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Kaushik D S</a:t>
            </a:r>
            <a:endParaRPr lang="en-US" sz="2400" dirty="0"/>
          </a:p>
          <a:p>
            <a:r>
              <a:rPr lang="en-US" sz="2400" dirty="0"/>
              <a:t>REGISTER NO</a:t>
            </a:r>
            <a:r>
              <a:rPr lang="en-US" sz="2400" dirty="0" smtClean="0"/>
              <a:t>: 122203468</a:t>
            </a:r>
          </a:p>
          <a:p>
            <a:r>
              <a:rPr lang="en-US" sz="2400" dirty="0"/>
              <a:t>A07C2F60557B6C1968047F5B02AE9D05</a:t>
            </a:r>
            <a:endParaRPr lang="en-US" sz="2400" dirty="0"/>
          </a:p>
          <a:p>
            <a:r>
              <a:rPr lang="en-US" sz="2400" dirty="0"/>
              <a:t>DEPARTMENT: B COM (CS)</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416320"/>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r>
              <a:rPr lang="en-GB" dirty="0" smtClean="0"/>
              <a:t>.</a:t>
            </a:r>
          </a:p>
          <a:p>
            <a:pPr marL="285750" indent="-285750">
              <a:buFont typeface="Wingdings" panose="05000000000000000000" pitchFamily="2" charset="2"/>
              <a:buChar char="q"/>
            </a:pPr>
            <a:r>
              <a:rPr lang="en-GB" b="1" dirty="0" smtClean="0">
                <a:solidFill>
                  <a:srgbClr val="FF0000"/>
                </a:solidFill>
              </a:rPr>
              <a:t>Gender type</a:t>
            </a:r>
            <a:r>
              <a:rPr lang="en-GB" dirty="0" smtClean="0">
                <a:solidFill>
                  <a:srgbClr val="FF0000"/>
                </a:solidFill>
              </a:rPr>
              <a:t>:</a:t>
            </a:r>
            <a:r>
              <a:rPr lang="en-GB" dirty="0" smtClean="0"/>
              <a:t> segregates employee gender </a:t>
            </a:r>
            <a:endParaRPr lang="en-IN" b="1" dirty="0">
              <a:solidFill>
                <a:srgbClr val="FF0000"/>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857</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22</cp:revision>
  <dcterms:created xsi:type="dcterms:W3CDTF">2024-03-29T15:07:22Z</dcterms:created>
  <dcterms:modified xsi:type="dcterms:W3CDTF">2024-09-06T10:40:55Z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