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64" r:id="rId11"/>
    <p:sldId id="282" r:id="rId12"/>
    <p:sldId id="265" r:id="rId13"/>
    <p:sldId id="269" r:id="rId14"/>
    <p:sldId id="283" r:id="rId15"/>
    <p:sldId id="280" r:id="rId16"/>
    <p:sldId id="266" r:id="rId17"/>
    <p:sldId id="267" r:id="rId18"/>
    <p:sldId id="268" r:id="rId19"/>
    <p:sldId id="277" r:id="rId20"/>
    <p:sldId id="270" r:id="rId21"/>
    <p:sldId id="292" r:id="rId22"/>
    <p:sldId id="293" r:id="rId23"/>
    <p:sldId id="294" r:id="rId24"/>
    <p:sldId id="287" r:id="rId25"/>
    <p:sldId id="288" r:id="rId26"/>
    <p:sldId id="289" r:id="rId27"/>
    <p:sldId id="290" r:id="rId28"/>
    <p:sldId id="281" r:id="rId29"/>
    <p:sldId id="273" r:id="rId30"/>
    <p:sldId id="279" r:id="rId31"/>
    <p:sldId id="274" r:id="rId32"/>
    <p:sldId id="291" r:id="rId33"/>
    <p:sldId id="275" r:id="rId34"/>
    <p:sldId id="276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dk9O6+BaMIj1d7DGzWy/HhYt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B2A9C-E9EB-4FA3-B45C-FEBF7BF5C038}" v="27" dt="2025-04-25T03:54:18.137"/>
  </p1510:revLst>
</p1510:revInfo>
</file>

<file path=ppt/tableStyles.xml><?xml version="1.0" encoding="utf-8"?>
<a:tblStyleLst xmlns:a="http://schemas.openxmlformats.org/drawingml/2006/main" def="{3E35ECB5-10B8-4B97-B864-043BE7FC5620}">
  <a:tblStyle styleId="{3E35ECB5-10B8-4B97-B864-043BE7FC56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s" userId="c6aa95953b61b5ac" providerId="LiveId" clId="{DEEBEB66-84EC-47A4-B526-76FBC62BC85C}"/>
    <pc:docChg chg="undo custSel addSld delSld modSld sldOrd">
      <pc:chgData name="Kishore s" userId="c6aa95953b61b5ac" providerId="LiveId" clId="{DEEBEB66-84EC-47A4-B526-76FBC62BC85C}" dt="2025-03-17T07:10:12.410" v="1691" actId="20577"/>
      <pc:docMkLst>
        <pc:docMk/>
      </pc:docMkLst>
      <pc:sldChg chg="modSp mod">
        <pc:chgData name="Kishore s" userId="c6aa95953b61b5ac" providerId="LiveId" clId="{DEEBEB66-84EC-47A4-B526-76FBC62BC85C}" dt="2025-03-17T07:10:12.410" v="1691" actId="20577"/>
        <pc:sldMkLst>
          <pc:docMk/>
          <pc:sldMk cId="0" sldId="256"/>
        </pc:sldMkLst>
        <pc:spChg chg="mod">
          <ac:chgData name="Kishore s" userId="c6aa95953b61b5ac" providerId="LiveId" clId="{DEEBEB66-84EC-47A4-B526-76FBC62BC85C}" dt="2025-03-17T07:10:12.410" v="1691" actId="20577"/>
          <ac:spMkLst>
            <pc:docMk/>
            <pc:sldMk cId="0" sldId="256"/>
            <ac:spMk id="98" creationId="{00000000-0000-0000-0000-000000000000}"/>
          </ac:spMkLst>
        </pc:spChg>
      </pc:sldChg>
      <pc:sldChg chg="modSp mod">
        <pc:chgData name="Kishore s" userId="c6aa95953b61b5ac" providerId="LiveId" clId="{DEEBEB66-84EC-47A4-B526-76FBC62BC85C}" dt="2025-03-12T06:56:08.581" v="1218" actId="20577"/>
        <pc:sldMkLst>
          <pc:docMk/>
          <pc:sldMk cId="0" sldId="257"/>
        </pc:sldMkLst>
        <pc:spChg chg="mod">
          <ac:chgData name="Kishore s" userId="c6aa95953b61b5ac" providerId="LiveId" clId="{DEEBEB66-84EC-47A4-B526-76FBC62BC85C}" dt="2025-03-12T06:56:08.581" v="1218" actId="20577"/>
          <ac:spMkLst>
            <pc:docMk/>
            <pc:sldMk cId="0" sldId="257"/>
            <ac:spMk id="114" creationId="{00000000-0000-0000-0000-000000000000}"/>
          </ac:spMkLst>
        </pc:spChg>
      </pc:sldChg>
      <pc:sldChg chg="modSp">
        <pc:chgData name="Kishore s" userId="c6aa95953b61b5ac" providerId="LiveId" clId="{DEEBEB66-84EC-47A4-B526-76FBC62BC85C}" dt="2025-03-13T06:57:36.135" v="1364" actId="20578"/>
        <pc:sldMkLst>
          <pc:docMk/>
          <pc:sldMk cId="0" sldId="258"/>
        </pc:sldMkLst>
        <pc:spChg chg="mod">
          <ac:chgData name="Kishore s" userId="c6aa95953b61b5ac" providerId="LiveId" clId="{DEEBEB66-84EC-47A4-B526-76FBC62BC85C}" dt="2025-03-13T06:57:36.135" v="1364" actId="20578"/>
          <ac:spMkLst>
            <pc:docMk/>
            <pc:sldMk cId="0" sldId="258"/>
            <ac:spMk id="130" creationId="{00000000-0000-0000-0000-000000000000}"/>
          </ac:spMkLst>
        </pc:spChg>
      </pc:sldChg>
      <pc:sldChg chg="modSp mod">
        <pc:chgData name="Kishore s" userId="c6aa95953b61b5ac" providerId="LiveId" clId="{DEEBEB66-84EC-47A4-B526-76FBC62BC85C}" dt="2025-03-12T06:21:49.391" v="926" actId="255"/>
        <pc:sldMkLst>
          <pc:docMk/>
          <pc:sldMk cId="0" sldId="260"/>
        </pc:sldMkLst>
        <pc:spChg chg="mod">
          <ac:chgData name="Kishore s" userId="c6aa95953b61b5ac" providerId="LiveId" clId="{DEEBEB66-84EC-47A4-B526-76FBC62BC85C}" dt="2025-03-12T06:21:49.391" v="926" actId="255"/>
          <ac:spMkLst>
            <pc:docMk/>
            <pc:sldMk cId="0" sldId="260"/>
            <ac:spMk id="159" creationId="{00000000-0000-0000-0000-000000000000}"/>
          </ac:spMkLst>
        </pc:spChg>
      </pc:sldChg>
      <pc:sldChg chg="modSp mod">
        <pc:chgData name="Kishore s" userId="c6aa95953b61b5ac" providerId="LiveId" clId="{DEEBEB66-84EC-47A4-B526-76FBC62BC85C}" dt="2025-03-13T06:58:11.808" v="1366" actId="1076"/>
        <pc:sldMkLst>
          <pc:docMk/>
          <pc:sldMk cId="0" sldId="261"/>
        </pc:sldMkLst>
        <pc:spChg chg="mod">
          <ac:chgData name="Kishore s" userId="c6aa95953b61b5ac" providerId="LiveId" clId="{DEEBEB66-84EC-47A4-B526-76FBC62BC85C}" dt="2025-03-12T06:38:29.112" v="934" actId="14100"/>
          <ac:spMkLst>
            <pc:docMk/>
            <pc:sldMk cId="0" sldId="261"/>
            <ac:spMk id="165" creationId="{00000000-0000-0000-0000-000000000000}"/>
          </ac:spMkLst>
        </pc:spChg>
        <pc:spChg chg="mod">
          <ac:chgData name="Kishore s" userId="c6aa95953b61b5ac" providerId="LiveId" clId="{DEEBEB66-84EC-47A4-B526-76FBC62BC85C}" dt="2025-03-13T06:58:11.808" v="1366" actId="1076"/>
          <ac:spMkLst>
            <pc:docMk/>
            <pc:sldMk cId="0" sldId="261"/>
            <ac:spMk id="171" creationId="{00000000-0000-0000-0000-000000000000}"/>
          </ac:spMkLst>
        </pc:spChg>
      </pc:sldChg>
      <pc:sldChg chg="modSp mod">
        <pc:chgData name="Kishore s" userId="c6aa95953b61b5ac" providerId="LiveId" clId="{DEEBEB66-84EC-47A4-B526-76FBC62BC85C}" dt="2025-03-13T06:58:02.968" v="1365" actId="1076"/>
        <pc:sldMkLst>
          <pc:docMk/>
          <pc:sldMk cId="0" sldId="262"/>
        </pc:sldMkLst>
        <pc:spChg chg="mod">
          <ac:chgData name="Kishore s" userId="c6aa95953b61b5ac" providerId="LiveId" clId="{DEEBEB66-84EC-47A4-B526-76FBC62BC85C}" dt="2025-03-13T06:58:02.968" v="1365" actId="1076"/>
          <ac:spMkLst>
            <pc:docMk/>
            <pc:sldMk cId="0" sldId="262"/>
            <ac:spMk id="184" creationId="{00000000-0000-0000-0000-000000000000}"/>
          </ac:spMkLst>
        </pc:spChg>
      </pc:sldChg>
      <pc:sldChg chg="modSp mod">
        <pc:chgData name="Kishore s" userId="c6aa95953b61b5ac" providerId="LiveId" clId="{DEEBEB66-84EC-47A4-B526-76FBC62BC85C}" dt="2025-03-12T06:56:31.349" v="1219" actId="14100"/>
        <pc:sldMkLst>
          <pc:docMk/>
          <pc:sldMk cId="0" sldId="263"/>
        </pc:sldMkLst>
        <pc:spChg chg="mod">
          <ac:chgData name="Kishore s" userId="c6aa95953b61b5ac" providerId="LiveId" clId="{DEEBEB66-84EC-47A4-B526-76FBC62BC85C}" dt="2025-03-12T06:56:31.349" v="1219" actId="14100"/>
          <ac:spMkLst>
            <pc:docMk/>
            <pc:sldMk cId="0" sldId="263"/>
            <ac:spMk id="197" creationId="{00000000-0000-0000-0000-000000000000}"/>
          </ac:spMkLst>
        </pc:spChg>
      </pc:sldChg>
      <pc:sldChg chg="addSp delSp modSp mod">
        <pc:chgData name="Kishore s" userId="c6aa95953b61b5ac" providerId="LiveId" clId="{DEEBEB66-84EC-47A4-B526-76FBC62BC85C}" dt="2025-03-13T07:26:23.971" v="1681" actId="1076"/>
        <pc:sldMkLst>
          <pc:docMk/>
          <pc:sldMk cId="0" sldId="264"/>
        </pc:sldMkLst>
        <pc:spChg chg="add mod">
          <ac:chgData name="Kishore s" userId="c6aa95953b61b5ac" providerId="LiveId" clId="{DEEBEB66-84EC-47A4-B526-76FBC62BC85C}" dt="2025-03-13T07:26:23.971" v="1681" actId="1076"/>
          <ac:spMkLst>
            <pc:docMk/>
            <pc:sldMk cId="0" sldId="264"/>
            <ac:spMk id="3" creationId="{0FD39616-10D4-C996-0319-E3B636003F4C}"/>
          </ac:spMkLst>
        </pc:spChg>
        <pc:spChg chg="mod">
          <ac:chgData name="Kishore s" userId="c6aa95953b61b5ac" providerId="LiveId" clId="{DEEBEB66-84EC-47A4-B526-76FBC62BC85C}" dt="2025-03-13T07:20:38.146" v="1657" actId="20577"/>
          <ac:spMkLst>
            <pc:docMk/>
            <pc:sldMk cId="0" sldId="264"/>
            <ac:spMk id="210" creationId="{00000000-0000-0000-0000-000000000000}"/>
          </ac:spMkLst>
        </pc:spChg>
      </pc:sldChg>
      <pc:sldChg chg="modSp mod ord">
        <pc:chgData name="Kishore s" userId="c6aa95953b61b5ac" providerId="LiveId" clId="{DEEBEB66-84EC-47A4-B526-76FBC62BC85C}" dt="2025-03-13T07:13:25.809" v="1549"/>
        <pc:sldMkLst>
          <pc:docMk/>
          <pc:sldMk cId="0" sldId="266"/>
        </pc:sldMkLst>
        <pc:spChg chg="mod">
          <ac:chgData name="Kishore s" userId="c6aa95953b61b5ac" providerId="LiveId" clId="{DEEBEB66-84EC-47A4-B526-76FBC62BC85C}" dt="2025-03-13T07:07:44.795" v="1419" actId="12"/>
          <ac:spMkLst>
            <pc:docMk/>
            <pc:sldMk cId="0" sldId="266"/>
            <ac:spMk id="240" creationId="{00000000-0000-0000-0000-000000000000}"/>
          </ac:spMkLst>
        </pc:spChg>
      </pc:sldChg>
      <pc:sldChg chg="modSp mod">
        <pc:chgData name="Kishore s" userId="c6aa95953b61b5ac" providerId="LiveId" clId="{DEEBEB66-84EC-47A4-B526-76FBC62BC85C}" dt="2025-03-13T07:07:34.691" v="1418" actId="12"/>
        <pc:sldMkLst>
          <pc:docMk/>
          <pc:sldMk cId="0" sldId="267"/>
        </pc:sldMkLst>
        <pc:spChg chg="mod">
          <ac:chgData name="Kishore s" userId="c6aa95953b61b5ac" providerId="LiveId" clId="{DEEBEB66-84EC-47A4-B526-76FBC62BC85C}" dt="2025-03-13T07:07:34.691" v="1418" actId="12"/>
          <ac:spMkLst>
            <pc:docMk/>
            <pc:sldMk cId="0" sldId="267"/>
            <ac:spMk id="253" creationId="{00000000-0000-0000-0000-000000000000}"/>
          </ac:spMkLst>
        </pc:spChg>
      </pc:sldChg>
      <pc:sldChg chg="addSp delSp modSp mod">
        <pc:chgData name="Kishore s" userId="c6aa95953b61b5ac" providerId="LiveId" clId="{DEEBEB66-84EC-47A4-B526-76FBC62BC85C}" dt="2025-03-13T07:12:51.676" v="1541" actId="1076"/>
        <pc:sldMkLst>
          <pc:docMk/>
          <pc:sldMk cId="0" sldId="268"/>
        </pc:sldMkLst>
        <pc:spChg chg="add mod">
          <ac:chgData name="Kishore s" userId="c6aa95953b61b5ac" providerId="LiveId" clId="{DEEBEB66-84EC-47A4-B526-76FBC62BC85C}" dt="2025-03-13T07:12:51.676" v="1541" actId="1076"/>
          <ac:spMkLst>
            <pc:docMk/>
            <pc:sldMk cId="0" sldId="268"/>
            <ac:spMk id="3" creationId="{C4869D8A-8E5F-4CC3-22F4-B087071F8A77}"/>
          </ac:spMkLst>
        </pc:spChg>
        <pc:spChg chg="mod">
          <ac:chgData name="Kishore s" userId="c6aa95953b61b5ac" providerId="LiveId" clId="{DEEBEB66-84EC-47A4-B526-76FBC62BC85C}" dt="2025-03-13T07:12:46.633" v="1540" actId="1076"/>
          <ac:spMkLst>
            <pc:docMk/>
            <pc:sldMk cId="0" sldId="268"/>
            <ac:spMk id="266" creationId="{00000000-0000-0000-0000-000000000000}"/>
          </ac:spMkLst>
        </pc:spChg>
      </pc:sldChg>
      <pc:sldChg chg="modSp mod ord">
        <pc:chgData name="Kishore s" userId="c6aa95953b61b5ac" providerId="LiveId" clId="{DEEBEB66-84EC-47A4-B526-76FBC62BC85C}" dt="2025-03-13T07:13:37.242" v="1551"/>
        <pc:sldMkLst>
          <pc:docMk/>
          <pc:sldMk cId="0" sldId="269"/>
        </pc:sldMkLst>
        <pc:picChg chg="mod">
          <ac:chgData name="Kishore s" userId="c6aa95953b61b5ac" providerId="LiveId" clId="{DEEBEB66-84EC-47A4-B526-76FBC62BC85C}" dt="2025-03-12T06:57:31.425" v="1234" actId="1076"/>
          <ac:picMkLst>
            <pc:docMk/>
            <pc:sldMk cId="0" sldId="269"/>
            <ac:picMk id="279" creationId="{00000000-0000-0000-0000-000000000000}"/>
          </ac:picMkLst>
        </pc:picChg>
      </pc:sldChg>
      <pc:sldChg chg="delSp modSp mod">
        <pc:chgData name="Kishore s" userId="c6aa95953b61b5ac" providerId="LiveId" clId="{DEEBEB66-84EC-47A4-B526-76FBC62BC85C}" dt="2025-03-10T07:08:27.957" v="11" actId="21"/>
        <pc:sldMkLst>
          <pc:docMk/>
          <pc:sldMk cId="0" sldId="270"/>
        </pc:sldMkLst>
      </pc:sldChg>
      <pc:sldChg chg="addSp delSp modSp mod">
        <pc:chgData name="Kishore s" userId="c6aa95953b61b5ac" providerId="LiveId" clId="{DEEBEB66-84EC-47A4-B526-76FBC62BC85C}" dt="2025-03-12T06:57:49.274" v="1259" actId="20577"/>
        <pc:sldMkLst>
          <pc:docMk/>
          <pc:sldMk cId="0" sldId="272"/>
        </pc:sldMkLst>
      </pc:sldChg>
      <pc:sldChg chg="delSp mod">
        <pc:chgData name="Kishore s" userId="c6aa95953b61b5ac" providerId="LiveId" clId="{DEEBEB66-84EC-47A4-B526-76FBC62BC85C}" dt="2025-03-12T06:58:03.312" v="1260" actId="21"/>
        <pc:sldMkLst>
          <pc:docMk/>
          <pc:sldMk cId="0" sldId="273"/>
        </pc:sldMkLst>
      </pc:sldChg>
      <pc:sldChg chg="modSp mod">
        <pc:chgData name="Kishore s" userId="c6aa95953b61b5ac" providerId="LiveId" clId="{DEEBEB66-84EC-47A4-B526-76FBC62BC85C}" dt="2025-03-12T06:59:29.314" v="1361" actId="20577"/>
        <pc:sldMkLst>
          <pc:docMk/>
          <pc:sldMk cId="0" sldId="274"/>
        </pc:sldMkLst>
        <pc:spChg chg="mod">
          <ac:chgData name="Kishore s" userId="c6aa95953b61b5ac" providerId="LiveId" clId="{DEEBEB66-84EC-47A4-B526-76FBC62BC85C}" dt="2025-03-12T06:59:29.314" v="1361" actId="20577"/>
          <ac:spMkLst>
            <pc:docMk/>
            <pc:sldMk cId="0" sldId="274"/>
            <ac:spMk id="347" creationId="{00000000-0000-0000-0000-000000000000}"/>
          </ac:spMkLst>
        </pc:spChg>
      </pc:sldChg>
      <pc:sldChg chg="addSp delSp modSp add del mod">
        <pc:chgData name="Kishore s" userId="c6aa95953b61b5ac" providerId="LiveId" clId="{DEEBEB66-84EC-47A4-B526-76FBC62BC85C}" dt="2025-03-11T06:30:40.857" v="922" actId="2696"/>
        <pc:sldMkLst>
          <pc:docMk/>
          <pc:sldMk cId="655659434" sldId="277"/>
        </pc:sldMkLst>
      </pc:sldChg>
      <pc:sldChg chg="addSp modSp add mod ord">
        <pc:chgData name="Kishore s" userId="c6aa95953b61b5ac" providerId="LiveId" clId="{DEEBEB66-84EC-47A4-B526-76FBC62BC85C}" dt="2025-03-13T07:15:58.141" v="1593" actId="20577"/>
        <pc:sldMkLst>
          <pc:docMk/>
          <pc:sldMk cId="2793910978" sldId="277"/>
        </pc:sldMkLst>
        <pc:spChg chg="add mod">
          <ac:chgData name="Kishore s" userId="c6aa95953b61b5ac" providerId="LiveId" clId="{DEEBEB66-84EC-47A4-B526-76FBC62BC85C}" dt="2025-03-13T07:15:58.141" v="1593" actId="20577"/>
          <ac:spMkLst>
            <pc:docMk/>
            <pc:sldMk cId="2793910978" sldId="277"/>
            <ac:spMk id="2" creationId="{DDA4CD80-1D7F-707E-5194-AF4FBE240A18}"/>
          </ac:spMkLst>
        </pc:spChg>
        <pc:spChg chg="mod">
          <ac:chgData name="Kishore s" userId="c6aa95953b61b5ac" providerId="LiveId" clId="{DEEBEB66-84EC-47A4-B526-76FBC62BC85C}" dt="2025-03-13T07:09:03.999" v="1439" actId="20577"/>
          <ac:spMkLst>
            <pc:docMk/>
            <pc:sldMk cId="2793910978" sldId="277"/>
            <ac:spMk id="253" creationId="{142B8DE1-B94B-1C12-05CE-7876FCBD9549}"/>
          </ac:spMkLst>
        </pc:spChg>
      </pc:sldChg>
      <pc:sldChg chg="addSp delSp modSp add mod ord">
        <pc:chgData name="Kishore s" userId="c6aa95953b61b5ac" providerId="LiveId" clId="{DEEBEB66-84EC-47A4-B526-76FBC62BC85C}" dt="2025-03-13T07:20:28.164" v="1639"/>
        <pc:sldMkLst>
          <pc:docMk/>
          <pc:sldMk cId="1158188801" sldId="278"/>
        </pc:sldMkLst>
        <pc:spChg chg="add mod">
          <ac:chgData name="Kishore s" userId="c6aa95953b61b5ac" providerId="LiveId" clId="{DEEBEB66-84EC-47A4-B526-76FBC62BC85C}" dt="2025-03-13T07:20:18.800" v="1637" actId="5793"/>
          <ac:spMkLst>
            <pc:docMk/>
            <pc:sldMk cId="1158188801" sldId="278"/>
            <ac:spMk id="3" creationId="{EBD98E06-CEDA-1D95-FA5F-BAC577D665E7}"/>
          </ac:spMkLst>
        </pc:spChg>
        <pc:spChg chg="mod">
          <ac:chgData name="Kishore s" userId="c6aa95953b61b5ac" providerId="LiveId" clId="{DEEBEB66-84EC-47A4-B526-76FBC62BC85C}" dt="2025-03-13T07:17:09.935" v="1612" actId="20577"/>
          <ac:spMkLst>
            <pc:docMk/>
            <pc:sldMk cId="1158188801" sldId="278"/>
            <ac:spMk id="210" creationId="{35215B38-3D39-889B-30AA-455B76DECD65}"/>
          </ac:spMkLst>
        </pc:spChg>
      </pc:sldChg>
      <pc:sldChg chg="new del">
        <pc:chgData name="Kishore s" userId="c6aa95953b61b5ac" providerId="LiveId" clId="{DEEBEB66-84EC-47A4-B526-76FBC62BC85C}" dt="2025-03-13T07:14:21.620" v="1558" actId="2696"/>
        <pc:sldMkLst>
          <pc:docMk/>
          <pc:sldMk cId="4064041382" sldId="278"/>
        </pc:sldMkLst>
      </pc:sldChg>
      <pc:sldMasterChg chg="delSldLayout">
        <pc:chgData name="Kishore s" userId="c6aa95953b61b5ac" providerId="LiveId" clId="{DEEBEB66-84EC-47A4-B526-76FBC62BC85C}" dt="2025-03-13T07:14:21.620" v="1558" actId="2696"/>
        <pc:sldMasterMkLst>
          <pc:docMk/>
          <pc:sldMasterMk cId="0" sldId="2147483648"/>
        </pc:sldMasterMkLst>
        <pc:sldLayoutChg chg="del">
          <pc:chgData name="Kishore s" userId="c6aa95953b61b5ac" providerId="LiveId" clId="{DEEBEB66-84EC-47A4-B526-76FBC62BC85C}" dt="2025-03-13T07:14:21.620" v="1558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Kishore s" userId="c6aa95953b61b5ac" providerId="LiveId" clId="{B91B2A9C-E9EB-4FA3-B45C-FEBF7BF5C038}"/>
    <pc:docChg chg="undo custSel addSld delSld modSld sldOrd">
      <pc:chgData name="Kishore s" userId="c6aa95953b61b5ac" providerId="LiveId" clId="{B91B2A9C-E9EB-4FA3-B45C-FEBF7BF5C038}" dt="2025-04-25T03:58:26.376" v="1910" actId="2696"/>
      <pc:docMkLst>
        <pc:docMk/>
      </pc:docMkLst>
      <pc:sldChg chg="addSp delSp modSp mod">
        <pc:chgData name="Kishore s" userId="c6aa95953b61b5ac" providerId="LiveId" clId="{B91B2A9C-E9EB-4FA3-B45C-FEBF7BF5C038}" dt="2025-04-25T03:45:44.607" v="1647" actId="20577"/>
        <pc:sldMkLst>
          <pc:docMk/>
          <pc:sldMk cId="0" sldId="270"/>
        </pc:sldMkLst>
        <pc:spChg chg="mod">
          <ac:chgData name="Kishore s" userId="c6aa95953b61b5ac" providerId="LiveId" clId="{B91B2A9C-E9EB-4FA3-B45C-FEBF7BF5C038}" dt="2025-04-25T03:45:44.607" v="1647" actId="20577"/>
          <ac:spMkLst>
            <pc:docMk/>
            <pc:sldMk cId="0" sldId="270"/>
            <ac:spMk id="291" creationId="{00000000-0000-0000-0000-000000000000}"/>
          </ac:spMkLst>
        </pc:spChg>
        <pc:picChg chg="add mod modCrop">
          <ac:chgData name="Kishore s" userId="c6aa95953b61b5ac" providerId="LiveId" clId="{B91B2A9C-E9EB-4FA3-B45C-FEBF7BF5C038}" dt="2025-04-24T15:42:53.838" v="1549" actId="1038"/>
          <ac:picMkLst>
            <pc:docMk/>
            <pc:sldMk cId="0" sldId="270"/>
            <ac:picMk id="3" creationId="{17F7AA28-CBB8-2676-4F22-6A8CE3EC1D76}"/>
          </ac:picMkLst>
        </pc:picChg>
        <pc:picChg chg="add del mod">
          <ac:chgData name="Kishore s" userId="c6aa95953b61b5ac" providerId="LiveId" clId="{B91B2A9C-E9EB-4FA3-B45C-FEBF7BF5C038}" dt="2025-04-24T07:20:39.358" v="117" actId="21"/>
          <ac:picMkLst>
            <pc:docMk/>
            <pc:sldMk cId="0" sldId="270"/>
            <ac:picMk id="5" creationId="{7B6454E7-E1F6-235A-A8B0-9A1CC7958290}"/>
          </ac:picMkLst>
        </pc:picChg>
        <pc:picChg chg="del">
          <ac:chgData name="Kishore s" userId="c6aa95953b61b5ac" providerId="LiveId" clId="{B91B2A9C-E9EB-4FA3-B45C-FEBF7BF5C038}" dt="2025-04-24T07:18:55.986" v="68" actId="21"/>
          <ac:picMkLst>
            <pc:docMk/>
            <pc:sldMk cId="0" sldId="270"/>
            <ac:picMk id="292" creationId="{00000000-0000-0000-0000-000000000000}"/>
          </ac:picMkLst>
        </pc:picChg>
      </pc:sldChg>
      <pc:sldChg chg="addSp delSp modSp del mod">
        <pc:chgData name="Kishore s" userId="c6aa95953b61b5ac" providerId="LiveId" clId="{B91B2A9C-E9EB-4FA3-B45C-FEBF7BF5C038}" dt="2025-04-24T15:43:06.512" v="1550" actId="2696"/>
        <pc:sldMkLst>
          <pc:docMk/>
          <pc:sldMk cId="0" sldId="271"/>
        </pc:sldMkLst>
        <pc:spChg chg="mod">
          <ac:chgData name="Kishore s" userId="c6aa95953b61b5ac" providerId="LiveId" clId="{B91B2A9C-E9EB-4FA3-B45C-FEBF7BF5C038}" dt="2025-04-24T07:21:11.985" v="150" actId="20577"/>
          <ac:spMkLst>
            <pc:docMk/>
            <pc:sldMk cId="0" sldId="271"/>
            <ac:spMk id="305" creationId="{00000000-0000-0000-0000-000000000000}"/>
          </ac:spMkLst>
        </pc:spChg>
        <pc:picChg chg="add mod">
          <ac:chgData name="Kishore s" userId="c6aa95953b61b5ac" providerId="LiveId" clId="{B91B2A9C-E9EB-4FA3-B45C-FEBF7BF5C038}" dt="2025-04-24T07:22:00.372" v="155" actId="14100"/>
          <ac:picMkLst>
            <pc:docMk/>
            <pc:sldMk cId="0" sldId="271"/>
            <ac:picMk id="3" creationId="{0F577896-A464-3660-D81A-B23048A628F6}"/>
          </ac:picMkLst>
        </pc:picChg>
        <pc:picChg chg="del">
          <ac:chgData name="Kishore s" userId="c6aa95953b61b5ac" providerId="LiveId" clId="{B91B2A9C-E9EB-4FA3-B45C-FEBF7BF5C038}" dt="2025-04-24T07:20:59.296" v="119" actId="21"/>
          <ac:picMkLst>
            <pc:docMk/>
            <pc:sldMk cId="0" sldId="271"/>
            <ac:picMk id="306" creationId="{00000000-0000-0000-0000-000000000000}"/>
          </ac:picMkLst>
        </pc:picChg>
        <pc:picChg chg="del">
          <ac:chgData name="Kishore s" userId="c6aa95953b61b5ac" providerId="LiveId" clId="{B91B2A9C-E9EB-4FA3-B45C-FEBF7BF5C038}" dt="2025-04-24T07:21:02.229" v="120" actId="21"/>
          <ac:picMkLst>
            <pc:docMk/>
            <pc:sldMk cId="0" sldId="271"/>
            <ac:picMk id="307" creationId="{00000000-0000-0000-0000-000000000000}"/>
          </ac:picMkLst>
        </pc:picChg>
      </pc:sldChg>
      <pc:sldChg chg="delSp modSp del mod">
        <pc:chgData name="Kishore s" userId="c6aa95953b61b5ac" providerId="LiveId" clId="{B91B2A9C-E9EB-4FA3-B45C-FEBF7BF5C038}" dt="2025-04-24T07:25:17.351" v="231" actId="2696"/>
        <pc:sldMkLst>
          <pc:docMk/>
          <pc:sldMk cId="0" sldId="272"/>
        </pc:sldMkLst>
        <pc:spChg chg="mod">
          <ac:chgData name="Kishore s" userId="c6aa95953b61b5ac" providerId="LiveId" clId="{B91B2A9C-E9EB-4FA3-B45C-FEBF7BF5C038}" dt="2025-04-24T07:24:36.317" v="230" actId="20577"/>
          <ac:spMkLst>
            <pc:docMk/>
            <pc:sldMk cId="0" sldId="272"/>
            <ac:spMk id="319" creationId="{00000000-0000-0000-0000-000000000000}"/>
          </ac:spMkLst>
        </pc:spChg>
        <pc:picChg chg="del">
          <ac:chgData name="Kishore s" userId="c6aa95953b61b5ac" providerId="LiveId" clId="{B91B2A9C-E9EB-4FA3-B45C-FEBF7BF5C038}" dt="2025-04-24T07:24:18.402" v="167" actId="21"/>
          <ac:picMkLst>
            <pc:docMk/>
            <pc:sldMk cId="0" sldId="272"/>
            <ac:picMk id="3" creationId="{D3E27D22-7651-92BA-6418-5F9046CAFB3F}"/>
          </ac:picMkLst>
        </pc:picChg>
        <pc:picChg chg="del">
          <ac:chgData name="Kishore s" userId="c6aa95953b61b5ac" providerId="LiveId" clId="{B91B2A9C-E9EB-4FA3-B45C-FEBF7BF5C038}" dt="2025-04-24T07:24:15.032" v="166" actId="21"/>
          <ac:picMkLst>
            <pc:docMk/>
            <pc:sldMk cId="0" sldId="272"/>
            <ac:picMk id="4" creationId="{4AAB74B6-649B-0CDC-CE3A-49ADB2CF951B}"/>
          </ac:picMkLst>
        </pc:picChg>
      </pc:sldChg>
      <pc:sldChg chg="addSp delSp modSp mod">
        <pc:chgData name="Kishore s" userId="c6aa95953b61b5ac" providerId="LiveId" clId="{B91B2A9C-E9EB-4FA3-B45C-FEBF7BF5C038}" dt="2025-04-25T03:57:00.601" v="1909" actId="20577"/>
        <pc:sldMkLst>
          <pc:docMk/>
          <pc:sldMk cId="0" sldId="273"/>
        </pc:sldMkLst>
        <pc:spChg chg="mod">
          <ac:chgData name="Kishore s" userId="c6aa95953b61b5ac" providerId="LiveId" clId="{B91B2A9C-E9EB-4FA3-B45C-FEBF7BF5C038}" dt="2025-04-25T03:57:00.601" v="1909" actId="20577"/>
          <ac:spMkLst>
            <pc:docMk/>
            <pc:sldMk cId="0" sldId="273"/>
            <ac:spMk id="3" creationId="{3310585B-870B-0662-6359-057DB5129C1E}"/>
          </ac:spMkLst>
        </pc:spChg>
        <pc:picChg chg="add del mod">
          <ac:chgData name="Kishore s" userId="c6aa95953b61b5ac" providerId="LiveId" clId="{B91B2A9C-E9EB-4FA3-B45C-FEBF7BF5C038}" dt="2025-04-25T03:50:02.394" v="1730" actId="21"/>
          <ac:picMkLst>
            <pc:docMk/>
            <pc:sldMk cId="0" sldId="273"/>
            <ac:picMk id="4" creationId="{6E545DB2-77C3-6C09-7ED6-FE16F403F417}"/>
          </ac:picMkLst>
        </pc:picChg>
        <pc:picChg chg="add del mod">
          <ac:chgData name="Kishore s" userId="c6aa95953b61b5ac" providerId="LiveId" clId="{B91B2A9C-E9EB-4FA3-B45C-FEBF7BF5C038}" dt="2025-04-25T03:50:02.394" v="1730" actId="21"/>
          <ac:picMkLst>
            <pc:docMk/>
            <pc:sldMk cId="0" sldId="273"/>
            <ac:picMk id="6" creationId="{05BE21F2-B69E-C97B-FEE7-9A6FE9BDD348}"/>
          </ac:picMkLst>
        </pc:picChg>
        <pc:picChg chg="add del mod">
          <ac:chgData name="Kishore s" userId="c6aa95953b61b5ac" providerId="LiveId" clId="{B91B2A9C-E9EB-4FA3-B45C-FEBF7BF5C038}" dt="2025-04-25T03:50:02.394" v="1730" actId="21"/>
          <ac:picMkLst>
            <pc:docMk/>
            <pc:sldMk cId="0" sldId="273"/>
            <ac:picMk id="8" creationId="{775778B5-C2A2-BAB9-5074-7ADBC002BFFF}"/>
          </ac:picMkLst>
        </pc:picChg>
        <pc:picChg chg="add mod">
          <ac:chgData name="Kishore s" userId="c6aa95953b61b5ac" providerId="LiveId" clId="{B91B2A9C-E9EB-4FA3-B45C-FEBF7BF5C038}" dt="2025-04-25T03:55:10.647" v="1766" actId="1076"/>
          <ac:picMkLst>
            <pc:docMk/>
            <pc:sldMk cId="0" sldId="273"/>
            <ac:picMk id="10" creationId="{B6645748-B641-1216-EB4E-FA20A4BD3A62}"/>
          </ac:picMkLst>
        </pc:picChg>
        <pc:picChg chg="add mod">
          <ac:chgData name="Kishore s" userId="c6aa95953b61b5ac" providerId="LiveId" clId="{B91B2A9C-E9EB-4FA3-B45C-FEBF7BF5C038}" dt="2025-04-25T03:55:20.741" v="1768" actId="1076"/>
          <ac:picMkLst>
            <pc:docMk/>
            <pc:sldMk cId="0" sldId="273"/>
            <ac:picMk id="12" creationId="{E9EB5548-D14F-9C7B-3C03-951F3B98FE88}"/>
          </ac:picMkLst>
        </pc:picChg>
        <pc:picChg chg="add mod">
          <ac:chgData name="Kishore s" userId="c6aa95953b61b5ac" providerId="LiveId" clId="{B91B2A9C-E9EB-4FA3-B45C-FEBF7BF5C038}" dt="2025-04-25T03:55:35.456" v="1781" actId="14100"/>
          <ac:picMkLst>
            <pc:docMk/>
            <pc:sldMk cId="0" sldId="273"/>
            <ac:picMk id="13" creationId="{93DA534C-A041-76C9-B116-D62275BF02C0}"/>
          </ac:picMkLst>
        </pc:picChg>
      </pc:sldChg>
      <pc:sldChg chg="ord">
        <pc:chgData name="Kishore s" userId="c6aa95953b61b5ac" providerId="LiveId" clId="{B91B2A9C-E9EB-4FA3-B45C-FEBF7BF5C038}" dt="2025-04-24T15:25:23.377" v="1529"/>
        <pc:sldMkLst>
          <pc:docMk/>
          <pc:sldMk cId="258650588" sldId="281"/>
        </pc:sldMkLst>
      </pc:sldChg>
      <pc:sldChg chg="modSp add mod">
        <pc:chgData name="Kishore s" userId="c6aa95953b61b5ac" providerId="LiveId" clId="{B91B2A9C-E9EB-4FA3-B45C-FEBF7BF5C038}" dt="2025-04-24T07:03:06.485" v="47" actId="11"/>
        <pc:sldMkLst>
          <pc:docMk/>
          <pc:sldMk cId="3067199356" sldId="282"/>
        </pc:sldMkLst>
        <pc:spChg chg="mod">
          <ac:chgData name="Kishore s" userId="c6aa95953b61b5ac" providerId="LiveId" clId="{B91B2A9C-E9EB-4FA3-B45C-FEBF7BF5C038}" dt="2025-04-24T07:03:06.485" v="47" actId="11"/>
          <ac:spMkLst>
            <pc:docMk/>
            <pc:sldMk cId="3067199356" sldId="282"/>
            <ac:spMk id="3" creationId="{24436FB9-5151-18D1-F261-16252DFFFC3F}"/>
          </ac:spMkLst>
        </pc:spChg>
        <pc:spChg chg="mod">
          <ac:chgData name="Kishore s" userId="c6aa95953b61b5ac" providerId="LiveId" clId="{B91B2A9C-E9EB-4FA3-B45C-FEBF7BF5C038}" dt="2025-04-24T07:00:46.687" v="33" actId="255"/>
          <ac:spMkLst>
            <pc:docMk/>
            <pc:sldMk cId="3067199356" sldId="282"/>
            <ac:spMk id="210" creationId="{ED3A9137-72DE-5449-55A8-9AC89979663E}"/>
          </ac:spMkLst>
        </pc:spChg>
      </pc:sldChg>
      <pc:sldChg chg="addSp delSp modSp add mod">
        <pc:chgData name="Kishore s" userId="c6aa95953b61b5ac" providerId="LiveId" clId="{B91B2A9C-E9EB-4FA3-B45C-FEBF7BF5C038}" dt="2025-04-24T15:59:18.709" v="1580" actId="13822"/>
        <pc:sldMkLst>
          <pc:docMk/>
          <pc:sldMk cId="1096888116" sldId="283"/>
        </pc:sldMkLst>
        <pc:spChg chg="mod">
          <ac:chgData name="Kishore s" userId="c6aa95953b61b5ac" providerId="LiveId" clId="{B91B2A9C-E9EB-4FA3-B45C-FEBF7BF5C038}" dt="2025-04-24T07:05:34.774" v="61" actId="20577"/>
          <ac:spMkLst>
            <pc:docMk/>
            <pc:sldMk cId="1096888116" sldId="283"/>
            <ac:spMk id="278" creationId="{D2AB0EEA-AFEA-302D-436E-4828929C8677}"/>
          </ac:spMkLst>
        </pc:spChg>
        <pc:picChg chg="add mod">
          <ac:chgData name="Kishore s" userId="c6aa95953b61b5ac" providerId="LiveId" clId="{B91B2A9C-E9EB-4FA3-B45C-FEBF7BF5C038}" dt="2025-04-24T07:06:24.892" v="67" actId="14100"/>
          <ac:picMkLst>
            <pc:docMk/>
            <pc:sldMk cId="1096888116" sldId="283"/>
            <ac:picMk id="3" creationId="{A8EAD49A-84C0-9AFD-AD8C-B4F21AA376B4}"/>
          </ac:picMkLst>
        </pc:picChg>
        <pc:picChg chg="add del mod">
          <ac:chgData name="Kishore s" userId="c6aa95953b61b5ac" providerId="LiveId" clId="{B91B2A9C-E9EB-4FA3-B45C-FEBF7BF5C038}" dt="2025-04-24T15:58:33.892" v="1576" actId="21"/>
          <ac:picMkLst>
            <pc:docMk/>
            <pc:sldMk cId="1096888116" sldId="283"/>
            <ac:picMk id="5" creationId="{80769C04-DA09-FC69-D849-F1B1DDAE3F37}"/>
          </ac:picMkLst>
        </pc:picChg>
        <pc:picChg chg="del">
          <ac:chgData name="Kishore s" userId="c6aa95953b61b5ac" providerId="LiveId" clId="{B91B2A9C-E9EB-4FA3-B45C-FEBF7BF5C038}" dt="2025-04-24T07:05:43.283" v="62" actId="21"/>
          <ac:picMkLst>
            <pc:docMk/>
            <pc:sldMk cId="1096888116" sldId="283"/>
            <ac:picMk id="279" creationId="{7414B858-3F8B-8B7B-9518-1B88F9FC5B20}"/>
          </ac:picMkLst>
        </pc:picChg>
        <pc:cxnChg chg="add mod">
          <ac:chgData name="Kishore s" userId="c6aa95953b61b5ac" providerId="LiveId" clId="{B91B2A9C-E9EB-4FA3-B45C-FEBF7BF5C038}" dt="2025-04-24T15:57:55.261" v="1570" actId="13822"/>
          <ac:cxnSpMkLst>
            <pc:docMk/>
            <pc:sldMk cId="1096888116" sldId="283"/>
            <ac:cxnSpMk id="4" creationId="{9BF920A0-0E62-4999-D1A0-C33902623B92}"/>
          </ac:cxnSpMkLst>
        </pc:cxnChg>
        <pc:cxnChg chg="add mod">
          <ac:chgData name="Kishore s" userId="c6aa95953b61b5ac" providerId="LiveId" clId="{B91B2A9C-E9EB-4FA3-B45C-FEBF7BF5C038}" dt="2025-04-24T15:58:54.308" v="1578" actId="13822"/>
          <ac:cxnSpMkLst>
            <pc:docMk/>
            <pc:sldMk cId="1096888116" sldId="283"/>
            <ac:cxnSpMk id="7" creationId="{947BEA60-6A95-A24A-1BF1-2F44311448E0}"/>
          </ac:cxnSpMkLst>
        </pc:cxnChg>
        <pc:cxnChg chg="add mod">
          <ac:chgData name="Kishore s" userId="c6aa95953b61b5ac" providerId="LiveId" clId="{B91B2A9C-E9EB-4FA3-B45C-FEBF7BF5C038}" dt="2025-04-24T15:59:18.709" v="1580" actId="13822"/>
          <ac:cxnSpMkLst>
            <pc:docMk/>
            <pc:sldMk cId="1096888116" sldId="283"/>
            <ac:cxnSpMk id="9" creationId="{EF1C71C4-FF97-7459-7A5A-52D2C1E6C7CD}"/>
          </ac:cxnSpMkLst>
        </pc:cxnChg>
      </pc:sldChg>
      <pc:sldChg chg="addSp delSp modSp add del mod">
        <pc:chgData name="Kishore s" userId="c6aa95953b61b5ac" providerId="LiveId" clId="{B91B2A9C-E9EB-4FA3-B45C-FEBF7BF5C038}" dt="2025-04-24T15:43:10.889" v="1551" actId="2696"/>
        <pc:sldMkLst>
          <pc:docMk/>
          <pc:sldMk cId="1387147641" sldId="284"/>
        </pc:sldMkLst>
        <pc:picChg chg="del">
          <ac:chgData name="Kishore s" userId="c6aa95953b61b5ac" providerId="LiveId" clId="{B91B2A9C-E9EB-4FA3-B45C-FEBF7BF5C038}" dt="2025-04-24T07:22:11.228" v="157" actId="21"/>
          <ac:picMkLst>
            <pc:docMk/>
            <pc:sldMk cId="1387147641" sldId="284"/>
            <ac:picMk id="3" creationId="{982BABBF-F961-C982-ABC4-AD6AEF8CCE4A}"/>
          </ac:picMkLst>
        </pc:picChg>
        <pc:picChg chg="add mod">
          <ac:chgData name="Kishore s" userId="c6aa95953b61b5ac" providerId="LiveId" clId="{B91B2A9C-E9EB-4FA3-B45C-FEBF7BF5C038}" dt="2025-04-24T07:22:35.344" v="161" actId="14100"/>
          <ac:picMkLst>
            <pc:docMk/>
            <pc:sldMk cId="1387147641" sldId="284"/>
            <ac:picMk id="4" creationId="{89DBBE4E-0EDC-793B-D7EA-81F721FF3FF2}"/>
          </ac:picMkLst>
        </pc:picChg>
      </pc:sldChg>
      <pc:sldChg chg="modSp add del">
        <pc:chgData name="Kishore s" userId="c6aa95953b61b5ac" providerId="LiveId" clId="{B91B2A9C-E9EB-4FA3-B45C-FEBF7BF5C038}" dt="2025-04-24T15:43:17.634" v="1552" actId="2696"/>
        <pc:sldMkLst>
          <pc:docMk/>
          <pc:sldMk cId="4011122037" sldId="285"/>
        </pc:sldMkLst>
        <pc:picChg chg="mod">
          <ac:chgData name="Kishore s" userId="c6aa95953b61b5ac" providerId="LiveId" clId="{B91B2A9C-E9EB-4FA3-B45C-FEBF7BF5C038}" dt="2025-04-24T07:23:02.163" v="163" actId="14826"/>
          <ac:picMkLst>
            <pc:docMk/>
            <pc:sldMk cId="4011122037" sldId="285"/>
            <ac:picMk id="4" creationId="{44965C4A-91FA-9FE5-A7B1-8B3D4D62821E}"/>
          </ac:picMkLst>
        </pc:picChg>
      </pc:sldChg>
      <pc:sldChg chg="modSp add del">
        <pc:chgData name="Kishore s" userId="c6aa95953b61b5ac" providerId="LiveId" clId="{B91B2A9C-E9EB-4FA3-B45C-FEBF7BF5C038}" dt="2025-04-24T15:43:23.495" v="1553" actId="2696"/>
        <pc:sldMkLst>
          <pc:docMk/>
          <pc:sldMk cId="2444078364" sldId="286"/>
        </pc:sldMkLst>
        <pc:picChg chg="mod">
          <ac:chgData name="Kishore s" userId="c6aa95953b61b5ac" providerId="LiveId" clId="{B91B2A9C-E9EB-4FA3-B45C-FEBF7BF5C038}" dt="2025-04-24T07:23:57.283" v="165" actId="14826"/>
          <ac:picMkLst>
            <pc:docMk/>
            <pc:sldMk cId="2444078364" sldId="286"/>
            <ac:picMk id="4" creationId="{1C5E6ED2-3E7A-828A-AEEA-F4801B113DB3}"/>
          </ac:picMkLst>
        </pc:picChg>
      </pc:sldChg>
      <pc:sldChg chg="modSp add mod">
        <pc:chgData name="Kishore s" userId="c6aa95953b61b5ac" providerId="LiveId" clId="{B91B2A9C-E9EB-4FA3-B45C-FEBF7BF5C038}" dt="2025-04-24T07:30:08.790" v="427" actId="20577"/>
        <pc:sldMkLst>
          <pc:docMk/>
          <pc:sldMk cId="2096596267" sldId="287"/>
        </pc:sldMkLst>
        <pc:spChg chg="mod">
          <ac:chgData name="Kishore s" userId="c6aa95953b61b5ac" providerId="LiveId" clId="{B91B2A9C-E9EB-4FA3-B45C-FEBF7BF5C038}" dt="2025-04-24T07:30:08.790" v="427" actId="20577"/>
          <ac:spMkLst>
            <pc:docMk/>
            <pc:sldMk cId="2096596267" sldId="287"/>
            <ac:spMk id="305" creationId="{0C63039A-DC2B-19C6-3431-D6B95CA16E27}"/>
          </ac:spMkLst>
        </pc:spChg>
        <pc:picChg chg="mod modCrop">
          <ac:chgData name="Kishore s" userId="c6aa95953b61b5ac" providerId="LiveId" clId="{B91B2A9C-E9EB-4FA3-B45C-FEBF7BF5C038}" dt="2025-04-24T07:27:50.714" v="279" actId="1076"/>
          <ac:picMkLst>
            <pc:docMk/>
            <pc:sldMk cId="2096596267" sldId="287"/>
            <ac:picMk id="4" creationId="{22B6666C-DC5F-A760-E85F-998C265B727D}"/>
          </ac:picMkLst>
        </pc:picChg>
      </pc:sldChg>
      <pc:sldChg chg="modSp add mod">
        <pc:chgData name="Kishore s" userId="c6aa95953b61b5ac" providerId="LiveId" clId="{B91B2A9C-E9EB-4FA3-B45C-FEBF7BF5C038}" dt="2025-04-24T07:31:55.747" v="596" actId="14826"/>
        <pc:sldMkLst>
          <pc:docMk/>
          <pc:sldMk cId="1976149072" sldId="288"/>
        </pc:sldMkLst>
        <pc:spChg chg="mod">
          <ac:chgData name="Kishore s" userId="c6aa95953b61b5ac" providerId="LiveId" clId="{B91B2A9C-E9EB-4FA3-B45C-FEBF7BF5C038}" dt="2025-04-24T07:31:39.205" v="595" actId="20577"/>
          <ac:spMkLst>
            <pc:docMk/>
            <pc:sldMk cId="1976149072" sldId="288"/>
            <ac:spMk id="305" creationId="{7AD8D247-3F5D-3303-85C9-2EF9E7F60124}"/>
          </ac:spMkLst>
        </pc:spChg>
        <pc:picChg chg="mod">
          <ac:chgData name="Kishore s" userId="c6aa95953b61b5ac" providerId="LiveId" clId="{B91B2A9C-E9EB-4FA3-B45C-FEBF7BF5C038}" dt="2025-04-24T07:31:55.747" v="596" actId="14826"/>
          <ac:picMkLst>
            <pc:docMk/>
            <pc:sldMk cId="1976149072" sldId="288"/>
            <ac:picMk id="4" creationId="{F5C597B7-34C4-D1DC-6A61-1D81912FCE1F}"/>
          </ac:picMkLst>
        </pc:picChg>
      </pc:sldChg>
      <pc:sldChg chg="modSp add mod">
        <pc:chgData name="Kishore s" userId="c6aa95953b61b5ac" providerId="LiveId" clId="{B91B2A9C-E9EB-4FA3-B45C-FEBF7BF5C038}" dt="2025-04-24T07:36:14.348" v="1046" actId="20577"/>
        <pc:sldMkLst>
          <pc:docMk/>
          <pc:sldMk cId="921464618" sldId="289"/>
        </pc:sldMkLst>
        <pc:spChg chg="mod">
          <ac:chgData name="Kishore s" userId="c6aa95953b61b5ac" providerId="LiveId" clId="{B91B2A9C-E9EB-4FA3-B45C-FEBF7BF5C038}" dt="2025-04-24T07:36:14.348" v="1046" actId="20577"/>
          <ac:spMkLst>
            <pc:docMk/>
            <pc:sldMk cId="921464618" sldId="289"/>
            <ac:spMk id="305" creationId="{44988EDD-C164-525E-22DD-17685D98061D}"/>
          </ac:spMkLst>
        </pc:spChg>
        <pc:picChg chg="mod">
          <ac:chgData name="Kishore s" userId="c6aa95953b61b5ac" providerId="LiveId" clId="{B91B2A9C-E9EB-4FA3-B45C-FEBF7BF5C038}" dt="2025-04-24T07:35:49.097" v="1041" actId="14826"/>
          <ac:picMkLst>
            <pc:docMk/>
            <pc:sldMk cId="921464618" sldId="289"/>
            <ac:picMk id="4" creationId="{B0B3E902-6DA6-7BE0-8FD8-DE29F83B2C2C}"/>
          </ac:picMkLst>
        </pc:picChg>
      </pc:sldChg>
      <pc:sldChg chg="modSp add mod ord">
        <pc:chgData name="Kishore s" userId="c6aa95953b61b5ac" providerId="LiveId" clId="{B91B2A9C-E9EB-4FA3-B45C-FEBF7BF5C038}" dt="2025-04-24T15:25:38.832" v="1531"/>
        <pc:sldMkLst>
          <pc:docMk/>
          <pc:sldMk cId="826550689" sldId="290"/>
        </pc:sldMkLst>
        <pc:spChg chg="mod">
          <ac:chgData name="Kishore s" userId="c6aa95953b61b5ac" providerId="LiveId" clId="{B91B2A9C-E9EB-4FA3-B45C-FEBF7BF5C038}" dt="2025-04-24T07:38:44.229" v="1480" actId="20577"/>
          <ac:spMkLst>
            <pc:docMk/>
            <pc:sldMk cId="826550689" sldId="290"/>
            <ac:spMk id="305" creationId="{44921F6F-C41A-205A-F290-98EE1FEB9DDC}"/>
          </ac:spMkLst>
        </pc:spChg>
        <pc:picChg chg="mod modCrop">
          <ac:chgData name="Kishore s" userId="c6aa95953b61b5ac" providerId="LiveId" clId="{B91B2A9C-E9EB-4FA3-B45C-FEBF7BF5C038}" dt="2025-04-24T07:39:49.616" v="1488" actId="14100"/>
          <ac:picMkLst>
            <pc:docMk/>
            <pc:sldMk cId="826550689" sldId="290"/>
            <ac:picMk id="4" creationId="{9EEB547B-4E1B-2F8F-14D8-8C91385A7081}"/>
          </ac:picMkLst>
        </pc:picChg>
      </pc:sldChg>
      <pc:sldChg chg="modSp add mod">
        <pc:chgData name="Kishore s" userId="c6aa95953b61b5ac" providerId="LiveId" clId="{B91B2A9C-E9EB-4FA3-B45C-FEBF7BF5C038}" dt="2025-04-24T07:47:54.196" v="1527" actId="123"/>
        <pc:sldMkLst>
          <pc:docMk/>
          <pc:sldMk cId="2986730783" sldId="291"/>
        </pc:sldMkLst>
        <pc:spChg chg="mod">
          <ac:chgData name="Kishore s" userId="c6aa95953b61b5ac" providerId="LiveId" clId="{B91B2A9C-E9EB-4FA3-B45C-FEBF7BF5C038}" dt="2025-04-24T07:46:13.926" v="1516" actId="1076"/>
          <ac:spMkLst>
            <pc:docMk/>
            <pc:sldMk cId="2986730783" sldId="291"/>
            <ac:spMk id="346" creationId="{3AD76A48-E1A3-0D5A-CAF1-6F9E3EF3A118}"/>
          </ac:spMkLst>
        </pc:spChg>
        <pc:spChg chg="mod">
          <ac:chgData name="Kishore s" userId="c6aa95953b61b5ac" providerId="LiveId" clId="{B91B2A9C-E9EB-4FA3-B45C-FEBF7BF5C038}" dt="2025-04-24T07:47:54.196" v="1527" actId="123"/>
          <ac:spMkLst>
            <pc:docMk/>
            <pc:sldMk cId="2986730783" sldId="291"/>
            <ac:spMk id="347" creationId="{DB6B8449-1EC4-94FA-F1AF-2726851C1FA3}"/>
          </ac:spMkLst>
        </pc:spChg>
      </pc:sldChg>
      <pc:sldChg chg="modSp add mod">
        <pc:chgData name="Kishore s" userId="c6aa95953b61b5ac" providerId="LiveId" clId="{B91B2A9C-E9EB-4FA3-B45C-FEBF7BF5C038}" dt="2025-04-25T03:45:38.754" v="1646" actId="20577"/>
        <pc:sldMkLst>
          <pc:docMk/>
          <pc:sldMk cId="2790992050" sldId="292"/>
        </pc:sldMkLst>
        <pc:spChg chg="mod">
          <ac:chgData name="Kishore s" userId="c6aa95953b61b5ac" providerId="LiveId" clId="{B91B2A9C-E9EB-4FA3-B45C-FEBF7BF5C038}" dt="2025-04-25T03:45:38.754" v="1646" actId="20577"/>
          <ac:spMkLst>
            <pc:docMk/>
            <pc:sldMk cId="2790992050" sldId="292"/>
            <ac:spMk id="291" creationId="{47D1F113-8636-8C98-6AC2-01A5DAAD4B93}"/>
          </ac:spMkLst>
        </pc:spChg>
        <pc:picChg chg="mod">
          <ac:chgData name="Kishore s" userId="c6aa95953b61b5ac" providerId="LiveId" clId="{B91B2A9C-E9EB-4FA3-B45C-FEBF7BF5C038}" dt="2025-04-24T15:44:49.764" v="1557" actId="14826"/>
          <ac:picMkLst>
            <pc:docMk/>
            <pc:sldMk cId="2790992050" sldId="292"/>
            <ac:picMk id="3" creationId="{34288069-2C65-F26B-FBE7-CF85A3D8CD54}"/>
          </ac:picMkLst>
        </pc:picChg>
      </pc:sldChg>
      <pc:sldChg chg="modSp add mod">
        <pc:chgData name="Kishore s" userId="c6aa95953b61b5ac" providerId="LiveId" clId="{B91B2A9C-E9EB-4FA3-B45C-FEBF7BF5C038}" dt="2025-04-25T03:46:42.025" v="1694" actId="20577"/>
        <pc:sldMkLst>
          <pc:docMk/>
          <pc:sldMk cId="746334603" sldId="293"/>
        </pc:sldMkLst>
        <pc:spChg chg="mod">
          <ac:chgData name="Kishore s" userId="c6aa95953b61b5ac" providerId="LiveId" clId="{B91B2A9C-E9EB-4FA3-B45C-FEBF7BF5C038}" dt="2025-04-25T03:46:42.025" v="1694" actId="20577"/>
          <ac:spMkLst>
            <pc:docMk/>
            <pc:sldMk cId="746334603" sldId="293"/>
            <ac:spMk id="291" creationId="{8504FB57-D5BD-370D-77DA-CF765B3D4C00}"/>
          </ac:spMkLst>
        </pc:spChg>
        <pc:picChg chg="mod">
          <ac:chgData name="Kishore s" userId="c6aa95953b61b5ac" providerId="LiveId" clId="{B91B2A9C-E9EB-4FA3-B45C-FEBF7BF5C038}" dt="2025-04-24T15:45:21.345" v="1563" actId="14826"/>
          <ac:picMkLst>
            <pc:docMk/>
            <pc:sldMk cId="746334603" sldId="293"/>
            <ac:picMk id="3" creationId="{2E74F32A-0A66-038F-874A-ADEFBAF00CF8}"/>
          </ac:picMkLst>
        </pc:picChg>
      </pc:sldChg>
      <pc:sldChg chg="modSp add mod">
        <pc:chgData name="Kishore s" userId="c6aa95953b61b5ac" providerId="LiveId" clId="{B91B2A9C-E9EB-4FA3-B45C-FEBF7BF5C038}" dt="2025-04-25T03:47:44.077" v="1724" actId="255"/>
        <pc:sldMkLst>
          <pc:docMk/>
          <pc:sldMk cId="2002691070" sldId="294"/>
        </pc:sldMkLst>
        <pc:spChg chg="mod">
          <ac:chgData name="Kishore s" userId="c6aa95953b61b5ac" providerId="LiveId" clId="{B91B2A9C-E9EB-4FA3-B45C-FEBF7BF5C038}" dt="2025-04-25T03:47:44.077" v="1724" actId="255"/>
          <ac:spMkLst>
            <pc:docMk/>
            <pc:sldMk cId="2002691070" sldId="294"/>
            <ac:spMk id="291" creationId="{261419BE-7434-CF36-7C50-3D82C96FE178}"/>
          </ac:spMkLst>
        </pc:spChg>
        <pc:picChg chg="mod">
          <ac:chgData name="Kishore s" userId="c6aa95953b61b5ac" providerId="LiveId" clId="{B91B2A9C-E9EB-4FA3-B45C-FEBF7BF5C038}" dt="2025-04-24T15:45:49.313" v="1567" actId="14826"/>
          <ac:picMkLst>
            <pc:docMk/>
            <pc:sldMk cId="2002691070" sldId="294"/>
            <ac:picMk id="3" creationId="{4B8F5C36-FEB2-6973-C68C-EC5DD8257A22}"/>
          </ac:picMkLst>
        </pc:picChg>
      </pc:sldChg>
      <pc:sldChg chg="delSp modSp add del mod">
        <pc:chgData name="Kishore s" userId="c6aa95953b61b5ac" providerId="LiveId" clId="{B91B2A9C-E9EB-4FA3-B45C-FEBF7BF5C038}" dt="2025-04-25T03:58:26.376" v="1910" actId="2696"/>
        <pc:sldMkLst>
          <pc:docMk/>
          <pc:sldMk cId="2432432443" sldId="295"/>
        </pc:sldMkLst>
        <pc:spChg chg="del mod">
          <ac:chgData name="Kishore s" userId="c6aa95953b61b5ac" providerId="LiveId" clId="{B91B2A9C-E9EB-4FA3-B45C-FEBF7BF5C038}" dt="2025-04-25T03:52:23.715" v="1748"/>
          <ac:spMkLst>
            <pc:docMk/>
            <pc:sldMk cId="2432432443" sldId="295"/>
            <ac:spMk id="3" creationId="{7826A8B6-32AC-7E4E-66C1-96305ED32779}"/>
          </ac:spMkLst>
        </pc:spChg>
        <pc:picChg chg="mod modCrop">
          <ac:chgData name="Kishore s" userId="c6aa95953b61b5ac" providerId="LiveId" clId="{B91B2A9C-E9EB-4FA3-B45C-FEBF7BF5C038}" dt="2025-04-25T03:53:07.106" v="1754" actId="14100"/>
          <ac:picMkLst>
            <pc:docMk/>
            <pc:sldMk cId="2432432443" sldId="295"/>
            <ac:picMk id="10" creationId="{5558E0DE-F07A-523F-A43E-40D8DF32F40D}"/>
          </ac:picMkLst>
        </pc:picChg>
        <pc:picChg chg="del">
          <ac:chgData name="Kishore s" userId="c6aa95953b61b5ac" providerId="LiveId" clId="{B91B2A9C-E9EB-4FA3-B45C-FEBF7BF5C038}" dt="2025-04-25T03:52:23.696" v="1746" actId="21"/>
          <ac:picMkLst>
            <pc:docMk/>
            <pc:sldMk cId="2432432443" sldId="295"/>
            <ac:picMk id="12" creationId="{65A3402D-6B1F-F971-B6A2-FA990F835FD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e86f2ab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3e86f2ab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948430EB-B731-EF70-83B3-1D1D90EBD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e86f2ab46_0_0:notes">
            <a:extLst>
              <a:ext uri="{FF2B5EF4-FFF2-40B4-BE49-F238E27FC236}">
                <a16:creationId xmlns:a16="http://schemas.microsoft.com/office/drawing/2014/main" id="{395AD881-FC01-5309-E97D-EC1746D36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3e86f2ab46_0_0:notes">
            <a:extLst>
              <a:ext uri="{FF2B5EF4-FFF2-40B4-BE49-F238E27FC236}">
                <a16:creationId xmlns:a16="http://schemas.microsoft.com/office/drawing/2014/main" id="{8B357AD0-EDCF-09C0-91D4-65D352FE3D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992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e86f2ab46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3e86f2ab4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>
          <a:extLst>
            <a:ext uri="{FF2B5EF4-FFF2-40B4-BE49-F238E27FC236}">
              <a16:creationId xmlns:a16="http://schemas.microsoft.com/office/drawing/2014/main" id="{50EC11BD-4EF5-3D81-8D86-F5DD81B2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e86f2ab46_0_66:notes">
            <a:extLst>
              <a:ext uri="{FF2B5EF4-FFF2-40B4-BE49-F238E27FC236}">
                <a16:creationId xmlns:a16="http://schemas.microsoft.com/office/drawing/2014/main" id="{B40C8AFA-36E8-7C37-3E79-775BD9F47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3e86f2ab46_0_66:notes">
            <a:extLst>
              <a:ext uri="{FF2B5EF4-FFF2-40B4-BE49-F238E27FC236}">
                <a16:creationId xmlns:a16="http://schemas.microsoft.com/office/drawing/2014/main" id="{F3745918-3E5A-05AD-7DB0-103ECD2F9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538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D64C2878-957C-F764-9F15-155C8E38E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86f2ab46_0_54:notes">
            <a:extLst>
              <a:ext uri="{FF2B5EF4-FFF2-40B4-BE49-F238E27FC236}">
                <a16:creationId xmlns:a16="http://schemas.microsoft.com/office/drawing/2014/main" id="{E19A4711-81D4-8818-CBB8-465701D23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3e86f2ab46_0_54:notes">
            <a:extLst>
              <a:ext uri="{FF2B5EF4-FFF2-40B4-BE49-F238E27FC236}">
                <a16:creationId xmlns:a16="http://schemas.microsoft.com/office/drawing/2014/main" id="{BD82E925-4980-2563-9B79-1DE708C3B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07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e86f2ab4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3e86f2ab4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ea7975e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3ea7975e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ea7975eb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33ea7975eb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id="{4C276C0B-EE5D-2E2A-B4E9-4191D0F3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ea7975eb9_0_50:notes">
            <a:extLst>
              <a:ext uri="{FF2B5EF4-FFF2-40B4-BE49-F238E27FC236}">
                <a16:creationId xmlns:a16="http://schemas.microsoft.com/office/drawing/2014/main" id="{A22A7218-D0BC-49E5-0AA6-877DD11005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3ea7975eb9_0_50:notes">
            <a:extLst>
              <a:ext uri="{FF2B5EF4-FFF2-40B4-BE49-F238E27FC236}">
                <a16:creationId xmlns:a16="http://schemas.microsoft.com/office/drawing/2014/main" id="{523CA4E3-3737-8C89-9532-123B49367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484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ea7975eb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3ea7975eb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9A0FE625-10BD-CA3C-63D7-7000DB3D5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ea7975eb9_0_76:notes">
            <a:extLst>
              <a:ext uri="{FF2B5EF4-FFF2-40B4-BE49-F238E27FC236}">
                <a16:creationId xmlns:a16="http://schemas.microsoft.com/office/drawing/2014/main" id="{70D14CB5-4AD2-64E5-1B8C-CE6C82CCF2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3ea7975eb9_0_76:notes">
            <a:extLst>
              <a:ext uri="{FF2B5EF4-FFF2-40B4-BE49-F238E27FC236}">
                <a16:creationId xmlns:a16="http://schemas.microsoft.com/office/drawing/2014/main" id="{8B1DF4F3-B928-A65B-C2E5-31C0DA00A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402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9DCD7646-9B78-C45A-F880-A74B1BCCB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ea7975eb9_0_76:notes">
            <a:extLst>
              <a:ext uri="{FF2B5EF4-FFF2-40B4-BE49-F238E27FC236}">
                <a16:creationId xmlns:a16="http://schemas.microsoft.com/office/drawing/2014/main" id="{675C0FC4-E083-457C-9260-9E5D2CC49C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3ea7975eb9_0_76:notes">
            <a:extLst>
              <a:ext uri="{FF2B5EF4-FFF2-40B4-BE49-F238E27FC236}">
                <a16:creationId xmlns:a16="http://schemas.microsoft.com/office/drawing/2014/main" id="{11B739D6-7B87-B08B-B7EE-461717A2DB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629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>
          <a:extLst>
            <a:ext uri="{FF2B5EF4-FFF2-40B4-BE49-F238E27FC236}">
              <a16:creationId xmlns:a16="http://schemas.microsoft.com/office/drawing/2014/main" id="{E402E754-A672-D08D-2093-308CED63E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ea7975eb9_0_76:notes">
            <a:extLst>
              <a:ext uri="{FF2B5EF4-FFF2-40B4-BE49-F238E27FC236}">
                <a16:creationId xmlns:a16="http://schemas.microsoft.com/office/drawing/2014/main" id="{81F2E426-96CD-5B5E-BA0B-A2798B7CD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g33ea7975eb9_0_76:notes">
            <a:extLst>
              <a:ext uri="{FF2B5EF4-FFF2-40B4-BE49-F238E27FC236}">
                <a16:creationId xmlns:a16="http://schemas.microsoft.com/office/drawing/2014/main" id="{B2FC37E0-6739-32FA-6719-92122C765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665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953AE7EF-29E9-2C82-9477-46C383FD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ea7975eb9_0_91:notes">
            <a:extLst>
              <a:ext uri="{FF2B5EF4-FFF2-40B4-BE49-F238E27FC236}">
                <a16:creationId xmlns:a16="http://schemas.microsoft.com/office/drawing/2014/main" id="{1237ED54-9954-682D-04ED-79F873781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3ea7975eb9_0_91:notes">
            <a:extLst>
              <a:ext uri="{FF2B5EF4-FFF2-40B4-BE49-F238E27FC236}">
                <a16:creationId xmlns:a16="http://schemas.microsoft.com/office/drawing/2014/main" id="{9961ACB7-063C-1179-58DE-1B78D9CB9E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6484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E545E003-010C-1EF8-8B01-FB8C8E0D7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ea7975eb9_0_91:notes">
            <a:extLst>
              <a:ext uri="{FF2B5EF4-FFF2-40B4-BE49-F238E27FC236}">
                <a16:creationId xmlns:a16="http://schemas.microsoft.com/office/drawing/2014/main" id="{93B8AD2C-747D-3F67-2537-74D2AFEB8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3ea7975eb9_0_91:notes">
            <a:extLst>
              <a:ext uri="{FF2B5EF4-FFF2-40B4-BE49-F238E27FC236}">
                <a16:creationId xmlns:a16="http://schemas.microsoft.com/office/drawing/2014/main" id="{55057941-F07D-B078-05D4-5D700F63FB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1215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872D3EB3-1204-D2B9-D4D0-20A20E551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ea7975eb9_0_91:notes">
            <a:extLst>
              <a:ext uri="{FF2B5EF4-FFF2-40B4-BE49-F238E27FC236}">
                <a16:creationId xmlns:a16="http://schemas.microsoft.com/office/drawing/2014/main" id="{8E647CAD-E674-22B4-545C-3E9D4101F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3ea7975eb9_0_91:notes">
            <a:extLst>
              <a:ext uri="{FF2B5EF4-FFF2-40B4-BE49-F238E27FC236}">
                <a16:creationId xmlns:a16="http://schemas.microsoft.com/office/drawing/2014/main" id="{CA1D4F76-8FB9-9CAA-A368-86F36444B0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953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1D22E87F-A198-8567-F6A2-4C0A73F7A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ea7975eb9_0_91:notes">
            <a:extLst>
              <a:ext uri="{FF2B5EF4-FFF2-40B4-BE49-F238E27FC236}">
                <a16:creationId xmlns:a16="http://schemas.microsoft.com/office/drawing/2014/main" id="{F3221CFA-21A3-354D-7A60-965B5566B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3ea7975eb9_0_91:notes">
            <a:extLst>
              <a:ext uri="{FF2B5EF4-FFF2-40B4-BE49-F238E27FC236}">
                <a16:creationId xmlns:a16="http://schemas.microsoft.com/office/drawing/2014/main" id="{E4CC8E14-A740-8866-1F89-CBCCAB8925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731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>
          <a:extLst>
            <a:ext uri="{FF2B5EF4-FFF2-40B4-BE49-F238E27FC236}">
              <a16:creationId xmlns:a16="http://schemas.microsoft.com/office/drawing/2014/main" id="{46341676-8E27-9710-D8C0-2BAABE9F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ea7975eb9_0_50:notes">
            <a:extLst>
              <a:ext uri="{FF2B5EF4-FFF2-40B4-BE49-F238E27FC236}">
                <a16:creationId xmlns:a16="http://schemas.microsoft.com/office/drawing/2014/main" id="{44278A63-19D3-D8DE-3A3F-601953BEF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3ea7975eb9_0_50:notes">
            <a:extLst>
              <a:ext uri="{FF2B5EF4-FFF2-40B4-BE49-F238E27FC236}">
                <a16:creationId xmlns:a16="http://schemas.microsoft.com/office/drawing/2014/main" id="{91770E4E-429B-EA74-0B1B-0FD8C5C42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15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e86f2ab4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3e86f2ab4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e86f2ab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3e86f2ab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>
          <a:extLst>
            <a:ext uri="{FF2B5EF4-FFF2-40B4-BE49-F238E27FC236}">
              <a16:creationId xmlns:a16="http://schemas.microsoft.com/office/drawing/2014/main" id="{5E7B54C3-123C-8D4C-4839-344EC38F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e86f2ab46_0_126:notes">
            <a:extLst>
              <a:ext uri="{FF2B5EF4-FFF2-40B4-BE49-F238E27FC236}">
                <a16:creationId xmlns:a16="http://schemas.microsoft.com/office/drawing/2014/main" id="{12403078-8D84-AA31-B79E-B1DFA3AB9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33e86f2ab46_0_126:notes">
            <a:extLst>
              <a:ext uri="{FF2B5EF4-FFF2-40B4-BE49-F238E27FC236}">
                <a16:creationId xmlns:a16="http://schemas.microsoft.com/office/drawing/2014/main" id="{31BBBB2E-ABCC-7ECB-1769-9BC862D9D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2959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ea7975eb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33ea7975eb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>
          <a:extLst>
            <a:ext uri="{FF2B5EF4-FFF2-40B4-BE49-F238E27FC236}">
              <a16:creationId xmlns:a16="http://schemas.microsoft.com/office/drawing/2014/main" id="{25872833-2379-58AF-3DD4-23C261F4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ea7975eb9_0_4:notes">
            <a:extLst>
              <a:ext uri="{FF2B5EF4-FFF2-40B4-BE49-F238E27FC236}">
                <a16:creationId xmlns:a16="http://schemas.microsoft.com/office/drawing/2014/main" id="{87FF1607-D412-9915-37F7-29A7E7D29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33ea7975eb9_0_4:notes">
            <a:extLst>
              <a:ext uri="{FF2B5EF4-FFF2-40B4-BE49-F238E27FC236}">
                <a16:creationId xmlns:a16="http://schemas.microsoft.com/office/drawing/2014/main" id="{18E647A9-A101-3D7B-BCF6-69EA7C5FD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380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e86f2ab4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33e86f2ab4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ea7975eb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3ea7975eb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e86f2ab4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3e86f2ab4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e86f2ab4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3e86f2ab4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e86f2ab4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3e86f2ab4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DD2A56F0-DD1E-5D99-B958-54C47794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e86f2ab46_0_0:notes">
            <a:extLst>
              <a:ext uri="{FF2B5EF4-FFF2-40B4-BE49-F238E27FC236}">
                <a16:creationId xmlns:a16="http://schemas.microsoft.com/office/drawing/2014/main" id="{A85AFE05-2635-EAE0-EAE3-1CE5E75355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3e86f2ab46_0_0:notes">
            <a:extLst>
              <a:ext uri="{FF2B5EF4-FFF2-40B4-BE49-F238E27FC236}">
                <a16:creationId xmlns:a16="http://schemas.microsoft.com/office/drawing/2014/main" id="{CF2DF1E9-9CF2-F5AC-0F33-F3DD00553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98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5868144" y="3278410"/>
            <a:ext cx="10237106" cy="232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Student Name :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               GUKAN.S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               (221421601013)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               SANJAY.G 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               (221421601048)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               KAUSHIK.A.S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                (221421601018)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-32100" y="6395459"/>
            <a:ext cx="4419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-149509" y="814351"/>
            <a:ext cx="907300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600" b="1" dirty="0">
                <a:solidFill>
                  <a:srgbClr val="C00000"/>
                </a:solidFill>
              </a:rPr>
              <a:t>Night Vision Object Detection Using Machine Learning</a:t>
            </a:r>
            <a:endParaRPr sz="3600" b="1" u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BCA(DATA SCIENCE)</a:t>
            </a:r>
            <a:endParaRPr sz="4000" b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1044624" y="3334869"/>
            <a:ext cx="4968552" cy="58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79512" y="3425519"/>
            <a:ext cx="457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Supervisor : </a:t>
            </a:r>
            <a:r>
              <a:rPr lang="en-US" sz="1600" b="1" dirty="0" err="1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Mrs.S.SABARIA</a:t>
            </a:r>
            <a:endParaRPr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  :Assistant professor</a:t>
            </a:r>
            <a:endParaRPr sz="1600" b="1" i="1" dirty="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33e86f2ab46_0_0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3e86f2ab46_0_0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3e86f2ab46_0_0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3e86f2ab46_0_0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3e86f2ab46_0_0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3e86f2ab46_0_0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09" name="Google Shape;209;g33e86f2ab46_0_0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10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10" name="Google Shape;210;g33e86f2ab46_0_0"/>
          <p:cNvSpPr/>
          <p:nvPr/>
        </p:nvSpPr>
        <p:spPr>
          <a:xfrm>
            <a:off x="-28669" y="191125"/>
            <a:ext cx="633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PROPOSED WORK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3e86f2ab46_0_0"/>
          <p:cNvSpPr/>
          <p:nvPr/>
        </p:nvSpPr>
        <p:spPr>
          <a:xfrm>
            <a:off x="251520" y="986277"/>
            <a:ext cx="86409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3e86f2ab46_0_0"/>
          <p:cNvSpPr/>
          <p:nvPr/>
        </p:nvSpPr>
        <p:spPr>
          <a:xfrm>
            <a:off x="251520" y="924722"/>
            <a:ext cx="864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3e86f2ab46_0_0"/>
          <p:cNvSpPr/>
          <p:nvPr/>
        </p:nvSpPr>
        <p:spPr>
          <a:xfrm>
            <a:off x="251520" y="924722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D39616-10D4-C996-0319-E3B63600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889863"/>
            <a:ext cx="12425680" cy="45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work aims to overcome limitations of current methods.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standard night-vision-enabled cameras combined with deep learning-based object detection models.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cost-effective, accessible, and capable of real-time detection.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Classifies objects such as vehicles, pedestrians, and animals in low-light conditions.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an alert when any object is within a 150-meter range of the vehicle.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driver awareness and road safety using advanced machine learning techniques.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more efficient and affordable solution compared to thermal imaging systems.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44493E4A-2E71-AE28-10DF-4994B077E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33e86f2ab46_0_0" descr="Logo">
            <a:extLst>
              <a:ext uri="{FF2B5EF4-FFF2-40B4-BE49-F238E27FC236}">
                <a16:creationId xmlns:a16="http://schemas.microsoft.com/office/drawing/2014/main" id="{B020FBCA-657E-AF7D-788B-FAFD359DE1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3e86f2ab46_0_0">
            <a:extLst>
              <a:ext uri="{FF2B5EF4-FFF2-40B4-BE49-F238E27FC236}">
                <a16:creationId xmlns:a16="http://schemas.microsoft.com/office/drawing/2014/main" id="{CA50A393-6B98-74BF-E4E6-6EF21AAF1893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3e86f2ab46_0_0">
            <a:extLst>
              <a:ext uri="{FF2B5EF4-FFF2-40B4-BE49-F238E27FC236}">
                <a16:creationId xmlns:a16="http://schemas.microsoft.com/office/drawing/2014/main" id="{DAD0539C-6F56-2E80-49D6-15D10101D55D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3e86f2ab46_0_0">
            <a:extLst>
              <a:ext uri="{FF2B5EF4-FFF2-40B4-BE49-F238E27FC236}">
                <a16:creationId xmlns:a16="http://schemas.microsoft.com/office/drawing/2014/main" id="{9125A01F-9B0B-43C4-4FA3-658BD0326FB9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3e86f2ab46_0_0">
            <a:extLst>
              <a:ext uri="{FF2B5EF4-FFF2-40B4-BE49-F238E27FC236}">
                <a16:creationId xmlns:a16="http://schemas.microsoft.com/office/drawing/2014/main" id="{BC5DA011-04BC-8A21-F8C1-E116D0E55FF6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3e86f2ab46_0_0">
            <a:extLst>
              <a:ext uri="{FF2B5EF4-FFF2-40B4-BE49-F238E27FC236}">
                <a16:creationId xmlns:a16="http://schemas.microsoft.com/office/drawing/2014/main" id="{13DDADD4-1BCC-FAF7-94F1-7B698F568D0C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09" name="Google Shape;209;g33e86f2ab46_0_0">
            <a:extLst>
              <a:ext uri="{FF2B5EF4-FFF2-40B4-BE49-F238E27FC236}">
                <a16:creationId xmlns:a16="http://schemas.microsoft.com/office/drawing/2014/main" id="{3FD6DAEF-F9FE-AA71-2A4A-779F7A631F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11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10" name="Google Shape;210;g33e86f2ab46_0_0">
            <a:extLst>
              <a:ext uri="{FF2B5EF4-FFF2-40B4-BE49-F238E27FC236}">
                <a16:creationId xmlns:a16="http://schemas.microsoft.com/office/drawing/2014/main" id="{ED3A9137-72DE-5449-55A8-9AC89979663E}"/>
              </a:ext>
            </a:extLst>
          </p:cNvPr>
          <p:cNvSpPr/>
          <p:nvPr/>
        </p:nvSpPr>
        <p:spPr>
          <a:xfrm>
            <a:off x="-28669" y="191125"/>
            <a:ext cx="633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C00000"/>
                </a:solidFill>
              </a:rPr>
              <a:t>METHODOLOGY</a:t>
            </a:r>
            <a:endParaRPr lang="en-IN" sz="2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3e86f2ab46_0_0">
            <a:extLst>
              <a:ext uri="{FF2B5EF4-FFF2-40B4-BE49-F238E27FC236}">
                <a16:creationId xmlns:a16="http://schemas.microsoft.com/office/drawing/2014/main" id="{94838CFB-6077-28EA-432C-98202AAF8301}"/>
              </a:ext>
            </a:extLst>
          </p:cNvPr>
          <p:cNvSpPr/>
          <p:nvPr/>
        </p:nvSpPr>
        <p:spPr>
          <a:xfrm>
            <a:off x="251520" y="986277"/>
            <a:ext cx="86409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3e86f2ab46_0_0">
            <a:extLst>
              <a:ext uri="{FF2B5EF4-FFF2-40B4-BE49-F238E27FC236}">
                <a16:creationId xmlns:a16="http://schemas.microsoft.com/office/drawing/2014/main" id="{D29F4788-3DB5-01EA-6798-7B981C5723C4}"/>
              </a:ext>
            </a:extLst>
          </p:cNvPr>
          <p:cNvSpPr/>
          <p:nvPr/>
        </p:nvSpPr>
        <p:spPr>
          <a:xfrm>
            <a:off x="251520" y="924722"/>
            <a:ext cx="864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3e86f2ab46_0_0">
            <a:extLst>
              <a:ext uri="{FF2B5EF4-FFF2-40B4-BE49-F238E27FC236}">
                <a16:creationId xmlns:a16="http://schemas.microsoft.com/office/drawing/2014/main" id="{BE825A91-C4ED-6326-22AD-9474EADBDC2C}"/>
              </a:ext>
            </a:extLst>
          </p:cNvPr>
          <p:cNvSpPr/>
          <p:nvPr/>
        </p:nvSpPr>
        <p:spPr>
          <a:xfrm>
            <a:off x="251520" y="924722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436FB9-5151-18D1-F261-16252DFFF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" y="846498"/>
            <a:ext cx="9004240" cy="512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Data Collection</a:t>
            </a:r>
            <a:r>
              <a:rPr lang="en-US" sz="1600" dirty="0"/>
              <a:t>: Mention how you gathered the data. For night vision object detection, you might be using infrared camera footage, along with a dataset of labeled objects (e.g., cars, people, animals) in low-light conditions.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Preprocessing</a:t>
            </a:r>
            <a:r>
              <a:rPr lang="en-US" sz="1600" dirty="0"/>
              <a:t>: Describe any preprocessing steps. This could involve image enhancement, noise reduction, or converting images to grayscale or a different format suitable for your model.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Model Selection</a:t>
            </a:r>
            <a:r>
              <a:rPr lang="en-US" sz="1600" dirty="0"/>
              <a:t>: Explain the models you chose (e.g., YOLOv8 and R-CNN) and why they are suitable for your task. YOLOv8 might be good for real-time object detection, while R-CNN could provide better accuracy in detecting smaller or more complex objects.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Training</a:t>
            </a:r>
            <a:r>
              <a:rPr lang="en-US" sz="1600" dirty="0"/>
              <a:t>: Explain how you trained your models (hyperparameters, batch size, number of epochs, etc.).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/>
              <a:t>Evaluation</a:t>
            </a:r>
            <a:r>
              <a:rPr lang="en-US" sz="1600" dirty="0"/>
              <a:t>: Mention how you evaluated your model performance, such as through accuracy, precision, recall, F1 score, or custom metrics related to your specific use case.</a:t>
            </a:r>
          </a:p>
        </p:txBody>
      </p:sp>
    </p:spTree>
    <p:extLst>
      <p:ext uri="{BB962C8B-B14F-4D97-AF65-F5344CB8AC3E}">
        <p14:creationId xmlns:p14="http://schemas.microsoft.com/office/powerpoint/2010/main" val="306719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4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12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ARCHITECTURE DIAGRAM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A0736-9570-AD6C-28B9-0FC8BA32D410}"/>
              </a:ext>
            </a:extLst>
          </p:cNvPr>
          <p:cNvSpPr/>
          <p:nvPr/>
        </p:nvSpPr>
        <p:spPr>
          <a:xfrm>
            <a:off x="426720" y="970118"/>
            <a:ext cx="2314568" cy="1337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Capture IR Video – Collects real-time frames.</a:t>
            </a:r>
          </a:p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406C69-2AC5-C585-1F16-49A47A74B828}"/>
              </a:ext>
            </a:extLst>
          </p:cNvPr>
          <p:cNvSpPr/>
          <p:nvPr/>
        </p:nvSpPr>
        <p:spPr>
          <a:xfrm>
            <a:off x="3850640" y="970118"/>
            <a:ext cx="2712720" cy="11897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Preprocess Image – Noise reduction, resize, normalize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.</a:t>
            </a:r>
          </a:p>
          <a:p>
            <a:pPr algn="ctr"/>
            <a:endParaRPr lang="en-IN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B6E6CA5F-64DC-D6D5-FA9A-727460CDAB38}"/>
              </a:ext>
            </a:extLst>
          </p:cNvPr>
          <p:cNvGrpSpPr/>
          <p:nvPr/>
        </p:nvGrpSpPr>
        <p:grpSpPr>
          <a:xfrm>
            <a:off x="314960" y="1018284"/>
            <a:ext cx="8390248" cy="5122165"/>
            <a:chOff x="314960" y="1018284"/>
            <a:chExt cx="8390248" cy="5122165"/>
          </a:xfrm>
        </p:grpSpPr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556A4A71-18FC-8930-CE1C-D78A56E9AF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2741288" y="1625600"/>
              <a:ext cx="1109352" cy="1346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9BC77A5B-2BE9-8781-B6D4-0DC010ACFAFC}"/>
                </a:ext>
              </a:extLst>
            </p:cNvPr>
            <p:cNvCxnSpPr>
              <a:cxnSpLocks/>
              <a:stCxn id="21" idx="3"/>
              <a:endCxn id="27" idx="0"/>
            </p:cNvCxnSpPr>
            <p:nvPr/>
          </p:nvCxnSpPr>
          <p:spPr>
            <a:xfrm>
              <a:off x="6563360" y="1565013"/>
              <a:ext cx="1070924" cy="59489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3E617EB-103A-AD29-1A04-C3F61CBBD23D}"/>
                </a:ext>
              </a:extLst>
            </p:cNvPr>
            <p:cNvSpPr/>
            <p:nvPr/>
          </p:nvSpPr>
          <p:spPr>
            <a:xfrm>
              <a:off x="6563360" y="2159908"/>
              <a:ext cx="2141848" cy="173940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Run Object Detection – YOLOv8 or R-CNN detects objects</a:t>
              </a:r>
              <a:r>
                <a: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.</a:t>
              </a:r>
              <a:endParaRPr lang="en-IN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E15744-E1D2-4FD2-7E4A-136CAA13F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2232" y="3308556"/>
              <a:ext cx="1341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0B14127-D68E-0FE8-42B0-D5C518E20B51}"/>
                </a:ext>
              </a:extLst>
            </p:cNvPr>
            <p:cNvSpPr/>
            <p:nvPr/>
          </p:nvSpPr>
          <p:spPr>
            <a:xfrm>
              <a:off x="2375520" y="2568093"/>
              <a:ext cx="2846712" cy="155896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  <a:p>
              <a:pPr algn="ctr"/>
              <a:endParaRPr lang="en-IN" sz="1800" kern="1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endParaRPr>
            </a:p>
            <a:p>
              <a:pPr algn="ctr"/>
              <a:r>
                <a: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Latha" panose="020B0604020202020204" pitchFamily="34" charset="0"/>
                </a:rPr>
                <a:t>Filter and Label – Highlights important detections like “car,” “person,” “animal.”</a:t>
              </a:r>
            </a:p>
            <a:p>
              <a:pPr algn="ctr"/>
              <a:endParaRPr lang="en-IN" dirty="0"/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3D717124-7F41-8531-20C3-DA7E9091E81D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 flipV="1">
              <a:off x="1463040" y="3347577"/>
              <a:ext cx="912480" cy="128165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C3720D-9551-2439-B183-19D18E6CA1CD}"/>
                </a:ext>
              </a:extLst>
            </p:cNvPr>
            <p:cNvSpPr/>
            <p:nvPr/>
          </p:nvSpPr>
          <p:spPr>
            <a:xfrm>
              <a:off x="314960" y="4603562"/>
              <a:ext cx="2685372" cy="15368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Store Detection Logs – Save detection results (object type, confidence, time).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C1C0767-855F-2E41-76E6-25AE3E92D4BB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3000332" y="5050746"/>
              <a:ext cx="1418763" cy="321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3EDE0F6-CC03-B838-6DC7-1BC32693A4F1}"/>
                </a:ext>
              </a:extLst>
            </p:cNvPr>
            <p:cNvSpPr/>
            <p:nvPr/>
          </p:nvSpPr>
          <p:spPr>
            <a:xfrm>
              <a:off x="4419095" y="4542099"/>
              <a:ext cx="2846712" cy="151667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endParaRPr lang="en-IN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IN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Display/Alert – Shows results to the user in a UI or sends alerts.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9D82046-858F-51D2-E0B5-11FEABB50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80574" y="1150481"/>
              <a:ext cx="364931" cy="310191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859E9F4-277C-94E4-B852-734031A9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217" y="1018284"/>
              <a:ext cx="503950" cy="503950"/>
            </a:xfrm>
            <a:prstGeom prst="rect">
              <a:avLst/>
            </a:prstGeom>
          </p:spPr>
        </p:pic>
        <p:pic>
          <p:nvPicPr>
            <p:cNvPr id="1031" name="Picture 1030">
              <a:extLst>
                <a:ext uri="{FF2B5EF4-FFF2-40B4-BE49-F238E27FC236}">
                  <a16:creationId xmlns:a16="http://schemas.microsoft.com/office/drawing/2014/main" id="{626C3C12-EC7A-BA14-AD56-B512CAF4D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9139" y="2228698"/>
              <a:ext cx="710429" cy="710429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8421AD6A-E66F-48D0-D9DD-8059F89F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5347" y="2273657"/>
              <a:ext cx="523457" cy="523457"/>
            </a:xfrm>
            <a:prstGeom prst="rect">
              <a:avLst/>
            </a:prstGeom>
          </p:spPr>
        </p:pic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28BB6DA1-A8C4-1E2C-BAC8-649D3778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96878" y="2607129"/>
              <a:ext cx="425669" cy="425669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9AEA5D93-DAEC-1E03-2974-E822BF14F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65412" y="4769182"/>
              <a:ext cx="600757" cy="600757"/>
            </a:xfrm>
            <a:prstGeom prst="rect">
              <a:avLst/>
            </a:prstGeom>
          </p:spPr>
        </p:pic>
        <p:pic>
          <p:nvPicPr>
            <p:cNvPr id="1040" name="Picture 1039">
              <a:extLst>
                <a:ext uri="{FF2B5EF4-FFF2-40B4-BE49-F238E27FC236}">
                  <a16:creationId xmlns:a16="http://schemas.microsoft.com/office/drawing/2014/main" id="{C2708C26-51FB-4A25-DB2A-E02B98E0A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02292" y="4667256"/>
              <a:ext cx="623169" cy="623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33e86f2ab46_0_66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3e86f2ab46_0_66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33e86f2ab46_0_66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3e86f2ab46_0_66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3e86f2ab46_0_66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3e86f2ab46_0_66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77" name="Google Shape;277;g33e86f2ab46_0_66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13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78" name="Google Shape;278;g33e86f2ab46_0_66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DFD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33e86f2ab46_0_66"/>
          <p:cNvPicPr preferRelativeResize="0"/>
          <p:nvPr/>
        </p:nvPicPr>
        <p:blipFill>
          <a:blip r:embed="rId4"/>
          <a:srcRect t="23922"/>
          <a:stretch/>
        </p:blipFill>
        <p:spPr>
          <a:xfrm>
            <a:off x="858520" y="1784620"/>
            <a:ext cx="7426959" cy="357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>
          <a:extLst>
            <a:ext uri="{FF2B5EF4-FFF2-40B4-BE49-F238E27FC236}">
              <a16:creationId xmlns:a16="http://schemas.microsoft.com/office/drawing/2014/main" id="{E05AE026-300C-371D-1DF4-76C320E3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33e86f2ab46_0_66" descr="Logo">
            <a:extLst>
              <a:ext uri="{FF2B5EF4-FFF2-40B4-BE49-F238E27FC236}">
                <a16:creationId xmlns:a16="http://schemas.microsoft.com/office/drawing/2014/main" id="{8FBD98D4-8B25-7D2E-3BFA-FED23723C5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3e86f2ab46_0_66">
            <a:extLst>
              <a:ext uri="{FF2B5EF4-FFF2-40B4-BE49-F238E27FC236}">
                <a16:creationId xmlns:a16="http://schemas.microsoft.com/office/drawing/2014/main" id="{2DA7CCF3-88B9-E9B8-62F1-D5A0EA593C7C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33e86f2ab46_0_66">
            <a:extLst>
              <a:ext uri="{FF2B5EF4-FFF2-40B4-BE49-F238E27FC236}">
                <a16:creationId xmlns:a16="http://schemas.microsoft.com/office/drawing/2014/main" id="{9B905011-4326-3587-2E5C-AAFCF0A22B4B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3e86f2ab46_0_66">
            <a:extLst>
              <a:ext uri="{FF2B5EF4-FFF2-40B4-BE49-F238E27FC236}">
                <a16:creationId xmlns:a16="http://schemas.microsoft.com/office/drawing/2014/main" id="{35FC6AFF-367A-9037-E8E9-A48FC8A2C36F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3e86f2ab46_0_66">
            <a:extLst>
              <a:ext uri="{FF2B5EF4-FFF2-40B4-BE49-F238E27FC236}">
                <a16:creationId xmlns:a16="http://schemas.microsoft.com/office/drawing/2014/main" id="{E0BBB436-F340-9FF3-DCD6-C0F0C713878F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3e86f2ab46_0_66">
            <a:extLst>
              <a:ext uri="{FF2B5EF4-FFF2-40B4-BE49-F238E27FC236}">
                <a16:creationId xmlns:a16="http://schemas.microsoft.com/office/drawing/2014/main" id="{E3825E20-E41D-F169-36A2-14D63210E7CE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77" name="Google Shape;277;g33e86f2ab46_0_66">
            <a:extLst>
              <a:ext uri="{FF2B5EF4-FFF2-40B4-BE49-F238E27FC236}">
                <a16:creationId xmlns:a16="http://schemas.microsoft.com/office/drawing/2014/main" id="{3712EC5F-5AC9-E6B8-2EDA-53D83D41247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14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78" name="Google Shape;278;g33e86f2ab46_0_66">
            <a:extLst>
              <a:ext uri="{FF2B5EF4-FFF2-40B4-BE49-F238E27FC236}">
                <a16:creationId xmlns:a16="http://schemas.microsoft.com/office/drawing/2014/main" id="{D2AB0EEA-AFEA-302D-436E-4828929C8677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AD49A-84C0-9AFD-AD8C-B4F21AA37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32" y="1207968"/>
            <a:ext cx="8317283" cy="471828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F920A0-0E62-4999-D1A0-C33902623B92}"/>
              </a:ext>
            </a:extLst>
          </p:cNvPr>
          <p:cNvCxnSpPr>
            <a:cxnSpLocks/>
          </p:cNvCxnSpPr>
          <p:nvPr/>
        </p:nvCxnSpPr>
        <p:spPr>
          <a:xfrm>
            <a:off x="3230880" y="2184400"/>
            <a:ext cx="2560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7BEA60-6A95-A24A-1BF1-2F44311448E0}"/>
              </a:ext>
            </a:extLst>
          </p:cNvPr>
          <p:cNvCxnSpPr>
            <a:cxnSpLocks/>
          </p:cNvCxnSpPr>
          <p:nvPr/>
        </p:nvCxnSpPr>
        <p:spPr>
          <a:xfrm>
            <a:off x="6644640" y="2804160"/>
            <a:ext cx="0" cy="1076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1C71C4-FF97-7459-7A5A-52D2C1E6C7CD}"/>
              </a:ext>
            </a:extLst>
          </p:cNvPr>
          <p:cNvCxnSpPr>
            <a:cxnSpLocks/>
          </p:cNvCxnSpPr>
          <p:nvPr/>
        </p:nvCxnSpPr>
        <p:spPr>
          <a:xfrm flipH="1">
            <a:off x="3108960" y="4490720"/>
            <a:ext cx="2550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8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>
          <a:extLst>
            <a:ext uri="{FF2B5EF4-FFF2-40B4-BE49-F238E27FC236}">
              <a16:creationId xmlns:a16="http://schemas.microsoft.com/office/drawing/2014/main" id="{59298BF1-7F41-555A-82DE-2323250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33e86f2ab46_0_54" descr="Logo">
            <a:extLst>
              <a:ext uri="{FF2B5EF4-FFF2-40B4-BE49-F238E27FC236}">
                <a16:creationId xmlns:a16="http://schemas.microsoft.com/office/drawing/2014/main" id="{E881D30D-7686-5F5D-97C3-EE772094807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3e86f2ab46_0_54">
            <a:extLst>
              <a:ext uri="{FF2B5EF4-FFF2-40B4-BE49-F238E27FC236}">
                <a16:creationId xmlns:a16="http://schemas.microsoft.com/office/drawing/2014/main" id="{1B5E13F3-4B53-49FE-9D66-D351A28FC9D1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3e86f2ab46_0_54">
            <a:extLst>
              <a:ext uri="{FF2B5EF4-FFF2-40B4-BE49-F238E27FC236}">
                <a16:creationId xmlns:a16="http://schemas.microsoft.com/office/drawing/2014/main" id="{0AEB9FE6-8CE6-6AAE-3CB2-B8D123AE64B6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3e86f2ab46_0_54">
            <a:extLst>
              <a:ext uri="{FF2B5EF4-FFF2-40B4-BE49-F238E27FC236}">
                <a16:creationId xmlns:a16="http://schemas.microsoft.com/office/drawing/2014/main" id="{101C0B48-0BCA-ABF8-DCE1-12F50657ECFD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3e86f2ab46_0_54">
            <a:extLst>
              <a:ext uri="{FF2B5EF4-FFF2-40B4-BE49-F238E27FC236}">
                <a16:creationId xmlns:a16="http://schemas.microsoft.com/office/drawing/2014/main" id="{64972749-F197-2074-E0B1-A57BB3B7126E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3e86f2ab46_0_54">
            <a:extLst>
              <a:ext uri="{FF2B5EF4-FFF2-40B4-BE49-F238E27FC236}">
                <a16:creationId xmlns:a16="http://schemas.microsoft.com/office/drawing/2014/main" id="{1FBD8A07-FD21-7610-7BFA-ED8704572787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38" name="Google Shape;238;g33e86f2ab46_0_54">
            <a:extLst>
              <a:ext uri="{FF2B5EF4-FFF2-40B4-BE49-F238E27FC236}">
                <a16:creationId xmlns:a16="http://schemas.microsoft.com/office/drawing/2014/main" id="{6606F834-3BFC-8B8B-1D24-934B5EDFF0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15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39" name="Google Shape;239;g33e86f2ab46_0_54">
            <a:extLst>
              <a:ext uri="{FF2B5EF4-FFF2-40B4-BE49-F238E27FC236}">
                <a16:creationId xmlns:a16="http://schemas.microsoft.com/office/drawing/2014/main" id="{1C605F7D-394C-58B7-A3D4-BC008EA04FCF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3e86f2ab46_0_54">
            <a:extLst>
              <a:ext uri="{FF2B5EF4-FFF2-40B4-BE49-F238E27FC236}">
                <a16:creationId xmlns:a16="http://schemas.microsoft.com/office/drawing/2014/main" id="{8F3A0863-0848-81AE-EC05-159E8CF3BD97}"/>
              </a:ext>
            </a:extLst>
          </p:cNvPr>
          <p:cNvSpPr/>
          <p:nvPr/>
        </p:nvSpPr>
        <p:spPr>
          <a:xfrm>
            <a:off x="293775" y="889863"/>
            <a:ext cx="78990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Collection and Preprocessing Process (EDA)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Model</a:t>
            </a: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Estimation</a:t>
            </a: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 &amp; Output Handling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612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g33e86f2ab46_0_54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3e86f2ab46_0_54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3e86f2ab46_0_54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3e86f2ab46_0_54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3e86f2ab46_0_54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3e86f2ab46_0_54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38" name="Google Shape;238;g33e86f2ab46_0_54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16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39" name="Google Shape;239;g33e86f2ab46_0_54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3e86f2ab46_0_54"/>
          <p:cNvSpPr/>
          <p:nvPr/>
        </p:nvSpPr>
        <p:spPr>
          <a:xfrm>
            <a:off x="496975" y="1499585"/>
            <a:ext cx="78990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Data Collection and Preprocessing Process (EDA)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>
              <a:lnSpc>
                <a:spcPct val="150000"/>
              </a:lnSpc>
              <a:spcBef>
                <a:spcPts val="1200"/>
              </a:spcBef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Source datasets from open platforms like Kaggle and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Roboflow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including images of animals, pedestrians, and vehicles for night-time object detection.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Remove unnecessary rows and columns, handle missing data, and eliminate duplicates to refine the dataset for better quality.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Normalize data, resize images, apply image augmentation (e.g., rotations, flips) to improve model performance.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Visualize dataset features, distributions, and class balance (e.g., object counts, bounding box sizes) to understand data characteristics.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Splitting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Split the data into training, validation, and testing sets to prepare for model training and evaluation.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3ea7975eb9_0_50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3ea7975eb9_0_50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3ea7975eb9_0_50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3ea7975eb9_0_50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3ea7975eb9_0_50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3ea7975eb9_0_50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51" name="Google Shape;251;g33ea7975eb9_0_50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17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52" name="Google Shape;252;g33ea7975eb9_0_50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3ea7975eb9_0_50"/>
          <p:cNvSpPr/>
          <p:nvPr/>
        </p:nvSpPr>
        <p:spPr>
          <a:xfrm>
            <a:off x="496975" y="1489425"/>
            <a:ext cx="78990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Model</a:t>
            </a:r>
            <a:endParaRPr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Choose a suitable deep learning model (e.g., </a:t>
            </a:r>
            <a:r>
              <a:rPr lang="en-US" sz="1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YOLOv8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Faster R-CNN) for object detection tasks.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Load the preprocessed data and train the selected model, using techniques like data augmentation and hyperparameter tuning.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a test dataset to evaluate the model's performance using accuracy metrics like mean average precision (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Fine-tuning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Adjust model hyperparameters, such as learning rate, batch size, and epochs, to optimize detection accuracy.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Export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Save the trained model for future use in production (e.g., .h5 for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pth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33ea7975eb9_0_63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3ea7975eb9_0_63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3ea7975eb9_0_63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3ea7975eb9_0_63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3ea7975eb9_0_63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3ea7975eb9_0_63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64" name="Google Shape;264;g33ea7975eb9_0_63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18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65" name="Google Shape;265;g33ea7975eb9_0_63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3ea7975eb9_0_63"/>
          <p:cNvSpPr/>
          <p:nvPr/>
        </p:nvSpPr>
        <p:spPr>
          <a:xfrm>
            <a:off x="622500" y="1073520"/>
            <a:ext cx="78990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</a:t>
            </a: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Estimation</a:t>
            </a:r>
            <a:endParaRPr lang="en-US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69D8A-8E5F-4CC3-22F4-B087071F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00" y="2269632"/>
            <a:ext cx="733807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 the trained model into the backend using TensorFlow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Engine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an API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Flask) to handle model inference requests.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Preprocess input images and format model outputs (bounding boxes, labels, etc.).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real-time object detection with distance-based alerts (e.g., within a 150-meter range).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 model inference speed for real-time detection.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id="{971C7070-1C31-6790-A7B4-EBDD6DD3A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3ea7975eb9_0_50" descr="Logo">
            <a:extLst>
              <a:ext uri="{FF2B5EF4-FFF2-40B4-BE49-F238E27FC236}">
                <a16:creationId xmlns:a16="http://schemas.microsoft.com/office/drawing/2014/main" id="{9C7A82E0-3B12-7683-043F-F2FDC326BF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3ea7975eb9_0_50">
            <a:extLst>
              <a:ext uri="{FF2B5EF4-FFF2-40B4-BE49-F238E27FC236}">
                <a16:creationId xmlns:a16="http://schemas.microsoft.com/office/drawing/2014/main" id="{05D90C45-2356-052A-D8E1-2D9B96AC4A15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3ea7975eb9_0_50">
            <a:extLst>
              <a:ext uri="{FF2B5EF4-FFF2-40B4-BE49-F238E27FC236}">
                <a16:creationId xmlns:a16="http://schemas.microsoft.com/office/drawing/2014/main" id="{3B3450A6-100F-2BA2-B9CE-C95D885F4070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3ea7975eb9_0_50">
            <a:extLst>
              <a:ext uri="{FF2B5EF4-FFF2-40B4-BE49-F238E27FC236}">
                <a16:creationId xmlns:a16="http://schemas.microsoft.com/office/drawing/2014/main" id="{B54F2EDD-A0DE-E1DA-C444-D2DB771207AC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3ea7975eb9_0_50">
            <a:extLst>
              <a:ext uri="{FF2B5EF4-FFF2-40B4-BE49-F238E27FC236}">
                <a16:creationId xmlns:a16="http://schemas.microsoft.com/office/drawing/2014/main" id="{302D5125-6362-DC7E-166B-D08C511428FF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3ea7975eb9_0_50">
            <a:extLst>
              <a:ext uri="{FF2B5EF4-FFF2-40B4-BE49-F238E27FC236}">
                <a16:creationId xmlns:a16="http://schemas.microsoft.com/office/drawing/2014/main" id="{FD09D14C-5A60-0F07-A7F2-BD77F01179B1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51" name="Google Shape;251;g33ea7975eb9_0_50">
            <a:extLst>
              <a:ext uri="{FF2B5EF4-FFF2-40B4-BE49-F238E27FC236}">
                <a16:creationId xmlns:a16="http://schemas.microsoft.com/office/drawing/2014/main" id="{45022C49-1BF2-8B69-1C4A-4E2A6A98F2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19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52" name="Google Shape;252;g33ea7975eb9_0_50">
            <a:extLst>
              <a:ext uri="{FF2B5EF4-FFF2-40B4-BE49-F238E27FC236}">
                <a16:creationId xmlns:a16="http://schemas.microsoft.com/office/drawing/2014/main" id="{DA4F6E4C-7D4B-C7FC-B2DA-5909FC75D780}"/>
              </a:ext>
            </a:extLst>
          </p:cNvPr>
          <p:cNvSpPr/>
          <p:nvPr/>
        </p:nvSpPr>
        <p:spPr>
          <a:xfrm>
            <a:off x="96992" y="260736"/>
            <a:ext cx="6172200" cy="292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3ea7975eb9_0_50">
            <a:extLst>
              <a:ext uri="{FF2B5EF4-FFF2-40B4-BE49-F238E27FC236}">
                <a16:creationId xmlns:a16="http://schemas.microsoft.com/office/drawing/2014/main" id="{142B8DE1-B94B-1C12-05CE-7876FCBD9549}"/>
              </a:ext>
            </a:extLst>
          </p:cNvPr>
          <p:cNvSpPr/>
          <p:nvPr/>
        </p:nvSpPr>
        <p:spPr>
          <a:xfrm>
            <a:off x="496975" y="1489425"/>
            <a:ext cx="7899000" cy="43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A4CD80-1D7F-707E-5194-AF4FBE240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00" y="1181503"/>
            <a:ext cx="7898999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4 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 &amp; Output Handling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AA29C7-18EF-AC26-2451-2FAFD62C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74" y="2315905"/>
            <a:ext cx="77529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for users to upload images and interact with the model.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Display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 detection results, including object labels and bounding boxes.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Alerts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real-time alerts based on detected objects.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Backend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Send user-uploaded images to the backend for inference and receive predictions.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Host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on cloud platforms (Heroku, AWS, etc.) for public access. </a:t>
            </a:r>
          </a:p>
        </p:txBody>
      </p:sp>
    </p:spTree>
    <p:extLst>
      <p:ext uri="{BB962C8B-B14F-4D97-AF65-F5344CB8AC3E}">
        <p14:creationId xmlns:p14="http://schemas.microsoft.com/office/powerpoint/2010/main" val="2793910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9466" y="3175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251525" y="191125"/>
            <a:ext cx="594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251520" y="986277"/>
            <a:ext cx="864096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51520" y="924722"/>
            <a:ext cx="864096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51520" y="924722"/>
            <a:ext cx="864096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278645" y="927946"/>
            <a:ext cx="8280900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91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project focuses on enhancing road safety by detecting objects such as animals, pedestrians, and vehicles in low-light or nighttime driving conditions using a standard night-vision camera.</a:t>
            </a:r>
          </a:p>
          <a:p>
            <a:pPr marL="41910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Unlike conventional methods that rely on thermal cameras, the project uses a regular night-vision-  enabled camera combined with machine learning techniques for real-time object detection.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developed system detects and classifies objects (animals, people, vehicles) within the camera's range, alerting the driver when any object is within a 150-meter range.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employs deep learning-based object detection models to process the camera feed and recognize the objects in real-time, offering enhanced driver awareness.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provides an efficient and cost-effective alternative to expensive thermal imaging solutions, aiming to improve road safety without the high costs typically associated with thermal cameras.</a:t>
            </a:r>
            <a:endParaRPr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3ea7975eb9_0_76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3ea7975eb9_0_76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3ea7975eb9_0_76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3ea7975eb9_0_76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3ea7975eb9_0_76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3ea7975eb9_0_76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90" name="Google Shape;290;g33ea7975eb9_0_76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20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91" name="Google Shape;291;g33ea7975eb9_0_76"/>
          <p:cNvSpPr/>
          <p:nvPr/>
        </p:nvSpPr>
        <p:spPr>
          <a:xfrm>
            <a:off x="-28667" y="191125"/>
            <a:ext cx="825805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1: DATA COLLECTION AND PREPROCESSING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F7AA28-CBB8-2676-4F22-6A8CE3EC1D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167"/>
          <a:stretch/>
        </p:blipFill>
        <p:spPr>
          <a:xfrm>
            <a:off x="538481" y="995680"/>
            <a:ext cx="7690910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7A15FDFE-58EE-5920-9A4C-55B7A356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3ea7975eb9_0_76" descr="Logo">
            <a:extLst>
              <a:ext uri="{FF2B5EF4-FFF2-40B4-BE49-F238E27FC236}">
                <a16:creationId xmlns:a16="http://schemas.microsoft.com/office/drawing/2014/main" id="{07E275A8-A98D-6B7F-5CD3-3B8E8CDA01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3ea7975eb9_0_76">
            <a:extLst>
              <a:ext uri="{FF2B5EF4-FFF2-40B4-BE49-F238E27FC236}">
                <a16:creationId xmlns:a16="http://schemas.microsoft.com/office/drawing/2014/main" id="{335D7D77-0751-BB33-BF09-DC16020A2273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3ea7975eb9_0_76">
            <a:extLst>
              <a:ext uri="{FF2B5EF4-FFF2-40B4-BE49-F238E27FC236}">
                <a16:creationId xmlns:a16="http://schemas.microsoft.com/office/drawing/2014/main" id="{5DAA6A12-8C34-8D42-6C6B-3BDE148FE922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3ea7975eb9_0_76">
            <a:extLst>
              <a:ext uri="{FF2B5EF4-FFF2-40B4-BE49-F238E27FC236}">
                <a16:creationId xmlns:a16="http://schemas.microsoft.com/office/drawing/2014/main" id="{3578360D-6834-3DA1-1C31-0455BA58FB93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3ea7975eb9_0_76">
            <a:extLst>
              <a:ext uri="{FF2B5EF4-FFF2-40B4-BE49-F238E27FC236}">
                <a16:creationId xmlns:a16="http://schemas.microsoft.com/office/drawing/2014/main" id="{5D2A7188-40E0-B017-2DD9-1E1A2A0C8ABA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3ea7975eb9_0_76">
            <a:extLst>
              <a:ext uri="{FF2B5EF4-FFF2-40B4-BE49-F238E27FC236}">
                <a16:creationId xmlns:a16="http://schemas.microsoft.com/office/drawing/2014/main" id="{B36A4296-14A4-606E-417B-92D55BFB93F5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90" name="Google Shape;290;g33ea7975eb9_0_76">
            <a:extLst>
              <a:ext uri="{FF2B5EF4-FFF2-40B4-BE49-F238E27FC236}">
                <a16:creationId xmlns:a16="http://schemas.microsoft.com/office/drawing/2014/main" id="{1F5E22AB-2B03-53E1-8BB9-4750F8BA25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21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91" name="Google Shape;291;g33ea7975eb9_0_76">
            <a:extLst>
              <a:ext uri="{FF2B5EF4-FFF2-40B4-BE49-F238E27FC236}">
                <a16:creationId xmlns:a16="http://schemas.microsoft.com/office/drawing/2014/main" id="{47D1F113-8636-8C98-6AC2-01A5DAAD4B93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2: OBJECT DETECTION 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88069-2C65-F26B-FBE7-CF85A3D8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60" r="5460"/>
          <a:stretch/>
        </p:blipFill>
        <p:spPr>
          <a:xfrm>
            <a:off x="538481" y="995680"/>
            <a:ext cx="769091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2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8841CD68-5611-FC1A-E250-9BA32A2C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3ea7975eb9_0_76" descr="Logo">
            <a:extLst>
              <a:ext uri="{FF2B5EF4-FFF2-40B4-BE49-F238E27FC236}">
                <a16:creationId xmlns:a16="http://schemas.microsoft.com/office/drawing/2014/main" id="{D160EA63-34EC-D936-DF6C-617885E118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3ea7975eb9_0_76">
            <a:extLst>
              <a:ext uri="{FF2B5EF4-FFF2-40B4-BE49-F238E27FC236}">
                <a16:creationId xmlns:a16="http://schemas.microsoft.com/office/drawing/2014/main" id="{1F556674-4CD5-4137-1CDF-8E72F352B8DA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3ea7975eb9_0_76">
            <a:extLst>
              <a:ext uri="{FF2B5EF4-FFF2-40B4-BE49-F238E27FC236}">
                <a16:creationId xmlns:a16="http://schemas.microsoft.com/office/drawing/2014/main" id="{77C17B6D-05CB-B721-86CE-B44D0497F473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3ea7975eb9_0_76">
            <a:extLst>
              <a:ext uri="{FF2B5EF4-FFF2-40B4-BE49-F238E27FC236}">
                <a16:creationId xmlns:a16="http://schemas.microsoft.com/office/drawing/2014/main" id="{A10AA1A7-37B7-A6AD-1983-6CB9D99C52E6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3ea7975eb9_0_76">
            <a:extLst>
              <a:ext uri="{FF2B5EF4-FFF2-40B4-BE49-F238E27FC236}">
                <a16:creationId xmlns:a16="http://schemas.microsoft.com/office/drawing/2014/main" id="{76E64BCC-6E39-3B69-21DA-CE38F7FEEDEF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3ea7975eb9_0_76">
            <a:extLst>
              <a:ext uri="{FF2B5EF4-FFF2-40B4-BE49-F238E27FC236}">
                <a16:creationId xmlns:a16="http://schemas.microsoft.com/office/drawing/2014/main" id="{79791745-5C0B-2454-D682-B3C5697C33E9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90" name="Google Shape;290;g33ea7975eb9_0_76">
            <a:extLst>
              <a:ext uri="{FF2B5EF4-FFF2-40B4-BE49-F238E27FC236}">
                <a16:creationId xmlns:a16="http://schemas.microsoft.com/office/drawing/2014/main" id="{32C3A1DA-A1A7-1E5A-6776-CE7728F5B2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22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91" name="Google Shape;291;g33ea7975eb9_0_76">
            <a:extLst>
              <a:ext uri="{FF2B5EF4-FFF2-40B4-BE49-F238E27FC236}">
                <a16:creationId xmlns:a16="http://schemas.microsoft.com/office/drawing/2014/main" id="{8504FB57-D5BD-370D-77DA-CF765B3D4C00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3: DISTANCE ESTIMATION 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4F32A-0A66-038F-874A-ADEFBAF00C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60" r="5460"/>
          <a:stretch/>
        </p:blipFill>
        <p:spPr>
          <a:xfrm>
            <a:off x="538481" y="995680"/>
            <a:ext cx="769091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3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>
          <a:extLst>
            <a:ext uri="{FF2B5EF4-FFF2-40B4-BE49-F238E27FC236}">
              <a16:creationId xmlns:a16="http://schemas.microsoft.com/office/drawing/2014/main" id="{612F5F27-1767-C49D-7C17-8CE867A7D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3ea7975eb9_0_76" descr="Logo">
            <a:extLst>
              <a:ext uri="{FF2B5EF4-FFF2-40B4-BE49-F238E27FC236}">
                <a16:creationId xmlns:a16="http://schemas.microsoft.com/office/drawing/2014/main" id="{C249301D-9C8D-230C-0219-46E1652984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3ea7975eb9_0_76">
            <a:extLst>
              <a:ext uri="{FF2B5EF4-FFF2-40B4-BE49-F238E27FC236}">
                <a16:creationId xmlns:a16="http://schemas.microsoft.com/office/drawing/2014/main" id="{5F1EB45E-BAF0-F9E4-7D2B-B15AD99B7BCE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3ea7975eb9_0_76">
            <a:extLst>
              <a:ext uri="{FF2B5EF4-FFF2-40B4-BE49-F238E27FC236}">
                <a16:creationId xmlns:a16="http://schemas.microsoft.com/office/drawing/2014/main" id="{D1E516C3-FE5F-7405-6465-596ED763A3D9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3ea7975eb9_0_76">
            <a:extLst>
              <a:ext uri="{FF2B5EF4-FFF2-40B4-BE49-F238E27FC236}">
                <a16:creationId xmlns:a16="http://schemas.microsoft.com/office/drawing/2014/main" id="{7CF98164-4F35-9904-C800-2B23E28A720D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33ea7975eb9_0_76">
            <a:extLst>
              <a:ext uri="{FF2B5EF4-FFF2-40B4-BE49-F238E27FC236}">
                <a16:creationId xmlns:a16="http://schemas.microsoft.com/office/drawing/2014/main" id="{75E4EF03-0E12-C051-26CE-6CA384EA7D1C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3ea7975eb9_0_76">
            <a:extLst>
              <a:ext uri="{FF2B5EF4-FFF2-40B4-BE49-F238E27FC236}">
                <a16:creationId xmlns:a16="http://schemas.microsoft.com/office/drawing/2014/main" id="{41EA224C-6B73-2442-589D-4744A04D8F02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90" name="Google Shape;290;g33ea7975eb9_0_76">
            <a:extLst>
              <a:ext uri="{FF2B5EF4-FFF2-40B4-BE49-F238E27FC236}">
                <a16:creationId xmlns:a16="http://schemas.microsoft.com/office/drawing/2014/main" id="{045C05D4-4FB7-2CE1-68AC-B7B4E929A8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23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91" name="Google Shape;291;g33ea7975eb9_0_76">
            <a:extLst>
              <a:ext uri="{FF2B5EF4-FFF2-40B4-BE49-F238E27FC236}">
                <a16:creationId xmlns:a16="http://schemas.microsoft.com/office/drawing/2014/main" id="{261419BE-7434-CF36-7C50-3D82C96FE178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4: ALERT AND OUTPUT HANDLING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8F5C36-FEB2-6973-C68C-EC5DD8257A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60" r="5460"/>
          <a:stretch/>
        </p:blipFill>
        <p:spPr>
          <a:xfrm>
            <a:off x="538481" y="995680"/>
            <a:ext cx="7690910" cy="485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91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9F6C9629-518F-4B40-CB56-3B5FC6D3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3ea7975eb9_0_91" descr="Logo">
            <a:extLst>
              <a:ext uri="{FF2B5EF4-FFF2-40B4-BE49-F238E27FC236}">
                <a16:creationId xmlns:a16="http://schemas.microsoft.com/office/drawing/2014/main" id="{0BDCBFC4-8338-96D4-098D-E6F855CE1D4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3ea7975eb9_0_91">
            <a:extLst>
              <a:ext uri="{FF2B5EF4-FFF2-40B4-BE49-F238E27FC236}">
                <a16:creationId xmlns:a16="http://schemas.microsoft.com/office/drawing/2014/main" id="{9CD76972-EA97-99EE-9492-DD145DA036A0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3ea7975eb9_0_91">
            <a:extLst>
              <a:ext uri="{FF2B5EF4-FFF2-40B4-BE49-F238E27FC236}">
                <a16:creationId xmlns:a16="http://schemas.microsoft.com/office/drawing/2014/main" id="{6875627D-1C1E-9BC0-C223-0FDC38D1122F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33ea7975eb9_0_91">
            <a:extLst>
              <a:ext uri="{FF2B5EF4-FFF2-40B4-BE49-F238E27FC236}">
                <a16:creationId xmlns:a16="http://schemas.microsoft.com/office/drawing/2014/main" id="{215F75E5-D672-D60D-7374-E9DA0B3154A3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3ea7975eb9_0_91">
            <a:extLst>
              <a:ext uri="{FF2B5EF4-FFF2-40B4-BE49-F238E27FC236}">
                <a16:creationId xmlns:a16="http://schemas.microsoft.com/office/drawing/2014/main" id="{4B5A7240-8BDC-FEE8-2E00-E8DCB00ED39F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3ea7975eb9_0_91">
            <a:extLst>
              <a:ext uri="{FF2B5EF4-FFF2-40B4-BE49-F238E27FC236}">
                <a16:creationId xmlns:a16="http://schemas.microsoft.com/office/drawing/2014/main" id="{3414CBFD-8AEF-8407-41A1-980F694B1C7B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04" name="Google Shape;304;g33ea7975eb9_0_91">
            <a:extLst>
              <a:ext uri="{FF2B5EF4-FFF2-40B4-BE49-F238E27FC236}">
                <a16:creationId xmlns:a16="http://schemas.microsoft.com/office/drawing/2014/main" id="{0C6D07DB-66BD-2713-75FD-5E66FFD2BB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24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05" name="Google Shape;305;g33ea7975eb9_0_91">
            <a:extLst>
              <a:ext uri="{FF2B5EF4-FFF2-40B4-BE49-F238E27FC236}">
                <a16:creationId xmlns:a16="http://schemas.microsoft.com/office/drawing/2014/main" id="{0C63039A-DC2B-19C6-3431-D6B95CA16E27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RESULT WITH ANALYSIS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STEP 1: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 Run the code and it will open the webpage for user inter 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B6666C-DC5F-A760-E85F-998C265B72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561" t="7023" r="16309" b="8725"/>
          <a:stretch/>
        </p:blipFill>
        <p:spPr>
          <a:xfrm>
            <a:off x="1874519" y="2190540"/>
            <a:ext cx="5394961" cy="3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96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7D85A622-70C1-4FAA-1A0E-EEBD6084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3ea7975eb9_0_91" descr="Logo">
            <a:extLst>
              <a:ext uri="{FF2B5EF4-FFF2-40B4-BE49-F238E27FC236}">
                <a16:creationId xmlns:a16="http://schemas.microsoft.com/office/drawing/2014/main" id="{85184C03-678F-41D6-425D-C47A42CC92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3ea7975eb9_0_91">
            <a:extLst>
              <a:ext uri="{FF2B5EF4-FFF2-40B4-BE49-F238E27FC236}">
                <a16:creationId xmlns:a16="http://schemas.microsoft.com/office/drawing/2014/main" id="{D6739953-C547-0B4C-79A5-4BB12A98D2D2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3ea7975eb9_0_91">
            <a:extLst>
              <a:ext uri="{FF2B5EF4-FFF2-40B4-BE49-F238E27FC236}">
                <a16:creationId xmlns:a16="http://schemas.microsoft.com/office/drawing/2014/main" id="{A04B9C5D-0A5D-5B81-373C-1B73E69E1B27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33ea7975eb9_0_91">
            <a:extLst>
              <a:ext uri="{FF2B5EF4-FFF2-40B4-BE49-F238E27FC236}">
                <a16:creationId xmlns:a16="http://schemas.microsoft.com/office/drawing/2014/main" id="{03681D3E-04FC-2A3F-0087-9295142F8BEE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3ea7975eb9_0_91">
            <a:extLst>
              <a:ext uri="{FF2B5EF4-FFF2-40B4-BE49-F238E27FC236}">
                <a16:creationId xmlns:a16="http://schemas.microsoft.com/office/drawing/2014/main" id="{A7D1F8A3-A36E-C9B5-6F82-5F834CAB771F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3ea7975eb9_0_91">
            <a:extLst>
              <a:ext uri="{FF2B5EF4-FFF2-40B4-BE49-F238E27FC236}">
                <a16:creationId xmlns:a16="http://schemas.microsoft.com/office/drawing/2014/main" id="{11C3339D-369A-D0F9-CE23-84A29F36A5BE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04" name="Google Shape;304;g33ea7975eb9_0_91">
            <a:extLst>
              <a:ext uri="{FF2B5EF4-FFF2-40B4-BE49-F238E27FC236}">
                <a16:creationId xmlns:a16="http://schemas.microsoft.com/office/drawing/2014/main" id="{7FEB9D10-03FC-BA1C-95C9-FBBF417E25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25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05" name="Google Shape;305;g33ea7975eb9_0_91">
            <a:extLst>
              <a:ext uri="{FF2B5EF4-FFF2-40B4-BE49-F238E27FC236}">
                <a16:creationId xmlns:a16="http://schemas.microsoft.com/office/drawing/2014/main" id="{7AD8D247-3F5D-3303-85C9-2EF9E7F60124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RESULT WITH ANALYSIS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STEP 2: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 Click the use webpage to detect the object and in this set we             	detect the person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597B7-34C4-D1DC-6A61-1D81912FCE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72" r="10372"/>
          <a:stretch/>
        </p:blipFill>
        <p:spPr>
          <a:xfrm>
            <a:off x="1874519" y="2190540"/>
            <a:ext cx="5394961" cy="3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07511963-7052-EA3A-C7D0-C368F28D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3ea7975eb9_0_91" descr="Logo">
            <a:extLst>
              <a:ext uri="{FF2B5EF4-FFF2-40B4-BE49-F238E27FC236}">
                <a16:creationId xmlns:a16="http://schemas.microsoft.com/office/drawing/2014/main" id="{3C444E58-D84D-48E7-F3B7-1762FB78E9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3ea7975eb9_0_91">
            <a:extLst>
              <a:ext uri="{FF2B5EF4-FFF2-40B4-BE49-F238E27FC236}">
                <a16:creationId xmlns:a16="http://schemas.microsoft.com/office/drawing/2014/main" id="{2EFEF42E-A744-47AA-CB28-0A8AC758710F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3ea7975eb9_0_91">
            <a:extLst>
              <a:ext uri="{FF2B5EF4-FFF2-40B4-BE49-F238E27FC236}">
                <a16:creationId xmlns:a16="http://schemas.microsoft.com/office/drawing/2014/main" id="{2A9FF6F9-362E-09C9-DC87-B7DCB1E6046E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33ea7975eb9_0_91">
            <a:extLst>
              <a:ext uri="{FF2B5EF4-FFF2-40B4-BE49-F238E27FC236}">
                <a16:creationId xmlns:a16="http://schemas.microsoft.com/office/drawing/2014/main" id="{6B6BFFB4-62CD-5A3C-6205-E5B6B7028132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3ea7975eb9_0_91">
            <a:extLst>
              <a:ext uri="{FF2B5EF4-FFF2-40B4-BE49-F238E27FC236}">
                <a16:creationId xmlns:a16="http://schemas.microsoft.com/office/drawing/2014/main" id="{1CDD9A3C-112D-9AB9-0B70-F3A7843FA559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3ea7975eb9_0_91">
            <a:extLst>
              <a:ext uri="{FF2B5EF4-FFF2-40B4-BE49-F238E27FC236}">
                <a16:creationId xmlns:a16="http://schemas.microsoft.com/office/drawing/2014/main" id="{58C98792-62BA-3E14-25AF-728C22ABFDD3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04" name="Google Shape;304;g33ea7975eb9_0_91">
            <a:extLst>
              <a:ext uri="{FF2B5EF4-FFF2-40B4-BE49-F238E27FC236}">
                <a16:creationId xmlns:a16="http://schemas.microsoft.com/office/drawing/2014/main" id="{B299AD4B-792F-1BA1-4196-6C31CA5E24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26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05" name="Google Shape;305;g33ea7975eb9_0_91">
            <a:extLst>
              <a:ext uri="{FF2B5EF4-FFF2-40B4-BE49-F238E27FC236}">
                <a16:creationId xmlns:a16="http://schemas.microsoft.com/office/drawing/2014/main" id="{44988EDD-C164-525E-22DD-17685D98061D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RESULT WITH ANALYSIS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STEP 3: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Click the use webpage to detect the object and in this                                        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detect the car etc.,, it can detect the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dogs,cat,cow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uing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this for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road safety.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3E902-6DA6-7BE0-8FD8-DE29F83B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72" r="10372"/>
          <a:stretch/>
        </p:blipFill>
        <p:spPr>
          <a:xfrm>
            <a:off x="1615439" y="2347245"/>
            <a:ext cx="5394961" cy="38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6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ED984A04-8C9E-3A73-2A3D-118F46EA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3ea7975eb9_0_91" descr="Logo">
            <a:extLst>
              <a:ext uri="{FF2B5EF4-FFF2-40B4-BE49-F238E27FC236}">
                <a16:creationId xmlns:a16="http://schemas.microsoft.com/office/drawing/2014/main" id="{CC3E6C38-E981-90DB-4E30-D214C4A57E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3ea7975eb9_0_91">
            <a:extLst>
              <a:ext uri="{FF2B5EF4-FFF2-40B4-BE49-F238E27FC236}">
                <a16:creationId xmlns:a16="http://schemas.microsoft.com/office/drawing/2014/main" id="{8E260D2F-3CB4-6230-804C-6AB384E3E4A7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3ea7975eb9_0_91">
            <a:extLst>
              <a:ext uri="{FF2B5EF4-FFF2-40B4-BE49-F238E27FC236}">
                <a16:creationId xmlns:a16="http://schemas.microsoft.com/office/drawing/2014/main" id="{41A96D51-2173-51AA-760B-72AA27BE6D9E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33ea7975eb9_0_91">
            <a:extLst>
              <a:ext uri="{FF2B5EF4-FFF2-40B4-BE49-F238E27FC236}">
                <a16:creationId xmlns:a16="http://schemas.microsoft.com/office/drawing/2014/main" id="{0E27E245-C934-A9BE-E851-98CC4AC9D82E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3ea7975eb9_0_91">
            <a:extLst>
              <a:ext uri="{FF2B5EF4-FFF2-40B4-BE49-F238E27FC236}">
                <a16:creationId xmlns:a16="http://schemas.microsoft.com/office/drawing/2014/main" id="{E33CF625-88C7-BB60-46EE-DC970E7C0044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3ea7975eb9_0_91">
            <a:extLst>
              <a:ext uri="{FF2B5EF4-FFF2-40B4-BE49-F238E27FC236}">
                <a16:creationId xmlns:a16="http://schemas.microsoft.com/office/drawing/2014/main" id="{BEE6D441-DCBA-0F3C-6D53-1A0DED9968E7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04" name="Google Shape;304;g33ea7975eb9_0_91">
            <a:extLst>
              <a:ext uri="{FF2B5EF4-FFF2-40B4-BE49-F238E27FC236}">
                <a16:creationId xmlns:a16="http://schemas.microsoft.com/office/drawing/2014/main" id="{22773B4D-0184-A3DC-8BE5-3E535BBFC6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27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05" name="Google Shape;305;g33ea7975eb9_0_91">
            <a:extLst>
              <a:ext uri="{FF2B5EF4-FFF2-40B4-BE49-F238E27FC236}">
                <a16:creationId xmlns:a16="http://schemas.microsoft.com/office/drawing/2014/main" id="{44921F6F-C41A-205A-F290-98EE1FEB9DDC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RESULT WITH ANALYSIS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STEP 4: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In this we can able to stop the alert sound because of any  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detraction will get for the driver so we keep it if we can need on 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        otherwise off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EB547B-4E1B-2F8F-14D8-8C91385A70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45" t="69434" r="14999" b="6634"/>
          <a:stretch/>
        </p:blipFill>
        <p:spPr>
          <a:xfrm>
            <a:off x="844952" y="3321934"/>
            <a:ext cx="7279948" cy="26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50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>
          <a:extLst>
            <a:ext uri="{FF2B5EF4-FFF2-40B4-BE49-F238E27FC236}">
              <a16:creationId xmlns:a16="http://schemas.microsoft.com/office/drawing/2014/main" id="{B18E179F-B41B-14B6-916F-BBA37AE25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3ea7975eb9_0_50" descr="Logo">
            <a:extLst>
              <a:ext uri="{FF2B5EF4-FFF2-40B4-BE49-F238E27FC236}">
                <a16:creationId xmlns:a16="http://schemas.microsoft.com/office/drawing/2014/main" id="{6769E1BB-AA96-6C43-4382-D569DBF797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3ea7975eb9_0_50">
            <a:extLst>
              <a:ext uri="{FF2B5EF4-FFF2-40B4-BE49-F238E27FC236}">
                <a16:creationId xmlns:a16="http://schemas.microsoft.com/office/drawing/2014/main" id="{BBE7E5BB-F172-A794-E852-3A73F192121C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33ea7975eb9_0_50">
            <a:extLst>
              <a:ext uri="{FF2B5EF4-FFF2-40B4-BE49-F238E27FC236}">
                <a16:creationId xmlns:a16="http://schemas.microsoft.com/office/drawing/2014/main" id="{22A42B61-54A4-A1AF-525E-486D6967B230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3ea7975eb9_0_50">
            <a:extLst>
              <a:ext uri="{FF2B5EF4-FFF2-40B4-BE49-F238E27FC236}">
                <a16:creationId xmlns:a16="http://schemas.microsoft.com/office/drawing/2014/main" id="{DC466BC3-030C-CD7E-E5AE-B099CB6D240B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3ea7975eb9_0_50">
            <a:extLst>
              <a:ext uri="{FF2B5EF4-FFF2-40B4-BE49-F238E27FC236}">
                <a16:creationId xmlns:a16="http://schemas.microsoft.com/office/drawing/2014/main" id="{B224EFA4-32D8-AD42-A0A3-5BABA9E9703A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3ea7975eb9_0_50">
            <a:extLst>
              <a:ext uri="{FF2B5EF4-FFF2-40B4-BE49-F238E27FC236}">
                <a16:creationId xmlns:a16="http://schemas.microsoft.com/office/drawing/2014/main" id="{754DBD8F-5117-55E6-7279-F5FCE44BC53D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51" name="Google Shape;251;g33ea7975eb9_0_50">
            <a:extLst>
              <a:ext uri="{FF2B5EF4-FFF2-40B4-BE49-F238E27FC236}">
                <a16:creationId xmlns:a16="http://schemas.microsoft.com/office/drawing/2014/main" id="{762A36DE-8182-381D-DB02-A7B39E27F2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28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52" name="Google Shape;252;g33ea7975eb9_0_50">
            <a:extLst>
              <a:ext uri="{FF2B5EF4-FFF2-40B4-BE49-F238E27FC236}">
                <a16:creationId xmlns:a16="http://schemas.microsoft.com/office/drawing/2014/main" id="{23AF9BED-0415-B0D5-2EC9-BE2930A49487}"/>
              </a:ext>
            </a:extLst>
          </p:cNvPr>
          <p:cNvSpPr/>
          <p:nvPr/>
        </p:nvSpPr>
        <p:spPr>
          <a:xfrm>
            <a:off x="96992" y="260736"/>
            <a:ext cx="6172200" cy="2927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Detailed Algorithm for each module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F4165-849E-2A2A-BF20-4BF44ADD1762}"/>
              </a:ext>
            </a:extLst>
          </p:cNvPr>
          <p:cNvSpPr txBox="1"/>
          <p:nvPr/>
        </p:nvSpPr>
        <p:spPr>
          <a:xfrm>
            <a:off x="289560" y="1009793"/>
            <a:ext cx="8854404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is the latest version of the YOLO (You Only Look Once) object detection algorithm. It is designed for real-time object detection, classification, and segmentation with improved accuracy, speed, and efficiency.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for edge devices,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detection, classification, and segmentation.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Good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R-CNN (Region-based Convolutional Neural Network):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an advanced deep learning model for object detection. It improves on previous versions (R-CNN, Fast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R-CNN),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faster and more efficient.</a:t>
            </a: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R-CNN is a high-accuracy object detection model.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tasks where accuracy is more important than speed.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50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33e86f2ab46_0_126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3e86f2ab46_0_126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3e86f2ab46_0_126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e86f2ab46_0_126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3e86f2ab46_0_126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3e86f2ab46_0_126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32" name="Google Shape;332;g33e86f2ab46_0_126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29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33" name="Google Shape;333;g33e86f2ab46_0_126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ACTION PLAN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0585B-870B-0662-6359-057DB5129C1E}"/>
              </a:ext>
            </a:extLst>
          </p:cNvPr>
          <p:cNvSpPr txBox="1"/>
          <p:nvPr/>
        </p:nvSpPr>
        <p:spPr>
          <a:xfrm>
            <a:off x="205740" y="932190"/>
            <a:ext cx="8481060" cy="408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Conference: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latin typeface="+mj-lt"/>
              </a:rPr>
              <a:t>Attended International Conference on Contemporary Trends in Advanced Computing Technologies (ICCTACT 2024 )” </a:t>
            </a:r>
            <a:r>
              <a:rPr lang="en-IN" dirty="0"/>
              <a:t>ORGANIZED BY  </a:t>
            </a:r>
            <a:r>
              <a:rPr lang="en-US" dirty="0"/>
              <a:t>New Prince Shri Bhavani Arts and Science College on (15.03.2025)</a:t>
            </a:r>
          </a:p>
          <a:p>
            <a:pPr algn="just">
              <a:lnSpc>
                <a:spcPct val="200000"/>
              </a:lnSpc>
            </a:pPr>
            <a:endParaRPr lang="en-US" dirty="0"/>
          </a:p>
          <a:p>
            <a:pPr algn="just">
              <a:lnSpc>
                <a:spcPct val="200000"/>
              </a:lnSpc>
            </a:pPr>
            <a:endParaRPr lang="en-US" dirty="0"/>
          </a:p>
          <a:p>
            <a:pPr algn="just">
              <a:lnSpc>
                <a:spcPct val="200000"/>
              </a:lnSpc>
            </a:pPr>
            <a:r>
              <a:rPr lang="en-US" dirty="0"/>
              <a:t>                </a:t>
            </a:r>
            <a:r>
              <a:rPr lang="en-US" dirty="0">
                <a:latin typeface="Bahnschrift SemiBold" panose="020B0502040204020203" pitchFamily="34" charset="0"/>
              </a:rPr>
              <a:t>GUKAN.S                                         SANJAY.G                                              KAUSHIK.A.S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Bahnschrift SemiBold" panose="020B0502040204020203" pitchFamily="34" charset="0"/>
            </a:endParaRPr>
          </a:p>
          <a:p>
            <a:pPr algn="just">
              <a:lnSpc>
                <a:spcPct val="200000"/>
              </a:lnSpc>
            </a:pPr>
            <a:endParaRPr lang="en-US" dirty="0"/>
          </a:p>
          <a:p>
            <a:pPr algn="just">
              <a:lnSpc>
                <a:spcPct val="200000"/>
              </a:lnSpc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645748-B641-1216-EB4E-FA20A4BD3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46417" y="3513057"/>
            <a:ext cx="1750713" cy="2356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EB5548-D14F-9C7B-3C03-951F3B98F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534" y="3780172"/>
            <a:ext cx="2614099" cy="18221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DA534C-A041-76C9-B116-D62275BF0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8486" y="3724063"/>
            <a:ext cx="2614099" cy="1842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33e86f2ab46_0_15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9466" y="3175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3e86f2ab46_0_15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3e86f2ab46_0_15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3e86f2ab46_0_15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3e86f2ab46_0_15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3e86f2ab46_0_15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125" name="Google Shape;125;g33e86f2ab46_0_15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3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126" name="Google Shape;126;g33e86f2ab46_0_15"/>
          <p:cNvSpPr/>
          <p:nvPr/>
        </p:nvSpPr>
        <p:spPr>
          <a:xfrm>
            <a:off x="-28669" y="191125"/>
            <a:ext cx="606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3e86f2ab46_0_15"/>
          <p:cNvSpPr/>
          <p:nvPr/>
        </p:nvSpPr>
        <p:spPr>
          <a:xfrm>
            <a:off x="251520" y="986277"/>
            <a:ext cx="86409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3e86f2ab46_0_15"/>
          <p:cNvSpPr/>
          <p:nvPr/>
        </p:nvSpPr>
        <p:spPr>
          <a:xfrm>
            <a:off x="251520" y="924722"/>
            <a:ext cx="864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3e86f2ab46_0_15"/>
          <p:cNvSpPr/>
          <p:nvPr/>
        </p:nvSpPr>
        <p:spPr>
          <a:xfrm>
            <a:off x="251520" y="924722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</p:txBody>
      </p:sp>
      <p:sp>
        <p:nvSpPr>
          <p:cNvPr id="130" name="Google Shape;130;g33e86f2ab46_0_15"/>
          <p:cNvSpPr txBox="1"/>
          <p:nvPr/>
        </p:nvSpPr>
        <p:spPr>
          <a:xfrm>
            <a:off x="576075" y="1288225"/>
            <a:ext cx="82809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Road Safety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improve road safety in low-light and nighttime driving conditions by detecting and classifying objects such as animals, pedestrians, and vehicles.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indent="-330200" algn="just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Alternative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create a more affordable and efficient alternative to traditional thermal cameras by using standard night-vision-enabled cameras combined with machine learning techniques.</a:t>
            </a: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Object Detection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Develop a system that can perform object detection in real-time using video feeds from a vehicle's front-facing camera.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 System for Drivers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 an alert system that notifies the driver when an object is within a 100-meter range, enhancing awareness of potential hazards.</a:t>
            </a: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Deep Learning</a:t>
            </a: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Leverage deep learning-based object detection models for precise and accurate identification and classification of objects, making the system robust and reliable.</a:t>
            </a: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>
          <a:extLst>
            <a:ext uri="{FF2B5EF4-FFF2-40B4-BE49-F238E27FC236}">
              <a16:creationId xmlns:a16="http://schemas.microsoft.com/office/drawing/2014/main" id="{6841B111-90BD-B55C-5802-0C49E11A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33e86f2ab46_0_126" descr="Logo">
            <a:extLst>
              <a:ext uri="{FF2B5EF4-FFF2-40B4-BE49-F238E27FC236}">
                <a16:creationId xmlns:a16="http://schemas.microsoft.com/office/drawing/2014/main" id="{92F4FEC6-3E68-EC35-2300-6EDDF2ECDB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3e86f2ab46_0_126">
            <a:extLst>
              <a:ext uri="{FF2B5EF4-FFF2-40B4-BE49-F238E27FC236}">
                <a16:creationId xmlns:a16="http://schemas.microsoft.com/office/drawing/2014/main" id="{C69C5194-4339-55BC-DB9F-C5F10587311F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33e86f2ab46_0_126">
            <a:extLst>
              <a:ext uri="{FF2B5EF4-FFF2-40B4-BE49-F238E27FC236}">
                <a16:creationId xmlns:a16="http://schemas.microsoft.com/office/drawing/2014/main" id="{7650D667-615E-00BD-04D3-03F7E02F44AF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3e86f2ab46_0_126">
            <a:extLst>
              <a:ext uri="{FF2B5EF4-FFF2-40B4-BE49-F238E27FC236}">
                <a16:creationId xmlns:a16="http://schemas.microsoft.com/office/drawing/2014/main" id="{9B2561EC-959F-8603-2278-FB793F30798C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3e86f2ab46_0_126">
            <a:extLst>
              <a:ext uri="{FF2B5EF4-FFF2-40B4-BE49-F238E27FC236}">
                <a16:creationId xmlns:a16="http://schemas.microsoft.com/office/drawing/2014/main" id="{3E203CB7-F1A1-7D16-0AF4-78BB9FC495E7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33e86f2ab46_0_126">
            <a:extLst>
              <a:ext uri="{FF2B5EF4-FFF2-40B4-BE49-F238E27FC236}">
                <a16:creationId xmlns:a16="http://schemas.microsoft.com/office/drawing/2014/main" id="{4E4A5F97-C2AF-0331-8FE7-4272CDECF915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32" name="Google Shape;332;g33e86f2ab46_0_126">
            <a:extLst>
              <a:ext uri="{FF2B5EF4-FFF2-40B4-BE49-F238E27FC236}">
                <a16:creationId xmlns:a16="http://schemas.microsoft.com/office/drawing/2014/main" id="{D3C0F4EC-EEB2-6482-F23E-39B2D417F0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30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33" name="Google Shape;333;g33e86f2ab46_0_126">
            <a:extLst>
              <a:ext uri="{FF2B5EF4-FFF2-40B4-BE49-F238E27FC236}">
                <a16:creationId xmlns:a16="http://schemas.microsoft.com/office/drawing/2014/main" id="{65F93F1F-518D-C337-3129-25A3FBE7078F}"/>
              </a:ext>
            </a:extLst>
          </p:cNvPr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Technology Certification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81337-A230-13CE-A42F-0D459CA51625}"/>
              </a:ext>
            </a:extLst>
          </p:cNvPr>
          <p:cNvSpPr txBox="1"/>
          <p:nvPr/>
        </p:nvSpPr>
        <p:spPr>
          <a:xfrm>
            <a:off x="205740" y="932190"/>
            <a:ext cx="8481060" cy="1279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NAME’S 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Gukan.S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Sanjay.G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Kaushik.A.S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COMPLETED IN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With Python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DATE : In Udemy App On (5.3.2025)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1941E6-88FC-43DA-C3B6-080D3C21ED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424" t="13678" r="26131" b="22461"/>
          <a:stretch/>
        </p:blipFill>
        <p:spPr>
          <a:xfrm>
            <a:off x="738577" y="2552495"/>
            <a:ext cx="2261755" cy="1712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2CB8A2-4955-68BB-A583-D84ABEE3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222" t="13695" r="25000" b="18494"/>
          <a:stretch/>
        </p:blipFill>
        <p:spPr>
          <a:xfrm>
            <a:off x="5908280" y="2402063"/>
            <a:ext cx="2374692" cy="17838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1B0432-AC9C-DC91-787F-0A282D40446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666" t="14419" r="23334" b="11335"/>
          <a:stretch/>
        </p:blipFill>
        <p:spPr>
          <a:xfrm>
            <a:off x="3312053" y="2637870"/>
            <a:ext cx="2213894" cy="16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27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g33ea7975eb9_0_4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33ea7975eb9_0_4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33ea7975eb9_0_4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3ea7975eb9_0_4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ea7975eb9_0_4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3ea7975eb9_0_4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45" name="Google Shape;345;g33ea7975eb9_0_4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31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46" name="Google Shape;346;g33ea7975eb9_0_4"/>
          <p:cNvSpPr/>
          <p:nvPr/>
        </p:nvSpPr>
        <p:spPr>
          <a:xfrm>
            <a:off x="373709" y="162600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3ea7975eb9_0_4"/>
          <p:cNvSpPr/>
          <p:nvPr/>
        </p:nvSpPr>
        <p:spPr>
          <a:xfrm>
            <a:off x="628116" y="1051487"/>
            <a:ext cx="73467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system effectively enhances the detection of objects, such as pedestrians, animals, and vehicles, in low-light and nighttime conditions using a machine learning model, ensuring better road safety.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utilizing standard night-vision-enabled cameras rather than expensive thermal imaging cameras, the project offers a cost-effective alternative that makes object detection accessible for a wider range of users.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is designed to process images in real-time, providing instant feedback to drivers, which is crucial for improving awareness and enabling faster reactions to potential hazards.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integration of the backend model with a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application ensures that the system is easy to use, allowing users to simply upload images and receive predictions with clear, visual outputs.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can be further enhanced by expanding its capabilities to handle video input, improving detection accuracy in more challenging environments, and integrating additional sensors for more robust real-time performance.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>
          <a:extLst>
            <a:ext uri="{FF2B5EF4-FFF2-40B4-BE49-F238E27FC236}">
              <a16:creationId xmlns:a16="http://schemas.microsoft.com/office/drawing/2014/main" id="{DCF55C1A-E6A1-E051-48F6-0D0822165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g33ea7975eb9_0_4" descr="Logo">
            <a:extLst>
              <a:ext uri="{FF2B5EF4-FFF2-40B4-BE49-F238E27FC236}">
                <a16:creationId xmlns:a16="http://schemas.microsoft.com/office/drawing/2014/main" id="{CD230C35-5BB8-C92F-DA5A-BAB9305199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33ea7975eb9_0_4">
            <a:extLst>
              <a:ext uri="{FF2B5EF4-FFF2-40B4-BE49-F238E27FC236}">
                <a16:creationId xmlns:a16="http://schemas.microsoft.com/office/drawing/2014/main" id="{375035EC-97CD-2241-B321-7371E5BF3F4C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33ea7975eb9_0_4">
            <a:extLst>
              <a:ext uri="{FF2B5EF4-FFF2-40B4-BE49-F238E27FC236}">
                <a16:creationId xmlns:a16="http://schemas.microsoft.com/office/drawing/2014/main" id="{EDFBBDC5-CBBD-27C5-1C6F-01F5817CAB3C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33ea7975eb9_0_4">
            <a:extLst>
              <a:ext uri="{FF2B5EF4-FFF2-40B4-BE49-F238E27FC236}">
                <a16:creationId xmlns:a16="http://schemas.microsoft.com/office/drawing/2014/main" id="{74A6C978-D06A-48B1-2FC6-DA48A6513590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ea7975eb9_0_4">
            <a:extLst>
              <a:ext uri="{FF2B5EF4-FFF2-40B4-BE49-F238E27FC236}">
                <a16:creationId xmlns:a16="http://schemas.microsoft.com/office/drawing/2014/main" id="{70542619-005E-9595-A636-25C7F3D1C7ED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3ea7975eb9_0_4">
            <a:extLst>
              <a:ext uri="{FF2B5EF4-FFF2-40B4-BE49-F238E27FC236}">
                <a16:creationId xmlns:a16="http://schemas.microsoft.com/office/drawing/2014/main" id="{BEA9E791-A402-7A33-9099-2F91C0BE63CF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45" name="Google Shape;345;g33ea7975eb9_0_4">
            <a:extLst>
              <a:ext uri="{FF2B5EF4-FFF2-40B4-BE49-F238E27FC236}">
                <a16:creationId xmlns:a16="http://schemas.microsoft.com/office/drawing/2014/main" id="{AFDA36A0-CB59-DBE4-D301-25F8C67EE3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32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46" name="Google Shape;346;g33ea7975eb9_0_4">
            <a:extLst>
              <a:ext uri="{FF2B5EF4-FFF2-40B4-BE49-F238E27FC236}">
                <a16:creationId xmlns:a16="http://schemas.microsoft.com/office/drawing/2014/main" id="{3AD76A48-E1A3-0D5A-CAF1-6F9E3EF3A118}"/>
              </a:ext>
            </a:extLst>
          </p:cNvPr>
          <p:cNvSpPr/>
          <p:nvPr/>
        </p:nvSpPr>
        <p:spPr>
          <a:xfrm>
            <a:off x="84342" y="95561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3ea7975eb9_0_4">
            <a:extLst>
              <a:ext uri="{FF2B5EF4-FFF2-40B4-BE49-F238E27FC236}">
                <a16:creationId xmlns:a16="http://schemas.microsoft.com/office/drawing/2014/main" id="{DB6B8449-1EC4-94FA-F1AF-2726851C1FA3}"/>
              </a:ext>
            </a:extLst>
          </p:cNvPr>
          <p:cNvSpPr/>
          <p:nvPr/>
        </p:nvSpPr>
        <p:spPr>
          <a:xfrm>
            <a:off x="628116" y="1051486"/>
            <a:ext cx="7346700" cy="663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Improved Detection</a:t>
            </a:r>
            <a:r>
              <a:rPr lang="en-US" dirty="0"/>
              <a:t>: You could explore improving the accuracy and robustness of your detection system by adding more training data or integrating more advanced techniques like Transfer Learning or Ensemble Models.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Real-time Processing</a:t>
            </a:r>
            <a:r>
              <a:rPr lang="en-US" dirty="0"/>
              <a:t>: Discuss the potential for enhancing the real-time performance of the system, perhaps through model optimization (like using smaller models or applying quantization techniques).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Integration with Other Technologies</a:t>
            </a:r>
            <a:r>
              <a:rPr lang="en-US" dirty="0"/>
              <a:t>: You might consider integrating the system with a larger application, such as a security system that automatically sends alerts when dangerous objects (like a person or car) are detected.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 Consider how your system could scale, such as supporting more cameras or operating in different environments (e.g., daytime, different weather conditions).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Enhanced User Interface</a:t>
            </a:r>
            <a:r>
              <a:rPr lang="en-US" dirty="0"/>
              <a:t>: If your system has a user interface, you could develop it further to include more detailed visualizations, real-time monitoring, or historical logs.</a:t>
            </a:r>
          </a:p>
        </p:txBody>
      </p:sp>
    </p:spTree>
    <p:extLst>
      <p:ext uri="{BB962C8B-B14F-4D97-AF65-F5344CB8AC3E}">
        <p14:creationId xmlns:p14="http://schemas.microsoft.com/office/powerpoint/2010/main" val="298673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g33e86f2ab46_0_138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g33e86f2ab46_0_138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3e86f2ab46_0_138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3e86f2ab46_0_138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3e86f2ab46_0_138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3e86f2ab46_0_138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58" name="Google Shape;358;g33e86f2ab46_0_138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33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359" name="Google Shape;359;g33e86f2ab46_0_138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33e86f2ab46_0_138"/>
          <p:cNvSpPr/>
          <p:nvPr/>
        </p:nvSpPr>
        <p:spPr>
          <a:xfrm>
            <a:off x="505700" y="831150"/>
            <a:ext cx="7951500" cy="55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Almujally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N. A., Qureshi, A. M.,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Alazeb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A., Rahman, H., Sadiq, T.,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Alonazi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M., ... &amp; Jalal, A. (2024). A novel framework for vehicle detection and tracking in night ware surveillance systems. </a:t>
            </a:r>
            <a:r>
              <a:rPr lang="en-US" sz="1300" i="1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Access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Murugan, R. A., &amp; Sathyabama, B. (2023). Object detection for night surveillance using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Ssan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dataset based modified Yolo algorithm in wireless communication.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Wireless Personal Communications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(3), 1813-1826.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Raza, A.,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Chelloug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S. A.,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Alatiyyah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M. H., Jalal, A., &amp; Park, J. (2023, January). Multiple pedestrian detection and tracking in night vision surveillance systems. In CMC (Vol. 75, pp. 3275-3289).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Nandhini, T. J., &amp; Thinakaran, K. (2023, March). A Robust Framework for Traffic Object Detection using Intelligent Techniques. In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2023 9th International Conference on Electrical Energy Systems (ICEES)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328-333). IEEE.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Tahir, N. U. A., Zhang, Z., Asim, M., Chen, J., &amp;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ELAffendi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M. (2024). Object detection in autonomous vehicles under adverse weather: A review of traditional and deep learning approaches.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(3), 103.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Alasmari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N.,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Alohali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M. A., Khalid, M., Almalki, N.,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Motwakel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A., Alsaid, M. I., ... &amp;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Alneil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A. A. (2023). Improved metaheuristics with deep learning based object detector for intelligent control in autonomous vehicles.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Computers and Electrical Engineering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108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108718.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Ristić-Durrant, D., Haseeb, M. A., Banić, M.,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Stamenković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D., Simonović, M., &amp; Nikolić, D. (2022). SMART on-board multi-sensor obstacle detection system for improvement of rail transport safety.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Institution of Mechanical Engineers, Part F: Journal of Rail and Rapid Transit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236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(6), 623-636.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Shenoy, M. A., </a:t>
            </a:r>
            <a:r>
              <a:rPr lang="en-US" sz="1300" dirty="0" err="1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Betrabet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P. R., &amp; NS, K. R. (2022, October). Helmet detection using machine learning approach. In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2022 3rd International Conference on Smart Electronics and Communication (ICOSEC)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(pp. 1383-1388). IEEE.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Masud, U., Saeed, T., Malaikah, H. M., Islam, F. U., &amp; Abbas, G. (2022). Smart assistive system for visually impaired people obstruction avoidance through object detection and classification.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13428-13441.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Times New Roman"/>
              <a:buAutoNum type="arabicPeriod"/>
            </a:pP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Lee, M. F. R., &amp; Chen, Y. C. (2023). Artificial intelligence based object detection and tracking for a small underwater robot.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3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-US" sz="13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(2), 312.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9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9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9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9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371" name="Google Shape;371;p9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34</a:t>
            </a:fld>
            <a:endParaRPr sz="1400" b="1">
              <a:solidFill>
                <a:schemeClr val="dk1"/>
              </a:solidFill>
            </a:endParaRPr>
          </a:p>
        </p:txBody>
      </p:sp>
      <p:pic>
        <p:nvPicPr>
          <p:cNvPr id="372" name="Google Shape;372;p9" descr="Thank You Images - Free Download on Freepi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1680" y="1297657"/>
            <a:ext cx="5962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3ea7975eb9_0_27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9466" y="3175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3ea7975eb9_0_27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3ea7975eb9_0_27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3ea7975eb9_0_27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ea7975eb9_0_27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3ea7975eb9_0_27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141" name="Google Shape;141;g33ea7975eb9_0_27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4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142" name="Google Shape;142;g33ea7975eb9_0_27"/>
          <p:cNvSpPr/>
          <p:nvPr/>
        </p:nvSpPr>
        <p:spPr>
          <a:xfrm>
            <a:off x="-28669" y="191125"/>
            <a:ext cx="606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 IDENTIFIED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3ea7975eb9_0_27"/>
          <p:cNvSpPr/>
          <p:nvPr/>
        </p:nvSpPr>
        <p:spPr>
          <a:xfrm>
            <a:off x="251520" y="986277"/>
            <a:ext cx="86409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3ea7975eb9_0_27"/>
          <p:cNvSpPr/>
          <p:nvPr/>
        </p:nvSpPr>
        <p:spPr>
          <a:xfrm>
            <a:off x="251520" y="924722"/>
            <a:ext cx="864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3ea7975eb9_0_27"/>
          <p:cNvSpPr/>
          <p:nvPr/>
        </p:nvSpPr>
        <p:spPr>
          <a:xfrm>
            <a:off x="251520" y="924722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</p:txBody>
      </p:sp>
      <p:sp>
        <p:nvSpPr>
          <p:cNvPr id="146" name="Google Shape;146;g33ea7975eb9_0_27"/>
          <p:cNvSpPr txBox="1"/>
          <p:nvPr/>
        </p:nvSpPr>
        <p:spPr>
          <a:xfrm>
            <a:off x="431520" y="1124822"/>
            <a:ext cx="82809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vehicle sensors, including standard cameras, often fail to detect objects such as animals or pedestrians effectively in low-light or nighttime conditions, leading to potential accidents.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solutions rely heavily on expensive thermal cameras for night vision, making them out of reach for many drivers and reducing accessibility for broader use.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existing detection systems suffer from slow response times, which can be critical in preventing accidents, especially when objects are suddenly encountered within close range.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254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existing systems do not provide real-time alerts or fail to alert drivers early enough to react, leaving gaps in critical driver awareness during low-visibility conditions.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systems often fail to efficiently identify and classify objects in challenging environments like poorly lit roads, thereby compromising driver safety and confidence.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33e86f2ab46_0_150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3e86f2ab46_0_150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3e86f2ab46_0_150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3e86f2ab46_0_150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3e86f2ab46_0_150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e86f2ab46_0_150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157" name="Google Shape;157;g33e86f2ab46_0_150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5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158" name="Google Shape;158;g33e86f2ab46_0_150"/>
          <p:cNvSpPr/>
          <p:nvPr/>
        </p:nvSpPr>
        <p:spPr>
          <a:xfrm>
            <a:off x="-28666" y="191125"/>
            <a:ext cx="6172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BASE PAPER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3e86f2ab46_0_150"/>
          <p:cNvSpPr/>
          <p:nvPr/>
        </p:nvSpPr>
        <p:spPr>
          <a:xfrm>
            <a:off x="628126" y="1051475"/>
            <a:ext cx="787290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novel framework for vehicle detection and tracking in night ware surveillance systems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Authors: 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NOUF ABDULLA HALMUJALLY1,  ASIFA MEHMOOD QURESHI2,   	ABDUL  WAHAB ALAZEB3,HAMEEDUR RAHMAN2,TOUSEEF SADIQ 	4,(Graduate Student Member, IEEE),MOHAMMED ALONAZI5, 	ASAAD ALGARNI 6,ANDAHMAD JALAL.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objective is to develop a robust model that enhances the visibility and tracking accuracy of vehicles captured in aerial images during nighttime operations.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method performs well for night time surveillance of road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traffic.However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there are still some limitations of the  model.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6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171" name="Google Shape;171;p3"/>
          <p:cNvSpPr/>
          <p:nvPr/>
        </p:nvSpPr>
        <p:spPr>
          <a:xfrm>
            <a:off x="-316903" y="191176"/>
            <a:ext cx="389700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LITERATURE SURVEY </a:t>
            </a:r>
            <a:endParaRPr sz="2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2" name="Google Shape;172;p3"/>
          <p:cNvGraphicFramePr/>
          <p:nvPr/>
        </p:nvGraphicFramePr>
        <p:xfrm>
          <a:off x="1140850" y="971175"/>
          <a:ext cx="7063300" cy="5123825"/>
        </p:xfrm>
        <a:graphic>
          <a:graphicData uri="http://schemas.openxmlformats.org/drawingml/2006/table">
            <a:tbl>
              <a:tblPr>
                <a:noFill/>
                <a:tableStyleId>{3E35ECB5-10B8-4B97-B864-043BE7FC5620}</a:tableStyleId>
              </a:tblPr>
              <a:tblGrid>
                <a:gridCol w="40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&amp; Cons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novel framework for vehicle detection and tracking in night ware surveillance systems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Almujally, N. A., Qureshi, A. M., Alazeb, A., Rahman, H., Sadiq, T., Alonazi, M., ... &amp; Jalal, A.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Innovative vehicle detection for night surveillance.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Limited to night conditions and surveillance systems.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for night surveillance using Ssan dataset based modified Yolo algorithm in wireless communication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Murugan, R. A., &amp; Sathyabama, B.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Modified YOLO for night surveillance improves detection.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Performance dependent on dataset quality.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pedestrian detection and tracking in night vision surveillance systems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Raza, A., Chelloug, S. A., Alatiyyah, M. H., Jalal, A., &amp; Park, J.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Effective for detecting and tracking pedestrians in night vision systems.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Needs high computational power.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2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Robust Framework for Traffic Object Detection using Intelligent Techniques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Nandhini, T. J., &amp; Thinakaran, K.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Robust framework for traffic object detection.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May not handle complex or dynamic traffic conditions well.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33e86f2ab46_0_42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3e86f2ab46_0_42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33e86f2ab46_0_42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3e86f2ab46_0_42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3e86f2ab46_0_42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3e86f2ab46_0_42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183" name="Google Shape;183;g33e86f2ab46_0_42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7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184" name="Google Shape;184;g33e86f2ab46_0_42"/>
          <p:cNvSpPr/>
          <p:nvPr/>
        </p:nvSpPr>
        <p:spPr>
          <a:xfrm>
            <a:off x="-182880" y="133794"/>
            <a:ext cx="3667759" cy="73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2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g33e86f2ab46_0_42"/>
          <p:cNvGraphicFramePr/>
          <p:nvPr/>
        </p:nvGraphicFramePr>
        <p:xfrm>
          <a:off x="825950" y="1024088"/>
          <a:ext cx="7159500" cy="5098687"/>
        </p:xfrm>
        <a:graphic>
          <a:graphicData uri="http://schemas.openxmlformats.org/drawingml/2006/table">
            <a:tbl>
              <a:tblPr>
                <a:noFill/>
                <a:tableStyleId>{3E35ECB5-10B8-4B97-B864-043BE7FC5620}</a:tableStyleId>
              </a:tblPr>
              <a:tblGrid>
                <a:gridCol w="41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&amp; Cons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0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detection in autonomous vehicles under adverse weather: A review of traditional and deep learning approaches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Tahir, N. U. A., Zhang, Z., Asim, M., Chen, J., &amp; ELAffendi, M.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Comprehensive review of traditional and deep learning methods for vehicle detection.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Does not propose novel solutions.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10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Improved metaheuristics with deep learning based object detector for intelligent control in autonomous vehicles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Alasmari, N., Alohali, M. A., Khalid, M., Almalki, N., Motwakel, A., Alsaid, M. I., ... &amp; Alneil, A. A.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Integrates metaheuristics with deep learning for intelligent vehicle control.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Complex, might not be ideal for real-time applications.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80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on-board multi-sensor obstacle detection system for improvement of rail transport safety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Ristić-Durrant, D., Haseeb, M. A., Banić, M., Stamenković, D., Simonović, M., &amp; Nikolić, D.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Enhances rail transport safety with a multi-sensor system.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May require expensive sensors and setup.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80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Helmet detection using machine learning approach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Shenoy, M. A., Betrabet, P. R., &amp; NS, K. R.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Efficient helmet detection for safety applications.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Limited scope, focusing only on helmet detection.</a:t>
                      </a:r>
                      <a:endParaRPr sz="1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33e86f2ab46_0_30" descr="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3e86f2ab46_0_30"/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3e86f2ab46_0_30"/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3e86f2ab46_0_30"/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3e86f2ab46_0_30"/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3e86f2ab46_0_30"/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196" name="Google Shape;196;g33e86f2ab46_0_30"/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8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197" name="Google Shape;197;g33e86f2ab46_0_30"/>
          <p:cNvSpPr/>
          <p:nvPr/>
        </p:nvSpPr>
        <p:spPr>
          <a:xfrm>
            <a:off x="-28680" y="191136"/>
            <a:ext cx="386915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280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g33e86f2ab46_0_30"/>
          <p:cNvGraphicFramePr/>
          <p:nvPr/>
        </p:nvGraphicFramePr>
        <p:xfrm>
          <a:off x="873375" y="1546925"/>
          <a:ext cx="7518200" cy="3049375"/>
        </p:xfrm>
        <a:graphic>
          <a:graphicData uri="http://schemas.openxmlformats.org/drawingml/2006/table">
            <a:tbl>
              <a:tblPr>
                <a:noFill/>
                <a:tableStyleId>{3E35ECB5-10B8-4B97-B864-043BE7FC5620}</a:tableStyleId>
              </a:tblPr>
              <a:tblGrid>
                <a:gridCol w="43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No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 &amp; Cons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35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Smart assistive system for visually impaired people obstruction avoidance through object detection and classification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Masud, U., Saeed, T., Malaikah, H. M., Islam, F. U., &amp; Abbas, G.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Assistive system for visually impaired using object detection.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Requires constant sensor updates for optimal performance.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75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Artificial intelligence based object detection and tracking for a small underwater robot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Lee, M. F. R., &amp; Chen, Y. C.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Uses AI for object detection and tracking in underwater robotics.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r>
                        <a:rPr lang="en-US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Specific to small underwater robots, limiting its broader application.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0E986563-2F76-388C-BE24-05A8F54D0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33e86f2ab46_0_0" descr="Logo">
            <a:extLst>
              <a:ext uri="{FF2B5EF4-FFF2-40B4-BE49-F238E27FC236}">
                <a16:creationId xmlns:a16="http://schemas.microsoft.com/office/drawing/2014/main" id="{820BF93F-A352-8ED1-8F8E-CEEBD558CA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16" y="0"/>
            <a:ext cx="2285984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3e86f2ab46_0_0">
            <a:extLst>
              <a:ext uri="{FF2B5EF4-FFF2-40B4-BE49-F238E27FC236}">
                <a16:creationId xmlns:a16="http://schemas.microsoft.com/office/drawing/2014/main" id="{F32C01DA-9AA1-DB7F-3C86-957C8405B8FF}"/>
              </a:ext>
            </a:extLst>
          </p:cNvPr>
          <p:cNvSpPr/>
          <p:nvPr/>
        </p:nvSpPr>
        <p:spPr>
          <a:xfrm>
            <a:off x="-32" y="71755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3e86f2ab46_0_0">
            <a:extLst>
              <a:ext uri="{FF2B5EF4-FFF2-40B4-BE49-F238E27FC236}">
                <a16:creationId xmlns:a16="http://schemas.microsoft.com/office/drawing/2014/main" id="{9030F344-7CD1-5C4B-E080-46D84452EAE1}"/>
              </a:ext>
            </a:extLst>
          </p:cNvPr>
          <p:cNvSpPr/>
          <p:nvPr/>
        </p:nvSpPr>
        <p:spPr>
          <a:xfrm>
            <a:off x="6829464" y="714356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3e86f2ab46_0_0">
            <a:extLst>
              <a:ext uri="{FF2B5EF4-FFF2-40B4-BE49-F238E27FC236}">
                <a16:creationId xmlns:a16="http://schemas.microsoft.com/office/drawing/2014/main" id="{B66813B3-02D9-B8B5-6F79-F69D15F0E8A8}"/>
              </a:ext>
            </a:extLst>
          </p:cNvPr>
          <p:cNvSpPr/>
          <p:nvPr/>
        </p:nvSpPr>
        <p:spPr>
          <a:xfrm>
            <a:off x="3000332" y="6286520"/>
            <a:ext cx="6143700" cy="681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3e86f2ab46_0_0">
            <a:extLst>
              <a:ext uri="{FF2B5EF4-FFF2-40B4-BE49-F238E27FC236}">
                <a16:creationId xmlns:a16="http://schemas.microsoft.com/office/drawing/2014/main" id="{DE220D45-4BF6-45DA-27A1-81451C848C61}"/>
              </a:ext>
            </a:extLst>
          </p:cNvPr>
          <p:cNvSpPr/>
          <p:nvPr/>
        </p:nvSpPr>
        <p:spPr>
          <a:xfrm>
            <a:off x="0" y="6280398"/>
            <a:ext cx="2314500" cy="71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3e86f2ab46_0_0">
            <a:extLst>
              <a:ext uri="{FF2B5EF4-FFF2-40B4-BE49-F238E27FC236}">
                <a16:creationId xmlns:a16="http://schemas.microsoft.com/office/drawing/2014/main" id="{C94D71AB-EF47-1B34-BF10-5812912D22CA}"/>
              </a:ext>
            </a:extLst>
          </p:cNvPr>
          <p:cNvSpPr txBox="1"/>
          <p:nvPr/>
        </p:nvSpPr>
        <p:spPr>
          <a:xfrm>
            <a:off x="0" y="6367529"/>
            <a:ext cx="441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APPLICATIONS</a:t>
            </a:r>
            <a:endParaRPr/>
          </a:p>
        </p:txBody>
      </p:sp>
      <p:sp>
        <p:nvSpPr>
          <p:cNvPr id="209" name="Google Shape;209;g33e86f2ab46_0_0">
            <a:extLst>
              <a:ext uri="{FF2B5EF4-FFF2-40B4-BE49-F238E27FC236}">
                <a16:creationId xmlns:a16="http://schemas.microsoft.com/office/drawing/2014/main" id="{047962B7-A537-2EE4-36BE-D692604214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010400" y="6458833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>
                <a:solidFill>
                  <a:schemeClr val="dk1"/>
                </a:solidFill>
              </a:rPr>
              <a:t>9</a:t>
            </a:fld>
            <a:endParaRPr sz="1400" b="1">
              <a:solidFill>
                <a:schemeClr val="dk1"/>
              </a:solidFill>
            </a:endParaRPr>
          </a:p>
        </p:txBody>
      </p:sp>
      <p:sp>
        <p:nvSpPr>
          <p:cNvPr id="210" name="Google Shape;210;g33e86f2ab46_0_0">
            <a:extLst>
              <a:ext uri="{FF2B5EF4-FFF2-40B4-BE49-F238E27FC236}">
                <a16:creationId xmlns:a16="http://schemas.microsoft.com/office/drawing/2014/main" id="{35215B38-3D39-889B-30AA-455B76DECD65}"/>
              </a:ext>
            </a:extLst>
          </p:cNvPr>
          <p:cNvSpPr/>
          <p:nvPr/>
        </p:nvSpPr>
        <p:spPr>
          <a:xfrm>
            <a:off x="-28669" y="191125"/>
            <a:ext cx="633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EXISTING SYSTEM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3e86f2ab46_0_0">
            <a:extLst>
              <a:ext uri="{FF2B5EF4-FFF2-40B4-BE49-F238E27FC236}">
                <a16:creationId xmlns:a16="http://schemas.microsoft.com/office/drawing/2014/main" id="{DE2A24C8-3485-A8C3-E650-B0E3E8C825B6}"/>
              </a:ext>
            </a:extLst>
          </p:cNvPr>
          <p:cNvSpPr/>
          <p:nvPr/>
        </p:nvSpPr>
        <p:spPr>
          <a:xfrm>
            <a:off x="251520" y="986277"/>
            <a:ext cx="86409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3e86f2ab46_0_0">
            <a:extLst>
              <a:ext uri="{FF2B5EF4-FFF2-40B4-BE49-F238E27FC236}">
                <a16:creationId xmlns:a16="http://schemas.microsoft.com/office/drawing/2014/main" id="{E74DCF34-899F-4AF2-194B-FAA34572F01C}"/>
              </a:ext>
            </a:extLst>
          </p:cNvPr>
          <p:cNvSpPr/>
          <p:nvPr/>
        </p:nvSpPr>
        <p:spPr>
          <a:xfrm>
            <a:off x="251520" y="924722"/>
            <a:ext cx="8640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3e86f2ab46_0_0">
            <a:extLst>
              <a:ext uri="{FF2B5EF4-FFF2-40B4-BE49-F238E27FC236}">
                <a16:creationId xmlns:a16="http://schemas.microsoft.com/office/drawing/2014/main" id="{110BFE21-5FBE-CCB1-C08E-C66783B96AFE}"/>
              </a:ext>
            </a:extLst>
          </p:cNvPr>
          <p:cNvSpPr/>
          <p:nvPr/>
        </p:nvSpPr>
        <p:spPr>
          <a:xfrm>
            <a:off x="251520" y="924722"/>
            <a:ext cx="864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</a:t>
            </a: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98E06-CEDA-1D95-FA5F-BAC577D6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1624756"/>
            <a:ext cx="7599680" cy="360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approaches rely on thermal cameras for detecting vehicles, animals, and pedestrians.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effective, thermal imaging solutions are expensive and not widely available.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Many systems use conventional detection techniques, which can be computationally heavy.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struggle in complex and dynamic settings.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work well only under specific conditions or with particular types of cameras.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 in computational efficiency limit real-time processing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11581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3475</Words>
  <Application>Microsoft Office PowerPoint</Application>
  <PresentationFormat>On-screen Show (4:3)</PresentationFormat>
  <Paragraphs>407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Bahnschrift SemiBold</vt:lpstr>
      <vt:lpstr>Calibri</vt:lpstr>
      <vt:lpstr>Noto Sans Symbols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CRESCENT</dc:creator>
  <cp:lastModifiedBy>Kishore s</cp:lastModifiedBy>
  <cp:revision>17</cp:revision>
  <dcterms:created xsi:type="dcterms:W3CDTF">2020-12-10T05:13:00Z</dcterms:created>
  <dcterms:modified xsi:type="dcterms:W3CDTF">2025-04-26T18:23:32Z</dcterms:modified>
</cp:coreProperties>
</file>