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  <p:sldId id="281" r:id="rId4"/>
    <p:sldId id="257" r:id="rId5"/>
    <p:sldId id="258" r:id="rId6"/>
    <p:sldId id="264" r:id="rId7"/>
    <p:sldId id="265" r:id="rId8"/>
    <p:sldId id="28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80" r:id="rId20"/>
    <p:sldId id="276" r:id="rId21"/>
    <p:sldId id="277" r:id="rId22"/>
    <p:sldId id="278" r:id="rId23"/>
    <p:sldId id="282" r:id="rId24"/>
    <p:sldId id="261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8705-F27C-4EEF-820C-07E4DDC472DE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7A59-10CD-4610-8391-25E1F8557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0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8705-F27C-4EEF-820C-07E4DDC472DE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7A59-10CD-4610-8391-25E1F8557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00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8705-F27C-4EEF-820C-07E4DDC472DE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7A59-10CD-4610-8391-25E1F8557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742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8705-F27C-4EEF-820C-07E4DDC472DE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7A59-10CD-4610-8391-25E1F8557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231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8705-F27C-4EEF-820C-07E4DDC472DE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7A59-10CD-4610-8391-25E1F8557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116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8705-F27C-4EEF-820C-07E4DDC472DE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7A59-10CD-4610-8391-25E1F8557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689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8705-F27C-4EEF-820C-07E4DDC472DE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7A59-10CD-4610-8391-25E1F8557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067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8705-F27C-4EEF-820C-07E4DDC472DE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7A59-10CD-4610-8391-25E1F8557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737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8705-F27C-4EEF-820C-07E4DDC472DE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7A59-10CD-4610-8391-25E1F8557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50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8705-F27C-4EEF-820C-07E4DDC472DE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0807A59-10CD-4610-8391-25E1F8557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23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8705-F27C-4EEF-820C-07E4DDC472DE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7A59-10CD-4610-8391-25E1F8557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07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8705-F27C-4EEF-820C-07E4DDC472DE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7A59-10CD-4610-8391-25E1F8557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23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8705-F27C-4EEF-820C-07E4DDC472DE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7A59-10CD-4610-8391-25E1F8557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70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8705-F27C-4EEF-820C-07E4DDC472DE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7A59-10CD-4610-8391-25E1F8557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9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8705-F27C-4EEF-820C-07E4DDC472DE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7A59-10CD-4610-8391-25E1F8557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60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8705-F27C-4EEF-820C-07E4DDC472DE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7A59-10CD-4610-8391-25E1F8557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20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8705-F27C-4EEF-820C-07E4DDC472DE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7A59-10CD-4610-8391-25E1F8557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28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1B8705-F27C-4EEF-820C-07E4DDC472DE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807A59-10CD-4610-8391-25E1F8557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91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CDB1-BA2A-436F-8940-7A240DA03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6468" y="1343123"/>
            <a:ext cx="8889132" cy="2616199"/>
          </a:xfrm>
        </p:spPr>
        <p:txBody>
          <a:bodyPr>
            <a:normAutofit/>
          </a:bodyPr>
          <a:lstStyle/>
          <a:p>
            <a:pPr algn="ctr"/>
            <a:r>
              <a:rPr lang="en-US" sz="5000" dirty="0"/>
              <a:t>Data Structures and Algorithms</a:t>
            </a:r>
            <a:br>
              <a:rPr lang="en-US" sz="5000" dirty="0"/>
            </a:br>
            <a:r>
              <a:rPr lang="en-US" sz="5000" dirty="0"/>
              <a:t>(Huffman Algorithm)</a:t>
            </a:r>
            <a:br>
              <a:rPr lang="en-US" sz="5000" dirty="0"/>
            </a:br>
            <a:r>
              <a:rPr lang="en-US" sz="5000" dirty="0"/>
              <a:t>Team-7</a:t>
            </a:r>
            <a:endParaRPr lang="en-IN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F08E-97A0-4F6F-8923-B19A6DB55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566" y="4087867"/>
            <a:ext cx="9440034" cy="236835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Done by:</a:t>
            </a:r>
          </a:p>
          <a:p>
            <a:r>
              <a:rPr lang="en-US" dirty="0">
                <a:latin typeface="Consolas" panose="020B0609020204030204" pitchFamily="49" charset="0"/>
              </a:rPr>
              <a:t>1)Karthik CB.EN.U4AIE19020</a:t>
            </a:r>
          </a:p>
          <a:p>
            <a:r>
              <a:rPr lang="en-US" dirty="0">
                <a:latin typeface="Consolas" panose="020B0609020204030204" pitchFamily="49" charset="0"/>
              </a:rPr>
              <a:t>2)Kaushik M CB.EN.U4AIE19036</a:t>
            </a:r>
          </a:p>
          <a:p>
            <a:r>
              <a:rPr lang="en-IN" dirty="0">
                <a:latin typeface="Consolas" panose="020B0609020204030204" pitchFamily="49" charset="0"/>
              </a:rPr>
              <a:t>3)Prasanth S N </a:t>
            </a:r>
            <a:r>
              <a:rPr lang="en-US" dirty="0">
                <a:latin typeface="Consolas" panose="020B0609020204030204" pitchFamily="49" charset="0"/>
              </a:rPr>
              <a:t>CB.EN.U4AIE19046</a:t>
            </a:r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latin typeface="Consolas" panose="020B0609020204030204" pitchFamily="49" charset="0"/>
              </a:rPr>
              <a:t>4)Shankar P </a:t>
            </a:r>
            <a:r>
              <a:rPr lang="en-US" dirty="0">
                <a:latin typeface="Consolas" panose="020B0609020204030204" pitchFamily="49" charset="0"/>
              </a:rPr>
              <a:t>CB.EN.U4AIE19049</a:t>
            </a:r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latin typeface="Consolas" panose="020B0609020204030204" pitchFamily="49" charset="0"/>
              </a:rPr>
              <a:t>5)</a:t>
            </a:r>
            <a:r>
              <a:rPr lang="en-IN" dirty="0" err="1">
                <a:latin typeface="Consolas" panose="020B0609020204030204" pitchFamily="49" charset="0"/>
              </a:rPr>
              <a:t>Vijai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 err="1">
                <a:latin typeface="Consolas" panose="020B0609020204030204" pitchFamily="49" charset="0"/>
              </a:rPr>
              <a:t>Simmon</a:t>
            </a:r>
            <a:r>
              <a:rPr lang="en-IN" dirty="0">
                <a:latin typeface="Consolas" panose="020B0609020204030204" pitchFamily="49" charset="0"/>
              </a:rPr>
              <a:t> S </a:t>
            </a:r>
            <a:r>
              <a:rPr lang="en-US" dirty="0">
                <a:latin typeface="Consolas" panose="020B0609020204030204" pitchFamily="49" charset="0"/>
              </a:rPr>
              <a:t>CB.EN.U4AIE19068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89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BAF8-D4CE-4F77-88F3-EBA577657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/>
              <a:t>Huffman Algorithm</a:t>
            </a:r>
            <a:br>
              <a:rPr lang="en-US" dirty="0"/>
            </a:br>
            <a:r>
              <a:rPr lang="en-US" dirty="0"/>
              <a:t>(Huffman Class)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36BDE-737D-4FA2-91F3-2495450C4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" t="4213"/>
          <a:stretch/>
        </p:blipFill>
        <p:spPr>
          <a:xfrm>
            <a:off x="1736436" y="1902691"/>
            <a:ext cx="9227127" cy="4027054"/>
          </a:xfrm>
        </p:spPr>
      </p:pic>
    </p:spTree>
    <p:extLst>
      <p:ext uri="{BB962C8B-B14F-4D97-AF65-F5344CB8AC3E}">
        <p14:creationId xmlns:p14="http://schemas.microsoft.com/office/powerpoint/2010/main" val="314144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03FD4C-CD64-40C5-9D9F-FFCD4C8C3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4"/>
          <a:stretch/>
        </p:blipFill>
        <p:spPr>
          <a:xfrm>
            <a:off x="2153461" y="683491"/>
            <a:ext cx="8447452" cy="5189682"/>
          </a:xfrm>
        </p:spPr>
      </p:pic>
    </p:spTree>
    <p:extLst>
      <p:ext uri="{BB962C8B-B14F-4D97-AF65-F5344CB8AC3E}">
        <p14:creationId xmlns:p14="http://schemas.microsoft.com/office/powerpoint/2010/main" val="2451520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DE8672-E63B-45B7-8E1D-CA22AE75F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53" y="979055"/>
            <a:ext cx="8602737" cy="5347854"/>
          </a:xfrm>
        </p:spPr>
      </p:pic>
    </p:spTree>
    <p:extLst>
      <p:ext uri="{BB962C8B-B14F-4D97-AF65-F5344CB8AC3E}">
        <p14:creationId xmlns:p14="http://schemas.microsoft.com/office/powerpoint/2010/main" val="2149136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853D14-30ED-4496-8B89-B40503A49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022" y="1136072"/>
            <a:ext cx="8947741" cy="4738255"/>
          </a:xfrm>
        </p:spPr>
      </p:pic>
    </p:spTree>
    <p:extLst>
      <p:ext uri="{BB962C8B-B14F-4D97-AF65-F5344CB8AC3E}">
        <p14:creationId xmlns:p14="http://schemas.microsoft.com/office/powerpoint/2010/main" val="1313957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AB8ED9F-9354-4634-826F-BF514F6BD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87" y="1468582"/>
            <a:ext cx="8601796" cy="4387272"/>
          </a:xfrm>
        </p:spPr>
      </p:pic>
    </p:spTree>
    <p:extLst>
      <p:ext uri="{BB962C8B-B14F-4D97-AF65-F5344CB8AC3E}">
        <p14:creationId xmlns:p14="http://schemas.microsoft.com/office/powerpoint/2010/main" val="3610487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D143DA-29BC-4DE2-BE69-D1D53DBB0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47" y="932873"/>
            <a:ext cx="8835426" cy="5061527"/>
          </a:xfrm>
        </p:spPr>
      </p:pic>
    </p:spTree>
    <p:extLst>
      <p:ext uri="{BB962C8B-B14F-4D97-AF65-F5344CB8AC3E}">
        <p14:creationId xmlns:p14="http://schemas.microsoft.com/office/powerpoint/2010/main" val="4073892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B99110-0281-49E1-9634-0F4D78076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163" y="838200"/>
            <a:ext cx="8940799" cy="5181599"/>
          </a:xfrm>
        </p:spPr>
      </p:pic>
    </p:spTree>
    <p:extLst>
      <p:ext uri="{BB962C8B-B14F-4D97-AF65-F5344CB8AC3E}">
        <p14:creationId xmlns:p14="http://schemas.microsoft.com/office/powerpoint/2010/main" val="722441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98D494-AD89-4E08-B4C0-38F2F777D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00" y="729673"/>
            <a:ext cx="8129382" cy="5622253"/>
          </a:xfrm>
        </p:spPr>
      </p:pic>
    </p:spTree>
    <p:extLst>
      <p:ext uri="{BB962C8B-B14F-4D97-AF65-F5344CB8AC3E}">
        <p14:creationId xmlns:p14="http://schemas.microsoft.com/office/powerpoint/2010/main" val="812882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568" y="1079500"/>
            <a:ext cx="9306196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03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E7EC-98DD-49B2-B3ED-01073C83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/>
              <a:t>Main Class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8315AD-F465-479F-99DF-6CF3D6672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873" y="1340499"/>
            <a:ext cx="8829963" cy="4801683"/>
          </a:xfrm>
        </p:spPr>
      </p:pic>
    </p:spTree>
    <p:extLst>
      <p:ext uri="{BB962C8B-B14F-4D97-AF65-F5344CB8AC3E}">
        <p14:creationId xmlns:p14="http://schemas.microsoft.com/office/powerpoint/2010/main" val="255683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9E56-C6C5-440C-9F09-33605388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9430C3-44D8-44F2-8587-91F592DF3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783" y="2229052"/>
            <a:ext cx="6326908" cy="3857712"/>
          </a:xfrm>
        </p:spPr>
      </p:pic>
    </p:spTree>
    <p:extLst>
      <p:ext uri="{BB962C8B-B14F-4D97-AF65-F5344CB8AC3E}">
        <p14:creationId xmlns:p14="http://schemas.microsoft.com/office/powerpoint/2010/main" val="513714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E12E-7A4E-4C57-A51D-E3A16D5B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897" y="0"/>
            <a:ext cx="10018713" cy="1752599"/>
          </a:xfrm>
        </p:spPr>
        <p:txBody>
          <a:bodyPr/>
          <a:lstStyle/>
          <a:p>
            <a:r>
              <a:rPr lang="en-US" dirty="0"/>
              <a:t>Sample Input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97F5D8-E000-4334-BC4A-95FF9C507C6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109" y="1570182"/>
            <a:ext cx="8100291" cy="509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61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9BDB-7689-422E-B2D5-55AEE8353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711" y="0"/>
            <a:ext cx="10018713" cy="1752599"/>
          </a:xfrm>
        </p:spPr>
        <p:txBody>
          <a:bodyPr/>
          <a:lstStyle/>
          <a:p>
            <a:r>
              <a:rPr lang="en-US" dirty="0"/>
              <a:t>Output - Console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10B072-CBE1-4A66-9BFD-68BBB7D73BC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5927" y="1459345"/>
            <a:ext cx="6197600" cy="520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56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2603-DB6C-4A8F-AF97-934BCB14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893" y="0"/>
            <a:ext cx="10018713" cy="1752599"/>
          </a:xfrm>
        </p:spPr>
        <p:txBody>
          <a:bodyPr/>
          <a:lstStyle/>
          <a:p>
            <a:r>
              <a:rPr lang="en-US" dirty="0"/>
              <a:t>Output – Text (Encoded File)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AE938E-BB05-4DE3-81BF-7AB699F5422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2292" y="1413164"/>
            <a:ext cx="8007926" cy="499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9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30200"/>
            <a:ext cx="10018713" cy="1752599"/>
          </a:xfrm>
        </p:spPr>
        <p:txBody>
          <a:bodyPr/>
          <a:lstStyle/>
          <a:p>
            <a:r>
              <a:rPr lang="en-IN" dirty="0" smtClean="0"/>
              <a:t>THE TREE FINAL STRUCTURE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899" y="1587500"/>
            <a:ext cx="8117018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6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F602-CA5B-48E4-A0ED-28738244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A782E-F7AB-48BA-98E1-056B8120B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310" y="2133601"/>
            <a:ext cx="10018713" cy="36703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Advantages</a:t>
            </a:r>
          </a:p>
          <a:p>
            <a:endParaRPr lang="en-US" sz="2100" dirty="0"/>
          </a:p>
          <a:p>
            <a:pPr lvl="2"/>
            <a:r>
              <a:rPr lang="en-US" sz="2100" dirty="0"/>
              <a:t>Algorithm is easy to implement</a:t>
            </a:r>
          </a:p>
          <a:p>
            <a:pPr lvl="2"/>
            <a:r>
              <a:rPr lang="en-US" sz="2100" dirty="0"/>
              <a:t>Produce a lossless </a:t>
            </a:r>
            <a:r>
              <a:rPr lang="en-US" sz="2100" dirty="0" smtClean="0"/>
              <a:t>compression.</a:t>
            </a:r>
            <a:endParaRPr lang="en-US" sz="2100" dirty="0"/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Disadvantages</a:t>
            </a:r>
          </a:p>
          <a:p>
            <a:endParaRPr lang="en-US" dirty="0"/>
          </a:p>
          <a:p>
            <a:pPr lvl="2"/>
            <a:r>
              <a:rPr lang="en-IN" sz="2000" dirty="0"/>
              <a:t>When a large number of symbols are to be coded, construction of Huffman code becomes very difficult</a:t>
            </a:r>
          </a:p>
          <a:p>
            <a:pPr lvl="2"/>
            <a:r>
              <a:rPr lang="en-US" sz="2000" dirty="0" smtClean="0"/>
              <a:t>Slower technique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6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4B8E-7B5C-4E6A-BA1C-1BA7426D3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897" y="2001981"/>
            <a:ext cx="8930747" cy="2110382"/>
          </a:xfrm>
        </p:spPr>
        <p:txBody>
          <a:bodyPr>
            <a:normAutofit/>
          </a:bodyPr>
          <a:lstStyle/>
          <a:p>
            <a:pPr algn="l"/>
            <a:r>
              <a:rPr lang="en-US" sz="8800" dirty="0"/>
              <a:t>Thank you…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152087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B936-9BE9-4E9F-866F-BFB3BD23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3BD71-1F53-4F5D-ABEF-7F37386D9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Karthik – Output file (Encoding in a file) and Main Class</a:t>
            </a:r>
          </a:p>
          <a:p>
            <a:r>
              <a:rPr lang="en-US" dirty="0"/>
              <a:t>Kaushik – Encoding and Decoding</a:t>
            </a:r>
          </a:p>
          <a:p>
            <a:r>
              <a:rPr lang="en-US" dirty="0"/>
              <a:t> Prasanth – Heap and Queue</a:t>
            </a:r>
          </a:p>
          <a:p>
            <a:r>
              <a:rPr lang="en-US" dirty="0"/>
              <a:t>Shankar – Tree Node</a:t>
            </a:r>
          </a:p>
          <a:p>
            <a:r>
              <a:rPr lang="en-US" dirty="0"/>
              <a:t>Vijai Simmon – Huffman Class Constructor and frequency calculation</a:t>
            </a:r>
          </a:p>
        </p:txBody>
      </p:sp>
    </p:spTree>
    <p:extLst>
      <p:ext uri="{BB962C8B-B14F-4D97-AF65-F5344CB8AC3E}">
        <p14:creationId xmlns:p14="http://schemas.microsoft.com/office/powerpoint/2010/main" val="272386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974E-36CF-4039-999F-C2514A06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E6A6B-4B49-45AC-87DE-8744B96B7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It is a technique of compressing data to reduce its size without losing any of the details. It was first developed by David Huffman.</a:t>
            </a:r>
          </a:p>
          <a:p>
            <a:r>
              <a:rPr lang="en-IN" dirty="0"/>
              <a:t>It uses character frequency to achieve this objective</a:t>
            </a:r>
          </a:p>
          <a:p>
            <a:r>
              <a:rPr lang="en-IN" dirty="0"/>
              <a:t>Properties:</a:t>
            </a:r>
          </a:p>
          <a:p>
            <a:pPr lvl="2"/>
            <a:r>
              <a:rPr lang="en-IN" dirty="0"/>
              <a:t>It is block code</a:t>
            </a:r>
          </a:p>
          <a:p>
            <a:pPr lvl="2"/>
            <a:r>
              <a:rPr lang="en-IN" dirty="0"/>
              <a:t>It is instantaneous</a:t>
            </a:r>
          </a:p>
          <a:p>
            <a:pPr lvl="2"/>
            <a:r>
              <a:rPr lang="en-IN" dirty="0"/>
              <a:t>It is uniquely decodable</a:t>
            </a:r>
          </a:p>
          <a:p>
            <a:pPr lvl="2"/>
            <a:r>
              <a:rPr lang="en-IN" dirty="0"/>
              <a:t>Optimal Code</a:t>
            </a:r>
          </a:p>
        </p:txBody>
      </p:sp>
    </p:spTree>
    <p:extLst>
      <p:ext uri="{BB962C8B-B14F-4D97-AF65-F5344CB8AC3E}">
        <p14:creationId xmlns:p14="http://schemas.microsoft.com/office/powerpoint/2010/main" val="241197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5A75-6448-40A8-9FCB-9ECF527C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Huffman Coding 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D043F-9AB7-4DD7-8FB2-EE2965B88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Huffman coding first creates a tree using the frequencies of the character and then generates code for each character.</a:t>
            </a:r>
          </a:p>
          <a:p>
            <a:r>
              <a:rPr lang="en-IN" dirty="0"/>
              <a:t>Once the data is encoded, it has to be decoded. Decoding is done using the same tree.</a:t>
            </a:r>
          </a:p>
          <a:p>
            <a:r>
              <a:rPr lang="en-IN" dirty="0"/>
              <a:t>Huffman Coding prevents any ambiguity in the decoding process using the concept of prefix code i.e. a code associated with a character should not be present in the prefix of any other code. The tree created above helps in maintaining the property.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04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F522-5032-4B10-8BB0-0B487E17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766" y="167927"/>
            <a:ext cx="10018713" cy="1752599"/>
          </a:xfrm>
        </p:spPr>
        <p:txBody>
          <a:bodyPr/>
          <a:lstStyle/>
          <a:p>
            <a:r>
              <a:rPr lang="en-US" dirty="0"/>
              <a:t>Huffman Algorithm – Pictorial Representation</a:t>
            </a:r>
            <a:endParaRPr lang="en-IN" dirty="0"/>
          </a:p>
        </p:txBody>
      </p:sp>
      <p:pic>
        <p:nvPicPr>
          <p:cNvPr id="7" name="Content Placeholder 6" descr="string">
            <a:extLst>
              <a:ext uri="{FF2B5EF4-FFF2-40B4-BE49-F238E27FC236}">
                <a16:creationId xmlns:a16="http://schemas.microsoft.com/office/drawing/2014/main" id="{FC348963-D43F-45FC-8A8B-B8BA519CC7D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723" y="1580050"/>
            <a:ext cx="5943905" cy="1181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frequency of string">
            <a:extLst>
              <a:ext uri="{FF2B5EF4-FFF2-40B4-BE49-F238E27FC236}">
                <a16:creationId xmlns:a16="http://schemas.microsoft.com/office/drawing/2014/main" id="{F6E0A6FE-C64C-45A6-85A8-1CF6FEB77BE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067" y="2761211"/>
            <a:ext cx="2863215" cy="111061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C48DB6-A420-4E67-989A-78CAAE25F6E1}"/>
              </a:ext>
            </a:extLst>
          </p:cNvPr>
          <p:cNvSpPr txBox="1"/>
          <p:nvPr/>
        </p:nvSpPr>
        <p:spPr>
          <a:xfrm flipH="1">
            <a:off x="9298815" y="1985964"/>
            <a:ext cx="173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String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04BED-2AB1-4A36-B1E9-C511A74F4798}"/>
              </a:ext>
            </a:extLst>
          </p:cNvPr>
          <p:cNvSpPr txBox="1"/>
          <p:nvPr/>
        </p:nvSpPr>
        <p:spPr>
          <a:xfrm>
            <a:off x="8857673" y="3059668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 of characters</a:t>
            </a:r>
            <a:endParaRPr lang="en-IN" dirty="0"/>
          </a:p>
        </p:txBody>
      </p:sp>
      <p:pic>
        <p:nvPicPr>
          <p:cNvPr id="11" name="Picture 10" descr="huffman coding">
            <a:extLst>
              <a:ext uri="{FF2B5EF4-FFF2-40B4-BE49-F238E27FC236}">
                <a16:creationId xmlns:a16="http://schemas.microsoft.com/office/drawing/2014/main" id="{758DA5CA-F3C4-4DCA-B48D-896407B4E94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067" y="3631074"/>
            <a:ext cx="2863215" cy="111061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EDBB4D-7DFE-4FD0-B4BA-993363791AC5}"/>
              </a:ext>
            </a:extLst>
          </p:cNvPr>
          <p:cNvSpPr txBox="1"/>
          <p:nvPr/>
        </p:nvSpPr>
        <p:spPr>
          <a:xfrm>
            <a:off x="8674699" y="3871826"/>
            <a:ext cx="312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Sorted Based on the frequency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253121-E75B-403B-B037-F432C657D738}"/>
              </a:ext>
            </a:extLst>
          </p:cNvPr>
          <p:cNvSpPr txBox="1"/>
          <p:nvPr/>
        </p:nvSpPr>
        <p:spPr>
          <a:xfrm>
            <a:off x="7970981" y="5314827"/>
            <a:ext cx="412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Joining each of the individual leaf nodes</a:t>
            </a:r>
            <a:endParaRPr lang="en-IN" dirty="0"/>
          </a:p>
        </p:txBody>
      </p:sp>
      <p:pic>
        <p:nvPicPr>
          <p:cNvPr id="15" name="Picture 14" descr="huffman coding">
            <a:extLst>
              <a:ext uri="{FF2B5EF4-FFF2-40B4-BE49-F238E27FC236}">
                <a16:creationId xmlns:a16="http://schemas.microsoft.com/office/drawing/2014/main" id="{321FB1AB-6FE9-4EE0-BA29-3FBD59EE1AD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844" y="4717739"/>
            <a:ext cx="1982312" cy="21282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746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5D84B4-008D-44E0-9BF7-4B8A77BF2D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426287"/>
              </p:ext>
            </p:extLst>
          </p:nvPr>
        </p:nvGraphicFramePr>
        <p:xfrm>
          <a:off x="1921164" y="860136"/>
          <a:ext cx="8478984" cy="51377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9746">
                  <a:extLst>
                    <a:ext uri="{9D8B030D-6E8A-4147-A177-3AD203B41FA5}">
                      <a16:colId xmlns:a16="http://schemas.microsoft.com/office/drawing/2014/main" val="1762084071"/>
                    </a:ext>
                  </a:extLst>
                </a:gridCol>
                <a:gridCol w="2119746">
                  <a:extLst>
                    <a:ext uri="{9D8B030D-6E8A-4147-A177-3AD203B41FA5}">
                      <a16:colId xmlns:a16="http://schemas.microsoft.com/office/drawing/2014/main" val="51461529"/>
                    </a:ext>
                  </a:extLst>
                </a:gridCol>
                <a:gridCol w="2119746">
                  <a:extLst>
                    <a:ext uri="{9D8B030D-6E8A-4147-A177-3AD203B41FA5}">
                      <a16:colId xmlns:a16="http://schemas.microsoft.com/office/drawing/2014/main" val="3952557756"/>
                    </a:ext>
                  </a:extLst>
                </a:gridCol>
                <a:gridCol w="2119746">
                  <a:extLst>
                    <a:ext uri="{9D8B030D-6E8A-4147-A177-3AD203B41FA5}">
                      <a16:colId xmlns:a16="http://schemas.microsoft.com/office/drawing/2014/main" val="1203487952"/>
                    </a:ext>
                  </a:extLst>
                </a:gridCol>
              </a:tblGrid>
              <a:tr h="8249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Character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Frequency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Code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Size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2894079"/>
                  </a:ext>
                </a:extLst>
              </a:tr>
              <a:tr h="8249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5*2 = 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441799"/>
                  </a:ext>
                </a:extLst>
              </a:tr>
              <a:tr h="7891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1*3 = 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1252274"/>
                  </a:ext>
                </a:extLst>
              </a:tr>
              <a:tr h="8249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6*1 = 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1838258"/>
                  </a:ext>
                </a:extLst>
              </a:tr>
              <a:tr h="8249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101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3*3 = 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5762384"/>
                  </a:ext>
                </a:extLst>
              </a:tr>
              <a:tr h="10488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Latha" panose="020B0604020202020204" pitchFamily="34" charset="0"/>
                        </a:rPr>
                        <a:t>Total</a:t>
                      </a: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Latha" panose="020B0604020202020204" pitchFamily="34" charset="0"/>
                        </a:rPr>
                        <a:t> bits = 15*8 = 120 bits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28 bits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411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75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n-IN" dirty="0" smtClean="0"/>
              <a:t>THE WORKFLOW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214" y="1305319"/>
            <a:ext cx="4361386" cy="5260581"/>
          </a:xfrm>
        </p:spPr>
      </p:pic>
    </p:spTree>
    <p:extLst>
      <p:ext uri="{BB962C8B-B14F-4D97-AF65-F5344CB8AC3E}">
        <p14:creationId xmlns:p14="http://schemas.microsoft.com/office/powerpoint/2010/main" val="229621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232B-B6EB-4061-8E6A-734E3528F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17946"/>
            <a:ext cx="10018713" cy="995218"/>
          </a:xfrm>
        </p:spPr>
        <p:txBody>
          <a:bodyPr>
            <a:normAutofit fontScale="90000"/>
          </a:bodyPr>
          <a:lstStyle/>
          <a:p>
            <a:r>
              <a:rPr lang="en-US" dirty="0"/>
              <a:t>Huffman Algorithm – Implementation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TreeNode</a:t>
            </a:r>
            <a:r>
              <a:rPr lang="en-US" dirty="0"/>
              <a:t>)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3E0275-BF93-4AE7-82B1-195E0F810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" t="3333"/>
          <a:stretch/>
        </p:blipFill>
        <p:spPr>
          <a:xfrm>
            <a:off x="2016126" y="1607127"/>
            <a:ext cx="9680859" cy="4765964"/>
          </a:xfrm>
        </p:spPr>
      </p:pic>
    </p:spTree>
    <p:extLst>
      <p:ext uri="{BB962C8B-B14F-4D97-AF65-F5344CB8AC3E}">
        <p14:creationId xmlns:p14="http://schemas.microsoft.com/office/powerpoint/2010/main" val="69255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298</TotalTime>
  <Words>344</Words>
  <Application>Microsoft Office PowerPoint</Application>
  <PresentationFormat>Widescreen</PresentationFormat>
  <Paragraphs>73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Corbel</vt:lpstr>
      <vt:lpstr>Latha</vt:lpstr>
      <vt:lpstr>Parallax</vt:lpstr>
      <vt:lpstr>Data Structures and Algorithms (Huffman Algorithm) Team-7</vt:lpstr>
      <vt:lpstr>Problem</vt:lpstr>
      <vt:lpstr>Work Breakdown</vt:lpstr>
      <vt:lpstr>Huffman Coding</vt:lpstr>
      <vt:lpstr>How Huffman Coding Works</vt:lpstr>
      <vt:lpstr>Huffman Algorithm – Pictorial Representation</vt:lpstr>
      <vt:lpstr>PowerPoint Presentation</vt:lpstr>
      <vt:lpstr>THE WORKFLOW DIAGRAM</vt:lpstr>
      <vt:lpstr>Huffman Algorithm – Implementation (TreeNode)</vt:lpstr>
      <vt:lpstr>Huffman Algorithm (Huffman Class)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Main Class</vt:lpstr>
      <vt:lpstr>Sample Input</vt:lpstr>
      <vt:lpstr>Output - Console</vt:lpstr>
      <vt:lpstr>Output – Text (Encoded File)</vt:lpstr>
      <vt:lpstr>THE TREE FINAL STRUCTURE</vt:lpstr>
      <vt:lpstr>Advantages and Disadvantages 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Prasanth S.N</dc:creator>
  <cp:lastModifiedBy>Windows User</cp:lastModifiedBy>
  <cp:revision>21</cp:revision>
  <dcterms:created xsi:type="dcterms:W3CDTF">2020-06-15T17:02:37Z</dcterms:created>
  <dcterms:modified xsi:type="dcterms:W3CDTF">2020-06-23T12:22:20Z</dcterms:modified>
</cp:coreProperties>
</file>