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69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73" r:id="rId11"/>
    <p:sldId id="262" r:id="rId12"/>
    <p:sldId id="263" r:id="rId13"/>
    <p:sldId id="274" r:id="rId14"/>
    <p:sldId id="275" r:id="rId15"/>
    <p:sldId id="264" r:id="rId16"/>
    <p:sldId id="265" r:id="rId17"/>
    <p:sldId id="266" r:id="rId18"/>
    <p:sldId id="278" r:id="rId19"/>
    <p:sldId id="267" r:id="rId20"/>
    <p:sldId id="277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9A119-3C25-474D-B931-7B96B87C21C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8A067-2DDF-40B8-919F-67976CF3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5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6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1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70555-A2BE-4755-BAF0-BBB06F37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5" y="763694"/>
            <a:ext cx="9832895" cy="59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3A837-58B1-4840-8AEF-05CAD1E8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00" y="696508"/>
            <a:ext cx="9394936" cy="6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A08FC-7C49-4B4E-ABC3-A4136467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71" y="775855"/>
            <a:ext cx="9902108" cy="58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" y="0"/>
            <a:ext cx="9930661" cy="1002422"/>
          </a:xfrm>
        </p:spPr>
        <p:txBody>
          <a:bodyPr>
            <a:noAutofit/>
          </a:bodyPr>
          <a:lstStyle/>
          <a:p>
            <a:r>
              <a:rPr lang="en-US" sz="3200" u="sng" dirty="0"/>
              <a:t>Continued…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65347-E8B2-42CB-8360-3FFA1591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6" y="1146759"/>
            <a:ext cx="10607158" cy="44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0F34-08FC-4F95-8463-448D53A2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63" y="757957"/>
            <a:ext cx="10210472" cy="57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8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" y="0"/>
            <a:ext cx="9930661" cy="1002422"/>
          </a:xfrm>
        </p:spPr>
        <p:txBody>
          <a:bodyPr>
            <a:noAutofit/>
          </a:bodyPr>
          <a:lstStyle/>
          <a:p>
            <a:r>
              <a:rPr lang="en-US" sz="3200" u="sng" dirty="0"/>
              <a:t>Continued…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55B9-5BFD-42F7-AD2F-BDABDF68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0" y="1182255"/>
            <a:ext cx="10047807" cy="41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Q2|Generate and display a periodic square waveform of frequency 5Hz.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AA6B2-7DD3-484D-9455-FB6E1525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5" y="713365"/>
            <a:ext cx="9279711" cy="60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Q3|Generate and display a rectangular aperiodic pulse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A954B-6611-4AAB-884F-3D42B079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9" y="726533"/>
            <a:ext cx="9642702" cy="59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Q4|Generate THE FOLLOWING SIGNAL IN 4 PERIODS: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B351-542D-4150-8482-F5CD3DB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82" y="243093"/>
            <a:ext cx="1899749" cy="51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B4F9B-B4FE-49BD-BB7F-7F2992092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76" y="1093332"/>
            <a:ext cx="7530048" cy="46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Q4|Generate THE FOLLOWING SIGNAL IN 4 PERIODS: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B351-542D-4150-8482-F5CD3DB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82" y="243093"/>
            <a:ext cx="1899749" cy="516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2B4D89-F7C1-4076-81A0-5E1F85A3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09" y="911744"/>
            <a:ext cx="9851662" cy="57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8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Q5|Separate the following unit step sequence into even and odd parts and display the same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59BEC-EAA3-41CF-B54A-B3A84B2A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9" y="1097263"/>
            <a:ext cx="1867062" cy="39627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A4234E-2090-436B-BCB5-238D2B9D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7150"/>
              </p:ext>
            </p:extLst>
          </p:nvPr>
        </p:nvGraphicFramePr>
        <p:xfrm>
          <a:off x="1459344" y="1843585"/>
          <a:ext cx="9559641" cy="4030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047">
                  <a:extLst>
                    <a:ext uri="{9D8B030D-6E8A-4147-A177-3AD203B41FA5}">
                      <a16:colId xmlns:a16="http://schemas.microsoft.com/office/drawing/2014/main" val="1233299892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1055433952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3316723464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3919328875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4154702301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3018813141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1892147323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48788559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3860364115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1774760890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3310116551"/>
                    </a:ext>
                  </a:extLst>
                </a:gridCol>
                <a:gridCol w="779054">
                  <a:extLst>
                    <a:ext uri="{9D8B030D-6E8A-4147-A177-3AD203B41FA5}">
                      <a16:colId xmlns:a16="http://schemas.microsoft.com/office/drawing/2014/main" val="1488828668"/>
                    </a:ext>
                  </a:extLst>
                </a:gridCol>
              </a:tblGrid>
              <a:tr h="8061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Number(n)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7519073"/>
                  </a:ext>
                </a:extLst>
              </a:tr>
              <a:tr h="8061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u(n)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414742"/>
                  </a:ext>
                </a:extLst>
              </a:tr>
              <a:tr h="8061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u(-n)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1177595"/>
                  </a:ext>
                </a:extLst>
              </a:tr>
              <a:tr h="8061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u(even)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01934"/>
                  </a:ext>
                </a:extLst>
              </a:tr>
              <a:tr h="8061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u(odd)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07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4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91CF8-CA57-4CDB-8D2D-65CA4E71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7" y="715318"/>
            <a:ext cx="9860604" cy="60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Q5|Separate the following unit step sequence into even and odd parts and display the same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59BEC-EAA3-41CF-B54A-B3A84B2A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9" y="1097263"/>
            <a:ext cx="1867062" cy="39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188A8-5DDD-4F92-90A4-85D69F5C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15" y="1812088"/>
            <a:ext cx="577646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11905673" cy="100242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Q5|Separate the following unit step sequence into even and odd parts and display the same</a:t>
            </a:r>
            <a:endParaRPr lang="en-IN" sz="28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63D78-A861-4DFC-ACC0-D5129CE7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2" y="1168309"/>
            <a:ext cx="11373018" cy="49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2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" y="0"/>
            <a:ext cx="9930661" cy="1002422"/>
          </a:xfrm>
        </p:spPr>
        <p:txBody>
          <a:bodyPr>
            <a:noAutofit/>
          </a:bodyPr>
          <a:lstStyle/>
          <a:p>
            <a:r>
              <a:rPr lang="en-US" sz="3200" u="sng" dirty="0"/>
              <a:t>Continued…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EEA25-810F-4BBD-9F9B-D74CA1C7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88" y="1250146"/>
            <a:ext cx="8059624" cy="46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CA49F-0C64-49D4-B9EF-03E02260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58" y="700649"/>
            <a:ext cx="10043258" cy="60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04506-3AAE-4F39-AC84-79690287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730703"/>
            <a:ext cx="9999148" cy="61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771CC-C4EF-406C-B745-9C6A8FE5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9" y="761984"/>
            <a:ext cx="9568211" cy="5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70D20-2A13-41EB-AB4F-72EAB504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16" y="785304"/>
            <a:ext cx="9597075" cy="59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C410B-3D4C-4C26-9877-B947D5C2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54" y="882349"/>
            <a:ext cx="10045275" cy="57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SIGNALS-DISCRETE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3FF8A-D72E-4E8F-93EE-8A07340E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92" y="854640"/>
            <a:ext cx="10080395" cy="57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Q1|GENERATE AND DISPLAY ELEMENTARY SIGNALS-CONTINUOUS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5C8BE-62D8-4046-8B16-A9D573F7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14" y="738422"/>
            <a:ext cx="9286654" cy="59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109</TotalTime>
  <Words>273</Words>
  <Application>Microsoft Office PowerPoint</Application>
  <PresentationFormat>Widescreen</PresentationFormat>
  <Paragraphs>87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Rockwell</vt:lpstr>
      <vt:lpstr>Rockwell Condensed</vt:lpstr>
      <vt:lpstr>Wingdings</vt:lpstr>
      <vt:lpstr>Wood Type</vt:lpstr>
      <vt:lpstr>Q1|GENERATE AND DISPLAY ELEMENTARY SIGNALS-CONTINUOUS</vt:lpstr>
      <vt:lpstr>Q1|GENERATE AND DISPLAY ELEMENTARY SIGNALS-DISCRETE</vt:lpstr>
      <vt:lpstr>Q1|GENERATE AND DISPLAY ELEMENTARY SIGNALS-CONTINUOUS</vt:lpstr>
      <vt:lpstr>Q1|GENERATE AND DISPLAY ELEMENTARY SIGNALS-DISCRETE</vt:lpstr>
      <vt:lpstr>Q1|GENERATE AND DISPLAY ELEMENTARY SIGNALS-CONTINUOUS</vt:lpstr>
      <vt:lpstr>Q1|GENERATE AND DISPLAY ELEMENTARY SIGNALS-DISCRETE</vt:lpstr>
      <vt:lpstr>Q1|GENERATE AND DISPLAY ELEMENTARY SIGNALS-CONTINUOUS</vt:lpstr>
      <vt:lpstr>Q1|GENERATE AND DISPLAY ELEMENTARY SIGNALS-DISCRETE</vt:lpstr>
      <vt:lpstr>Q1|GENERATE AND DISPLAY ELEMENTARY SIGNALS-CONTINUOUS</vt:lpstr>
      <vt:lpstr>Q1|GENERATE AND DISPLAY ELEMENTARY SIGNALS-DISCRETE</vt:lpstr>
      <vt:lpstr>Q1|GENERATE AND DISPLAY ELEMENTARY SIGNALS-CONTINUOUS</vt:lpstr>
      <vt:lpstr>Continued…</vt:lpstr>
      <vt:lpstr>Q1|GENERATE AND DISPLAY ELEMENTARY SIGNALS-DISCRETE</vt:lpstr>
      <vt:lpstr>Continued…</vt:lpstr>
      <vt:lpstr>Q2|Generate and display a periodic square waveform of frequency 5Hz.</vt:lpstr>
      <vt:lpstr>Q3|Generate and display a rectangular aperiodic pulse</vt:lpstr>
      <vt:lpstr>Q4|Generate THE FOLLOWING SIGNAL IN 4 PERIODS:</vt:lpstr>
      <vt:lpstr>Q4|Generate THE FOLLOWING SIGNAL IN 4 PERIODS:</vt:lpstr>
      <vt:lpstr>Q5|Separate the following unit step sequence into even and odd parts and display the same</vt:lpstr>
      <vt:lpstr>Q5|Separate the following unit step sequence into even and odd parts and display the same</vt:lpstr>
      <vt:lpstr>Q5|Separate the following unit step sequence into even and odd parts and display the same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ICS|ASSIGNMENT-1 GROUP-I</dc:title>
  <dc:creator>Kaushik M</dc:creator>
  <cp:lastModifiedBy>Kaushik M</cp:lastModifiedBy>
  <cp:revision>46</cp:revision>
  <dcterms:created xsi:type="dcterms:W3CDTF">2020-08-13T15:38:14Z</dcterms:created>
  <dcterms:modified xsi:type="dcterms:W3CDTF">2020-09-03T13:26:20Z</dcterms:modified>
</cp:coreProperties>
</file>