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7" r:id="rId2"/>
    <p:sldId id="283" r:id="rId3"/>
    <p:sldId id="259" r:id="rId4"/>
    <p:sldId id="260" r:id="rId5"/>
    <p:sldId id="261" r:id="rId6"/>
    <p:sldId id="263" r:id="rId7"/>
    <p:sldId id="262" r:id="rId8"/>
    <p:sldId id="264" r:id="rId9"/>
    <p:sldId id="284" r:id="rId10"/>
    <p:sldId id="266" r:id="rId11"/>
    <p:sldId id="268" r:id="rId12"/>
    <p:sldId id="269" r:id="rId13"/>
    <p:sldId id="270" r:id="rId14"/>
    <p:sldId id="285" r:id="rId15"/>
    <p:sldId id="271" r:id="rId16"/>
    <p:sldId id="272" r:id="rId17"/>
    <p:sldId id="273" r:id="rId18"/>
    <p:sldId id="286" r:id="rId19"/>
    <p:sldId id="287" r:id="rId20"/>
    <p:sldId id="276" r:id="rId21"/>
    <p:sldId id="277" r:id="rId22"/>
    <p:sldId id="274" r:id="rId23"/>
    <p:sldId id="275" r:id="rId24"/>
    <p:sldId id="282" r:id="rId25"/>
    <p:sldId id="278" r:id="rId26"/>
    <p:sldId id="280" r:id="rId27"/>
    <p:sldId id="279" r:id="rId28"/>
    <p:sldId id="281" r:id="rId29"/>
    <p:sldId id="28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68" autoAdjust="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9A119-3C25-474D-B931-7B96B87C21CD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8A067-2DDF-40B8-919F-67976CF36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580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8A067-2DDF-40B8-919F-67976CF36A9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080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8A067-2DDF-40B8-919F-67976CF36A9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022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8A067-2DDF-40B8-919F-67976CF36A9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196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8A067-2DDF-40B8-919F-67976CF36A9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507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8A067-2DDF-40B8-919F-67976CF36A9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485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8A067-2DDF-40B8-919F-67976CF36A93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80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B0A2-DDE0-4B50-AC13-52AD9605E828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BAD8AF2-5233-4C3B-972E-7F9628BDB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86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B0A2-DDE0-4B50-AC13-52AD9605E828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8AF2-5233-4C3B-972E-7F9628BDB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29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B0A2-DDE0-4B50-AC13-52AD9605E828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8AF2-5233-4C3B-972E-7F9628BDB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81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B0A2-DDE0-4B50-AC13-52AD9605E828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8AF2-5233-4C3B-972E-7F9628BDB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21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3BBB0A2-DDE0-4B50-AC13-52AD9605E828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BAD8AF2-5233-4C3B-972E-7F9628BDB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20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B0A2-DDE0-4B50-AC13-52AD9605E828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8AF2-5233-4C3B-972E-7F9628BDB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27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B0A2-DDE0-4B50-AC13-52AD9605E828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8AF2-5233-4C3B-972E-7F9628BDB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33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B0A2-DDE0-4B50-AC13-52AD9605E828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8AF2-5233-4C3B-972E-7F9628BDB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01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B0A2-DDE0-4B50-AC13-52AD9605E828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8AF2-5233-4C3B-972E-7F9628BDB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30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B0A2-DDE0-4B50-AC13-52AD9605E828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8AF2-5233-4C3B-972E-7F9628BDB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53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B0A2-DDE0-4B50-AC13-52AD9605E828}" type="datetimeFigureOut">
              <a:rPr lang="en-IN" smtClean="0"/>
              <a:t>03-09-2020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8AF2-5233-4C3B-972E-7F9628BDB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72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3BBB0A2-DDE0-4B50-AC13-52AD9605E828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BAD8AF2-5233-4C3B-972E-7F9628BDB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46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1A010D-024E-4EB4-9941-F2BE24432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472" y="2153266"/>
            <a:ext cx="8079271" cy="197628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0998933-E09D-4237-9920-2BC677C38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178" y="707923"/>
            <a:ext cx="9930661" cy="100242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QUESTION</a:t>
            </a:r>
            <a:endParaRPr lang="en-IN" sz="3200" u="sng" dirty="0"/>
          </a:p>
        </p:txBody>
      </p:sp>
    </p:spTree>
    <p:extLst>
      <p:ext uri="{BB962C8B-B14F-4D97-AF65-F5344CB8AC3E}">
        <p14:creationId xmlns:p14="http://schemas.microsoft.com/office/powerpoint/2010/main" val="186319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63D2-E22C-4729-B3A2-9CD27924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669" y="0"/>
            <a:ext cx="9930661" cy="100242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Q2|ANALYTICAL APPROACH</a:t>
            </a:r>
            <a:endParaRPr lang="en-IN" sz="3200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258CC6-710A-4D11-AFF5-3205FEF32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246" y="739306"/>
            <a:ext cx="4719269" cy="57171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561D0A-8359-4C4B-B802-88F218B25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190" y="1500602"/>
            <a:ext cx="3480667" cy="44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04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4933B6-63CB-4F41-80FE-98EA11E0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669" y="0"/>
            <a:ext cx="9930661" cy="100242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Q2|JULIA CODING</a:t>
            </a:r>
            <a:endParaRPr lang="en-IN" sz="3200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5D6248-B426-4296-A3C7-3E8B801F0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97" y="808718"/>
            <a:ext cx="10529945" cy="583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97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4933B6-63CB-4F41-80FE-98EA11E0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669" y="0"/>
            <a:ext cx="9930661" cy="100242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Q2|JULIA CODING</a:t>
            </a:r>
            <a:endParaRPr lang="en-IN" sz="32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88E53F-6272-4F10-A67A-A9D40A4BF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845" y="1278194"/>
            <a:ext cx="9743485" cy="20617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F177F7-DB20-42F4-9732-D488DE35F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845" y="4107000"/>
            <a:ext cx="3299746" cy="13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1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4933B6-63CB-4F41-80FE-98EA11E0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669" y="0"/>
            <a:ext cx="9930661" cy="100242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Q2|JULIA CODING</a:t>
            </a:r>
            <a:endParaRPr lang="en-IN" sz="3200" u="sn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99797B-64A9-4242-AEF3-8FDAF8654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83" y="847437"/>
            <a:ext cx="10817871" cy="539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71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0998933-E09D-4237-9920-2BC677C38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178" y="707923"/>
            <a:ext cx="9930661" cy="100242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QUESTION</a:t>
            </a:r>
            <a:endParaRPr lang="en-IN" sz="32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7651CD-E1A6-4B76-9CAE-3C3F33ED0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59" y="2046467"/>
            <a:ext cx="9558317" cy="219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76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63D2-E22C-4729-B3A2-9CD27924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669" y="0"/>
            <a:ext cx="9930661" cy="100242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Q3|ANALYTICAL APPROACH</a:t>
            </a:r>
            <a:endParaRPr lang="en-IN" sz="32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6EBE7-D035-4A5F-9336-6974C56D89F6}"/>
              </a:ext>
            </a:extLst>
          </p:cNvPr>
          <p:cNvSpPr txBox="1"/>
          <p:nvPr/>
        </p:nvSpPr>
        <p:spPr>
          <a:xfrm>
            <a:off x="1964892" y="5659955"/>
            <a:ext cx="8832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Magn</a:t>
            </a:r>
            <a:r>
              <a:rPr lang="en-US" dirty="0"/>
              <a:t>[j] gives the Fourier coefficient corresponding to each value of k from -5 to 5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E3A7C-20DE-4ADD-9D63-5378A557E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032" y="1274709"/>
            <a:ext cx="6964460" cy="390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50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4933B6-63CB-4F41-80FE-98EA11E0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669" y="0"/>
            <a:ext cx="9930661" cy="100242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Q3|JULIA CODING</a:t>
            </a:r>
            <a:endParaRPr lang="en-IN" sz="32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E24039-11A2-416E-B8BD-5E64DABE8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48" y="808703"/>
            <a:ext cx="10808114" cy="539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68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4933B6-63CB-4F41-80FE-98EA11E0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669" y="0"/>
            <a:ext cx="9930661" cy="100242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Q3|JULIA CODING</a:t>
            </a:r>
            <a:endParaRPr lang="en-IN" sz="3200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CC490F-7919-4AB9-BDE2-FF245F8BA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252" y="1002422"/>
            <a:ext cx="6565493" cy="497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95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4933B6-63CB-4F41-80FE-98EA11E0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669" y="0"/>
            <a:ext cx="9930661" cy="100242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Q3|JULIA CODING</a:t>
            </a:r>
            <a:endParaRPr lang="en-IN" sz="32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6369E0-5C6A-4DEB-B1C5-3F9A044AC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30" y="879884"/>
            <a:ext cx="10825202" cy="534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4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0998933-E09D-4237-9920-2BC677C38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178" y="707923"/>
            <a:ext cx="9930661" cy="100242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QUESTION</a:t>
            </a:r>
            <a:endParaRPr lang="en-IN" sz="3200" u="sn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2D9130-8071-4509-BC0A-55DA719AA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893" y="2084438"/>
            <a:ext cx="9377605" cy="250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9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63D2-E22C-4729-B3A2-9CD27924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669" y="0"/>
            <a:ext cx="9930661" cy="100242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Q1|ANALYTICAL APPROACH</a:t>
            </a:r>
            <a:endParaRPr lang="en-IN" sz="3200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771" y="865391"/>
            <a:ext cx="66484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BAA841-82D5-44AC-9ABD-534294615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771" y="4103891"/>
            <a:ext cx="3315207" cy="248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64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4933B6-63CB-4F41-80FE-98EA11E0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669" y="0"/>
            <a:ext cx="9930661" cy="100242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Q4|JULIA CODING|INBUILT FUNCTION</a:t>
            </a:r>
            <a:endParaRPr lang="en-IN" sz="3200" u="sn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F39F30-677C-4688-89BF-07C935ED8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4" y="1002422"/>
            <a:ext cx="11705371" cy="483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86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4933B6-63CB-4F41-80FE-98EA11E0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669" y="0"/>
            <a:ext cx="9930661" cy="100242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Q4|JULIA CODING|INBUILT FUNCTION</a:t>
            </a:r>
            <a:endParaRPr lang="en-IN" sz="3200" u="sn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0504B9-0B44-4380-9A1B-BF5FD5D66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343" y="817813"/>
            <a:ext cx="10448404" cy="541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30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63D2-E22C-4729-B3A2-9CD27924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669" y="0"/>
            <a:ext cx="9930661" cy="100242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Q4|JULIA </a:t>
            </a:r>
            <a:r>
              <a:rPr lang="en-US" sz="3200" u="sng" dirty="0" err="1"/>
              <a:t>CODING|Without</a:t>
            </a:r>
            <a:r>
              <a:rPr lang="en-US" sz="3200" u="sng" dirty="0"/>
              <a:t> inbuilt function</a:t>
            </a:r>
            <a:endParaRPr lang="en-IN" sz="32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3E446B-E10D-4F79-BB77-C32DD2037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40" y="769451"/>
            <a:ext cx="10477315" cy="537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19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4933B6-63CB-4F41-80FE-98EA11E0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669" y="0"/>
            <a:ext cx="9930661" cy="100242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Q4|JULIA </a:t>
            </a:r>
            <a:r>
              <a:rPr lang="en-US" sz="3200" u="sng" dirty="0" err="1"/>
              <a:t>CODING|Without</a:t>
            </a:r>
            <a:r>
              <a:rPr lang="en-US" sz="3200" u="sng" dirty="0"/>
              <a:t> inbuilt function</a:t>
            </a:r>
            <a:endParaRPr lang="en-IN" sz="3200" u="sn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2EDAC2-94CF-4FD2-9733-AA8C87C26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89" y="741730"/>
            <a:ext cx="10376268" cy="589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75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A972654-A502-47DF-85F1-48F493EAE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178" y="707923"/>
            <a:ext cx="9930661" cy="100242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QUESTION</a:t>
            </a:r>
            <a:endParaRPr lang="en-IN" sz="32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F1AF0-540D-4B0B-9476-CA81A98A6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623" y="2113467"/>
            <a:ext cx="10287790" cy="239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30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4933B6-63CB-4F41-80FE-98EA11E0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669" y="0"/>
            <a:ext cx="9930661" cy="100242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Q5|JULIA CODING</a:t>
            </a:r>
            <a:endParaRPr lang="en-IN" sz="3200" u="sn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08258E-24CB-4BF8-9919-338AF1C86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44" y="830328"/>
            <a:ext cx="9758727" cy="591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17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4933B6-63CB-4F41-80FE-98EA11E0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669" y="0"/>
            <a:ext cx="9930661" cy="100242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Q5|JULIA CODING</a:t>
            </a:r>
            <a:endParaRPr lang="en-IN" sz="32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420B02-A06C-4A07-AD3A-AC899E6D4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79" y="1470658"/>
            <a:ext cx="11486268" cy="415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74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4933B6-63CB-4F41-80FE-98EA11E0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669" y="0"/>
            <a:ext cx="9930661" cy="100242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Q5|JULIA CODING</a:t>
            </a:r>
            <a:endParaRPr lang="en-IN" sz="3200" u="sn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27E9E1-77BD-4210-80B3-50587B5E6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43" y="863604"/>
            <a:ext cx="10830713" cy="513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74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4933B6-63CB-4F41-80FE-98EA11E0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669" y="0"/>
            <a:ext cx="9930661" cy="100242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Q5|JULIA CODING</a:t>
            </a:r>
            <a:endParaRPr lang="en-IN" sz="32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8149D-4065-4656-9266-F4F66680D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13" y="1190698"/>
            <a:ext cx="11274572" cy="447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02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0A0B-4811-47C0-B220-6D59988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493" y="2224942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Thank you…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558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63D2-E22C-4729-B3A2-9CD27924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669" y="0"/>
            <a:ext cx="9930661" cy="100242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Q1|ANALYTICAL APPROACH</a:t>
            </a:r>
            <a:endParaRPr lang="en-IN" sz="32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7B053D-451E-4A4D-8D21-57A8A19A8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223" y="924748"/>
            <a:ext cx="4849725" cy="27065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D3A986-9D68-458F-A803-377223A43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223" y="3709868"/>
            <a:ext cx="2712735" cy="277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3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05FC70-4B79-4B80-B493-7F50209B6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19" y="1022554"/>
            <a:ext cx="10271909" cy="538559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84933B6-63CB-4F41-80FE-98EA11E0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669" y="0"/>
            <a:ext cx="9930661" cy="100242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Q1|JULIA CODING</a:t>
            </a:r>
            <a:endParaRPr lang="en-IN" sz="3200" u="sng" dirty="0"/>
          </a:p>
        </p:txBody>
      </p:sp>
    </p:spTree>
    <p:extLst>
      <p:ext uri="{BB962C8B-B14F-4D97-AF65-F5344CB8AC3E}">
        <p14:creationId xmlns:p14="http://schemas.microsoft.com/office/powerpoint/2010/main" val="3765856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4933B6-63CB-4F41-80FE-98EA11E0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669" y="0"/>
            <a:ext cx="9930661" cy="100242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Q1|JULIA CODING</a:t>
            </a:r>
            <a:endParaRPr lang="en-IN" sz="3200" u="sn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B1DD3F-66FA-41C8-8324-67399E6FA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748" y="1127556"/>
            <a:ext cx="7242501" cy="460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4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4933B6-63CB-4F41-80FE-98EA11E0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669" y="0"/>
            <a:ext cx="9930661" cy="100242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Q1|JULIA CODING</a:t>
            </a:r>
            <a:endParaRPr lang="en-IN" sz="32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FA7DCE-21F3-4BC0-BB11-8FF52F808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24" y="877799"/>
            <a:ext cx="10771736" cy="510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9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4933B6-63CB-4F41-80FE-98EA11E0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734" y="58994"/>
            <a:ext cx="9930661" cy="100242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Q1|JULIA CODING</a:t>
            </a:r>
            <a:endParaRPr lang="en-IN" sz="32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31EF88-B476-485E-8C61-933470B1E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858" y="1061416"/>
            <a:ext cx="7202722" cy="476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44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4933B6-63CB-4F41-80FE-98EA11E0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734" y="58994"/>
            <a:ext cx="9930661" cy="100242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Q1|JULIA CODING</a:t>
            </a:r>
            <a:endParaRPr lang="en-IN" sz="3200" u="sn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3281EA-D8FC-4DFE-8046-53C60648D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12" y="1590368"/>
            <a:ext cx="11035695" cy="367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9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0998933-E09D-4237-9920-2BC677C38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178" y="707923"/>
            <a:ext cx="9930661" cy="100242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QUESTION</a:t>
            </a:r>
            <a:endParaRPr lang="en-IN" sz="3200" u="sn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23ACA5-6537-4B0C-A8A6-7A800E2E9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249" y="2314549"/>
            <a:ext cx="9473400" cy="142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94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306</TotalTime>
  <Words>139</Words>
  <Application>Microsoft Office PowerPoint</Application>
  <PresentationFormat>Widescreen</PresentationFormat>
  <Paragraphs>36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Rockwell</vt:lpstr>
      <vt:lpstr>Rockwell Condensed</vt:lpstr>
      <vt:lpstr>Wingdings</vt:lpstr>
      <vt:lpstr>Wood Type</vt:lpstr>
      <vt:lpstr>QUESTION</vt:lpstr>
      <vt:lpstr>Q1|ANALYTICAL APPROACH</vt:lpstr>
      <vt:lpstr>Q1|ANALYTICAL APPROACH</vt:lpstr>
      <vt:lpstr>Q1|JULIA CODING</vt:lpstr>
      <vt:lpstr>Q1|JULIA CODING</vt:lpstr>
      <vt:lpstr>Q1|JULIA CODING</vt:lpstr>
      <vt:lpstr>Q1|JULIA CODING</vt:lpstr>
      <vt:lpstr>Q1|JULIA CODING</vt:lpstr>
      <vt:lpstr>QUESTION</vt:lpstr>
      <vt:lpstr>Q2|ANALYTICAL APPROACH</vt:lpstr>
      <vt:lpstr>Q2|JULIA CODING</vt:lpstr>
      <vt:lpstr>Q2|JULIA CODING</vt:lpstr>
      <vt:lpstr>Q2|JULIA CODING</vt:lpstr>
      <vt:lpstr>QUESTION</vt:lpstr>
      <vt:lpstr>Q3|ANALYTICAL APPROACH</vt:lpstr>
      <vt:lpstr>Q3|JULIA CODING</vt:lpstr>
      <vt:lpstr>Q3|JULIA CODING</vt:lpstr>
      <vt:lpstr>Q3|JULIA CODING</vt:lpstr>
      <vt:lpstr>QUESTION</vt:lpstr>
      <vt:lpstr>Q4|JULIA CODING|INBUILT FUNCTION</vt:lpstr>
      <vt:lpstr>Q4|JULIA CODING|INBUILT FUNCTION</vt:lpstr>
      <vt:lpstr>Q4|JULIA CODING|Without inbuilt function</vt:lpstr>
      <vt:lpstr>Q4|JULIA CODING|Without inbuilt function</vt:lpstr>
      <vt:lpstr>QUESTION</vt:lpstr>
      <vt:lpstr>Q5|JULIA CODING</vt:lpstr>
      <vt:lpstr>Q5|JULIA CODING</vt:lpstr>
      <vt:lpstr>Q5|JULIA CODING</vt:lpstr>
      <vt:lpstr>Q5|JULIA CODING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ICS|ASSIGNMENT-1 GROUP-I</dc:title>
  <dc:creator>Kaushik M</dc:creator>
  <cp:lastModifiedBy>Kaushik M</cp:lastModifiedBy>
  <cp:revision>88</cp:revision>
  <dcterms:created xsi:type="dcterms:W3CDTF">2020-08-13T15:38:14Z</dcterms:created>
  <dcterms:modified xsi:type="dcterms:W3CDTF">2020-09-03T13:27:15Z</dcterms:modified>
</cp:coreProperties>
</file>