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5"/>
  </p:notesMasterIdLst>
  <p:sldIdLst>
    <p:sldId id="264" r:id="rId2"/>
    <p:sldId id="268" r:id="rId3"/>
    <p:sldId id="269" r:id="rId4"/>
    <p:sldId id="273" r:id="rId5"/>
    <p:sldId id="286" r:id="rId6"/>
    <p:sldId id="287" r:id="rId7"/>
    <p:sldId id="297" r:id="rId8"/>
    <p:sldId id="280" r:id="rId9"/>
    <p:sldId id="288" r:id="rId10"/>
    <p:sldId id="282" r:id="rId11"/>
    <p:sldId id="289" r:id="rId12"/>
    <p:sldId id="281" r:id="rId13"/>
    <p:sldId id="285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758B145-DA17-DFAE-88EA-295A09EB32D1}" name="Shippey, Bridget" initials="SB" userId="S::bxs220048@utdallas.edu::bcf845d3-5429-432f-9fc9-9da139464ca1" providerId="AD"/>
  <p188:author id="{D83ED45F-A57B-31FE-DDF6-D846E20E5D40}" name="Heimbuch, Jessica Melton" initials="HM" userId="S::jjm082000@utdallas.edu::c111b8c1-5659-40c8-9231-399b41b639e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5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94648"/>
  </p:normalViewPr>
  <p:slideViewPr>
    <p:cSldViewPr snapToGrid="0">
      <p:cViewPr varScale="1">
        <p:scale>
          <a:sx n="107" d="100"/>
          <a:sy n="10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40" d="100"/>
          <a:sy n="140" d="100"/>
        </p:scale>
        <p:origin x="372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03244" y="348406"/>
            <a:ext cx="424990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9327" y="342106"/>
            <a:ext cx="144542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FA988E1-F76F-4254-AFF3-AF6FEC19098E}" type="datetimeFigureOut">
              <a:rPr lang="en-US" smtClean="0"/>
              <a:pPr/>
              <a:t>5/4/2024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03244" y="8468371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582958" y="8468371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575BDCC-FFCB-43D8-975C-CDC4357AB6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342900" algn="l" defTabSz="685800" rtl="0" eaLnBrk="1" latinLnBrk="0" hangingPunct="1"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685800" algn="l" defTabSz="685800" rtl="0" eaLnBrk="1" latinLnBrk="0" hangingPunct="1"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028700" algn="l" defTabSz="685800" rtl="0" eaLnBrk="1" latinLnBrk="0" hangingPunct="1"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371600" algn="l" defTabSz="685800" rtl="0" eaLnBrk="1" latinLnBrk="0" hangingPunct="1"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5BDCC-FFCB-43D8-975C-CDC4357AB65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5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-952500" y="2219326"/>
            <a:ext cx="65" cy="2264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endParaRPr lang="en-US" sz="1351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23145" y="1838518"/>
            <a:ext cx="4587803" cy="2209673"/>
          </a:xfrm>
          <a:effectLst/>
        </p:spPr>
        <p:txBody>
          <a:bodyPr wrap="square"/>
          <a:lstStyle>
            <a:lvl1pPr marL="0" algn="r" defTabSz="685775" rtl="0" eaLnBrk="1" latinLnBrk="0" hangingPunct="1">
              <a:lnSpc>
                <a:spcPct val="70000"/>
              </a:lnSpc>
              <a:buNone/>
              <a:defRPr lang="en-US" sz="4800" b="1" i="0" kern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579385" y="2896715"/>
            <a:ext cx="2531563" cy="1768699"/>
          </a:xfr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defRPr lang="en-US" sz="1300" b="1" i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accent6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25">
                <a:solidFill>
                  <a:schemeClr val="bg1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25">
                <a:solidFill>
                  <a:schemeClr val="bg1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25">
                <a:solidFill>
                  <a:schemeClr val="bg1"/>
                </a:solidFill>
              </a:defRPr>
            </a:lvl4pPr>
            <a:lvl5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2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D227C2-A256-275F-A199-14FA316B1E29}"/>
              </a:ext>
            </a:extLst>
          </p:cNvPr>
          <p:cNvGrpSpPr/>
          <p:nvPr userDrawn="1"/>
        </p:nvGrpSpPr>
        <p:grpSpPr>
          <a:xfrm>
            <a:off x="5680698" y="1328155"/>
            <a:ext cx="35297" cy="2881159"/>
            <a:chOff x="5680694" y="1328152"/>
            <a:chExt cx="35297" cy="288115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D18B535-0F68-7E6C-A9A1-9AB74FD9E2B1}"/>
                </a:ext>
              </a:extLst>
            </p:cNvPr>
            <p:cNvCxnSpPr/>
            <p:nvPr userDrawn="1"/>
          </p:nvCxnSpPr>
          <p:spPr>
            <a:xfrm>
              <a:off x="5680694" y="1328152"/>
              <a:ext cx="0" cy="2881159"/>
            </a:xfrm>
            <a:prstGeom prst="line">
              <a:avLst/>
            </a:prstGeom>
            <a:ln w="9525" cap="rnd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8E41D55-9F17-BDC0-5347-054EB6508A26}"/>
                </a:ext>
              </a:extLst>
            </p:cNvPr>
            <p:cNvCxnSpPr/>
            <p:nvPr userDrawn="1"/>
          </p:nvCxnSpPr>
          <p:spPr>
            <a:xfrm>
              <a:off x="5715991" y="1328152"/>
              <a:ext cx="0" cy="2881159"/>
            </a:xfrm>
            <a:prstGeom prst="line">
              <a:avLst/>
            </a:prstGeom>
            <a:ln w="9525" cap="rnd">
              <a:solidFill>
                <a:srgbClr val="E8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C2D5E9-3C9F-8ACD-221E-C9407005B0D9}"/>
              </a:ext>
            </a:extLst>
          </p:cNvPr>
          <p:cNvGrpSpPr/>
          <p:nvPr userDrawn="1"/>
        </p:nvGrpSpPr>
        <p:grpSpPr>
          <a:xfrm>
            <a:off x="6054242" y="1836379"/>
            <a:ext cx="1895031" cy="1864711"/>
            <a:chOff x="6207749" y="1766431"/>
            <a:chExt cx="1895031" cy="186471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A4D500C-5CAB-3BA8-E3FF-B80391644742}"/>
                </a:ext>
              </a:extLst>
            </p:cNvPr>
            <p:cNvSpPr/>
            <p:nvPr userDrawn="1"/>
          </p:nvSpPr>
          <p:spPr>
            <a:xfrm>
              <a:off x="6344318" y="1887840"/>
              <a:ext cx="1621892" cy="16218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28600" tIns="228600" rIns="228600" bIns="228600" rtlCol="0" anchor="ctr">
              <a:noAutofit/>
            </a:bodyPr>
            <a:lstStyle/>
            <a:p>
              <a:pPr algn="ctr"/>
              <a:endParaRPr lang="en-US" sz="1400" dirty="0">
                <a:solidFill>
                  <a:schemeClr val="bg1"/>
                </a:solidFill>
                <a:latin typeface="Franklin Gothic Demi Cond" panose="020B0706030402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7E3AD600-3DC8-D703-25DD-E5D2F51511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07749" y="1766431"/>
              <a:ext cx="1895031" cy="18647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185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 userDrawn="1">
            <p:ph type="chart" sz="quarter" idx="29" hasCustomPrompt="1"/>
          </p:nvPr>
        </p:nvSpPr>
        <p:spPr>
          <a:xfrm>
            <a:off x="685800" y="1543052"/>
            <a:ext cx="7772400" cy="30003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chart from template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2D528D74-618E-334B-87B7-D7EDA262D7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900089"/>
            <a:ext cx="5029200" cy="134139"/>
          </a:xfrm>
        </p:spPr>
        <p:txBody>
          <a:bodyPr wrap="square" anchor="b">
            <a:spAutoFit/>
          </a:bodyPr>
          <a:lstStyle>
            <a:lvl1pPr>
              <a:defRPr sz="800" b="0" i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insert source or footer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7DC360-7098-D941-A67E-D28011BF65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92314"/>
            <a:ext cx="7772400" cy="68580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745434D-4ACA-7B4C-A494-98A8512F0FAB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85800" y="362034"/>
            <a:ext cx="7772400" cy="338961"/>
          </a:xfr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7" indent="0">
              <a:buNone/>
              <a:defRPr sz="1500" b="1"/>
            </a:lvl2pPr>
            <a:lvl3pPr marL="685775" indent="0">
              <a:buNone/>
              <a:defRPr sz="1351" b="1"/>
            </a:lvl3pPr>
            <a:lvl4pPr marL="1028662" indent="0">
              <a:buNone/>
              <a:defRPr sz="1200" b="1"/>
            </a:lvl4pPr>
            <a:lvl5pPr marL="1371548" indent="0">
              <a:buNone/>
              <a:defRPr sz="1200" b="1"/>
            </a:lvl5pPr>
            <a:lvl6pPr marL="1714436" indent="0">
              <a:buNone/>
              <a:defRPr sz="1200" b="1"/>
            </a:lvl6pPr>
            <a:lvl7pPr marL="2057323" indent="0">
              <a:buNone/>
              <a:defRPr sz="1200" b="1"/>
            </a:lvl7pPr>
            <a:lvl8pPr marL="2400211" indent="0">
              <a:buNone/>
              <a:defRPr sz="1200" b="1"/>
            </a:lvl8pPr>
            <a:lvl9pPr marL="2743098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BFCA18-7E9E-E74A-833D-B47F23A04116}"/>
              </a:ext>
            </a:extLst>
          </p:cNvPr>
          <p:cNvCxnSpPr>
            <a:cxnSpLocks/>
          </p:cNvCxnSpPr>
          <p:nvPr userDrawn="1"/>
        </p:nvCxnSpPr>
        <p:spPr>
          <a:xfrm>
            <a:off x="1649398" y="598991"/>
            <a:ext cx="5845215" cy="0"/>
          </a:xfrm>
          <a:prstGeom prst="line">
            <a:avLst/>
          </a:prstGeom>
          <a:ln w="9525">
            <a:solidFill>
              <a:srgbClr val="E8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A7A88F-7067-DD98-651F-6C0E9CAC7018}"/>
              </a:ext>
            </a:extLst>
          </p:cNvPr>
          <p:cNvSpPr txBox="1"/>
          <p:nvPr userDrawn="1"/>
        </p:nvSpPr>
        <p:spPr>
          <a:xfrm>
            <a:off x="8674580" y="4941893"/>
            <a:ext cx="293077" cy="9233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600" smtClean="0">
                <a:solidFill>
                  <a:srgbClr val="000000"/>
                </a:solidFill>
                <a:latin typeface="+mn-lt"/>
              </a:rPr>
              <a:pPr algn="r"/>
              <a:t>‹#›</a:t>
            </a:fld>
            <a:endParaRPr lang="en-US" sz="6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430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75D0418A-ADC7-7C49-8916-57C1A6D29F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900089"/>
            <a:ext cx="5029200" cy="134139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insert source or footer information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AACE0-2A51-8B87-8B7F-56682B3FDC21}"/>
              </a:ext>
            </a:extLst>
          </p:cNvPr>
          <p:cNvSpPr txBox="1"/>
          <p:nvPr userDrawn="1"/>
        </p:nvSpPr>
        <p:spPr>
          <a:xfrm>
            <a:off x="8674580" y="4941893"/>
            <a:ext cx="293077" cy="9233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600" smtClean="0">
                <a:solidFill>
                  <a:srgbClr val="000000"/>
                </a:solidFill>
                <a:latin typeface="+mn-lt"/>
              </a:rPr>
              <a:pPr algn="r"/>
              <a:t>‹#›</a:t>
            </a:fld>
            <a:endParaRPr lang="en-US" sz="6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2820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Main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A1FD6F9-D212-2E42-B64E-F33E6A95F59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755" y="1428754"/>
            <a:ext cx="7781756" cy="1668947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74708" y="3465668"/>
            <a:ext cx="7783445" cy="1061829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151"/>
              </a:spcAft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151"/>
              </a:spcAft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151"/>
              </a:spcAft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151"/>
              </a:spcAft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678040" y="1299715"/>
            <a:ext cx="7780165" cy="2004413"/>
            <a:chOff x="914400" y="1732950"/>
            <a:chExt cx="7316788" cy="2672550"/>
          </a:xfrm>
        </p:grpSpPr>
        <p:cxnSp>
          <p:nvCxnSpPr>
            <p:cNvPr id="11" name="Straight Connector 10"/>
            <p:cNvCxnSpPr>
              <a:cxnSpLocks/>
            </p:cNvCxnSpPr>
            <p:nvPr userDrawn="1"/>
          </p:nvCxnSpPr>
          <p:spPr>
            <a:xfrm>
              <a:off x="914400" y="1732950"/>
              <a:ext cx="7315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915988" y="4302313"/>
              <a:ext cx="7315200" cy="103187"/>
            </a:xfrm>
            <a:custGeom>
              <a:avLst/>
              <a:gdLst>
                <a:gd name="T0" fmla="*/ 0 w 4608"/>
                <a:gd name="T1" fmla="*/ 0 h 65"/>
                <a:gd name="T2" fmla="*/ 224 w 4608"/>
                <a:gd name="T3" fmla="*/ 0 h 65"/>
                <a:gd name="T4" fmla="*/ 286 w 4608"/>
                <a:gd name="T5" fmla="*/ 65 h 65"/>
                <a:gd name="T6" fmla="*/ 349 w 4608"/>
                <a:gd name="T7" fmla="*/ 0 h 65"/>
                <a:gd name="T8" fmla="*/ 4608 w 460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65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</p:spTree>
    <p:extLst>
      <p:ext uri="{BB962C8B-B14F-4D97-AF65-F5344CB8AC3E}">
        <p14:creationId xmlns:p14="http://schemas.microsoft.com/office/powerpoint/2010/main" val="1785071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Main Ide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A1FD6F9-D212-2E42-B64E-F33E6A95F59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79365" y="0"/>
            <a:ext cx="4264639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757" y="845291"/>
            <a:ext cx="3894587" cy="2666471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74706" y="3768695"/>
            <a:ext cx="3894639" cy="1061829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151"/>
              </a:spcAft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151"/>
              </a:spcAft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151"/>
              </a:spcAft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151"/>
              </a:spcAft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678037" y="757452"/>
            <a:ext cx="38913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6"/>
          <p:cNvSpPr>
            <a:spLocks/>
          </p:cNvSpPr>
          <p:nvPr userDrawn="1"/>
        </p:nvSpPr>
        <p:spPr bwMode="auto">
          <a:xfrm>
            <a:off x="679726" y="3601534"/>
            <a:ext cx="3871348" cy="77390"/>
          </a:xfrm>
          <a:custGeom>
            <a:avLst/>
            <a:gdLst>
              <a:gd name="T0" fmla="*/ 0 w 4608"/>
              <a:gd name="T1" fmla="*/ 0 h 65"/>
              <a:gd name="T2" fmla="*/ 224 w 4608"/>
              <a:gd name="T3" fmla="*/ 0 h 65"/>
              <a:gd name="T4" fmla="*/ 286 w 4608"/>
              <a:gd name="T5" fmla="*/ 65 h 65"/>
              <a:gd name="T6" fmla="*/ 349 w 4608"/>
              <a:gd name="T7" fmla="*/ 0 h 65"/>
              <a:gd name="T8" fmla="*/ 4608 w 4608"/>
              <a:gd name="T9" fmla="*/ 0 h 65"/>
              <a:gd name="connsiteX0" fmla="*/ 0 w 4977"/>
              <a:gd name="connsiteY0" fmla="*/ 0 h 10000"/>
              <a:gd name="connsiteX1" fmla="*/ 486 w 4977"/>
              <a:gd name="connsiteY1" fmla="*/ 0 h 10000"/>
              <a:gd name="connsiteX2" fmla="*/ 621 w 4977"/>
              <a:gd name="connsiteY2" fmla="*/ 10000 h 10000"/>
              <a:gd name="connsiteX3" fmla="*/ 757 w 4977"/>
              <a:gd name="connsiteY3" fmla="*/ 0 h 10000"/>
              <a:gd name="connsiteX4" fmla="*/ 4977 w 497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" h="10000">
                <a:moveTo>
                  <a:pt x="0" y="0"/>
                </a:moveTo>
                <a:lnTo>
                  <a:pt x="486" y="0"/>
                </a:lnTo>
                <a:lnTo>
                  <a:pt x="621" y="10000"/>
                </a:lnTo>
                <a:cubicBezTo>
                  <a:pt x="666" y="6667"/>
                  <a:pt x="712" y="3333"/>
                  <a:pt x="757" y="0"/>
                </a:cubicBezTo>
                <a:lnTo>
                  <a:pt x="4977" y="0"/>
                </a:lnTo>
              </a:path>
            </a:pathLst>
          </a:custGeom>
          <a:noFill/>
          <a:ln w="9525" cap="flat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</p:spTree>
    <p:extLst>
      <p:ext uri="{BB962C8B-B14F-4D97-AF65-F5344CB8AC3E}">
        <p14:creationId xmlns:p14="http://schemas.microsoft.com/office/powerpoint/2010/main" val="3676393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Main Idea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31" y="1428754"/>
            <a:ext cx="7775100" cy="1668947"/>
          </a:xfrm>
        </p:spPr>
        <p:txBody>
          <a:bodyPr anchor="ctr"/>
          <a:lstStyle>
            <a:lvl1pPr>
              <a:lnSpc>
                <a:spcPct val="95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83583" y="3465668"/>
            <a:ext cx="7776788" cy="1061829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600" b="1" i="0">
                <a:solidFill>
                  <a:srgbClr val="E875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151"/>
              </a:spcAft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151"/>
              </a:spcAft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151"/>
              </a:spcAft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151"/>
              </a:spcAft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83634" y="1299712"/>
            <a:ext cx="7775100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6"/>
          <p:cNvSpPr>
            <a:spLocks/>
          </p:cNvSpPr>
          <p:nvPr userDrawn="1"/>
        </p:nvSpPr>
        <p:spPr bwMode="auto">
          <a:xfrm>
            <a:off x="685322" y="3226735"/>
            <a:ext cx="7775100" cy="77390"/>
          </a:xfrm>
          <a:custGeom>
            <a:avLst/>
            <a:gdLst>
              <a:gd name="T0" fmla="*/ 0 w 4608"/>
              <a:gd name="T1" fmla="*/ 0 h 65"/>
              <a:gd name="T2" fmla="*/ 224 w 4608"/>
              <a:gd name="T3" fmla="*/ 0 h 65"/>
              <a:gd name="T4" fmla="*/ 286 w 4608"/>
              <a:gd name="T5" fmla="*/ 65 h 65"/>
              <a:gd name="T6" fmla="*/ 349 w 4608"/>
              <a:gd name="T7" fmla="*/ 0 h 65"/>
              <a:gd name="T8" fmla="*/ 4608 w 4608"/>
              <a:gd name="T9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65">
                <a:moveTo>
                  <a:pt x="0" y="0"/>
                </a:moveTo>
                <a:lnTo>
                  <a:pt x="224" y="0"/>
                </a:lnTo>
                <a:lnTo>
                  <a:pt x="286" y="65"/>
                </a:lnTo>
                <a:lnTo>
                  <a:pt x="349" y="0"/>
                </a:lnTo>
                <a:lnTo>
                  <a:pt x="4608" y="0"/>
                </a:lnTo>
              </a:path>
            </a:pathLst>
          </a:custGeom>
          <a:noFill/>
          <a:ln w="9525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</p:spTree>
    <p:extLst>
      <p:ext uri="{BB962C8B-B14F-4D97-AF65-F5344CB8AC3E}">
        <p14:creationId xmlns:p14="http://schemas.microsoft.com/office/powerpoint/2010/main" val="213999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 userDrawn="1"/>
        </p:nvSpPr>
        <p:spPr>
          <a:xfrm>
            <a:off x="8165124" y="4941893"/>
            <a:ext cx="293077" cy="9233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6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‹#›</a:t>
            </a:fld>
            <a:endParaRPr lang="en-US" sz="60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933621"/>
            <a:ext cx="5029200" cy="100605"/>
          </a:xfrm>
        </p:spPr>
        <p:txBody>
          <a:bodyPr wrap="square" anchor="b">
            <a:spAutoFit/>
          </a:bodyPr>
          <a:lstStyle>
            <a:lvl1pPr>
              <a:defRPr sz="6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insert source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2"/>
            <a:ext cx="9144000" cy="5181079"/>
            <a:chOff x="0" y="0"/>
            <a:chExt cx="9144000" cy="6908105"/>
          </a:xfrm>
        </p:grpSpPr>
        <p:grpSp>
          <p:nvGrpSpPr>
            <p:cNvPr id="30" name="Group 29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solidFill>
              <a:schemeClr val="bg1">
                <a:lumMod val="95000"/>
              </a:schemeClr>
            </a:solidFill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0" y="0"/>
                <a:ext cx="6858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>
                  <a:solidFill>
                    <a:srgbClr val="F26531"/>
                  </a:solidFill>
                </a:endParaRPr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8458200" y="0"/>
                <a:ext cx="6858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>
                  <a:solidFill>
                    <a:srgbClr val="F2653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0" y="0"/>
                <a:ext cx="8458200" cy="685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>
                  <a:solidFill>
                    <a:srgbClr val="F26531"/>
                  </a:solidFill>
                </a:endParaRPr>
              </a:p>
            </p:txBody>
          </p:sp>
          <p:sp>
            <p:nvSpPr>
              <p:cNvPr id="49" name="Rectangle 48"/>
              <p:cNvSpPr>
                <a:spLocks noChangeAspect="1"/>
              </p:cNvSpPr>
              <p:nvPr/>
            </p:nvSpPr>
            <p:spPr>
              <a:xfrm>
                <a:off x="0" y="6172200"/>
                <a:ext cx="9144000" cy="685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>
                  <a:solidFill>
                    <a:srgbClr val="F26531"/>
                  </a:solidFill>
                </a:endParaRPr>
              </a:p>
            </p:txBody>
          </p:sp>
        </p:grpSp>
        <p:cxnSp>
          <p:nvCxnSpPr>
            <p:cNvPr id="31" name="Straight Connector 30"/>
            <p:cNvCxnSpPr/>
            <p:nvPr userDrawn="1"/>
          </p:nvCxnSpPr>
          <p:spPr>
            <a:xfrm flipV="1">
              <a:off x="685800" y="0"/>
              <a:ext cx="0" cy="6858001"/>
            </a:xfrm>
            <a:prstGeom prst="line">
              <a:avLst/>
            </a:prstGeom>
            <a:ln w="3175">
              <a:solidFill>
                <a:srgbClr val="FF006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flipV="1">
              <a:off x="8458200" y="0"/>
              <a:ext cx="0" cy="6858001"/>
            </a:xfrm>
            <a:prstGeom prst="line">
              <a:avLst/>
            </a:prstGeom>
            <a:ln w="3175">
              <a:solidFill>
                <a:srgbClr val="FF006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 userDrawn="1"/>
          </p:nvGrpSpPr>
          <p:grpSpPr>
            <a:xfrm>
              <a:off x="5715000" y="0"/>
              <a:ext cx="457200" cy="6908105"/>
              <a:chOff x="2956470" y="50104"/>
              <a:chExt cx="457200" cy="6858001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flipV="1">
                <a:off x="2956470" y="50104"/>
                <a:ext cx="0" cy="6858001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3413670" y="50104"/>
                <a:ext cx="0" cy="6858001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/>
            <p:cNvCxnSpPr/>
            <p:nvPr userDrawn="1"/>
          </p:nvCxnSpPr>
          <p:spPr>
            <a:xfrm rot="5400000" flipV="1">
              <a:off x="4572000" y="-3886200"/>
              <a:ext cx="0" cy="9144000"/>
            </a:xfrm>
            <a:prstGeom prst="line">
              <a:avLst/>
            </a:prstGeom>
            <a:ln w="3175">
              <a:solidFill>
                <a:srgbClr val="FF006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 userDrawn="1"/>
          </p:nvGrpSpPr>
          <p:grpSpPr>
            <a:xfrm>
              <a:off x="0" y="1143000"/>
              <a:ext cx="9144000" cy="914400"/>
              <a:chOff x="0" y="1143000"/>
              <a:chExt cx="9144000" cy="914400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rot="5400000" flipV="1">
                <a:off x="4572000" y="-2514600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 flipV="1">
                <a:off x="4572000" y="-3429000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0" y="2971800"/>
              <a:ext cx="9144000" cy="914400"/>
              <a:chOff x="0" y="1143000"/>
              <a:chExt cx="9144000" cy="91440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rot="5400000" flipV="1">
                <a:off x="4572000" y="-2514600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5400000" flipV="1">
                <a:off x="4572000" y="-3429000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0" y="4800602"/>
              <a:ext cx="9144000" cy="914400"/>
              <a:chOff x="0" y="1143000"/>
              <a:chExt cx="9144000" cy="91440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rot="5400000" flipV="1">
                <a:off x="4572000" y="-2514600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 flipV="1">
                <a:off x="4572000" y="-3429000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2971800" y="0"/>
              <a:ext cx="457200" cy="6908105"/>
              <a:chOff x="2956470" y="50104"/>
              <a:chExt cx="457200" cy="6858001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flipV="1">
                <a:off x="2956470" y="50104"/>
                <a:ext cx="0" cy="6858001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3413670" y="50104"/>
                <a:ext cx="0" cy="6858001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8886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AAACE0-2A51-8B87-8B7F-56682B3FDC21}"/>
              </a:ext>
            </a:extLst>
          </p:cNvPr>
          <p:cNvSpPr txBox="1"/>
          <p:nvPr userDrawn="1"/>
        </p:nvSpPr>
        <p:spPr>
          <a:xfrm>
            <a:off x="8674580" y="4941893"/>
            <a:ext cx="293077" cy="9233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600" smtClean="0">
                <a:solidFill>
                  <a:srgbClr val="000000"/>
                </a:solidFill>
                <a:latin typeface="+mn-lt"/>
              </a:rPr>
              <a:pPr algn="r"/>
              <a:t>‹#›</a:t>
            </a:fld>
            <a:endParaRPr lang="en-US" sz="6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574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6ADF050F-4B96-8F47-9ED5-126B6BB4A7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900089"/>
            <a:ext cx="5029200" cy="134139"/>
          </a:xfrm>
        </p:spPr>
        <p:txBody>
          <a:bodyPr wrap="square" anchor="b">
            <a:spAutoFit/>
          </a:bodyPr>
          <a:lstStyle>
            <a:lvl1pPr>
              <a:defRPr sz="800" b="0" i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insert source or footer information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559F6DB-F72B-CD48-A567-A92CD37A8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92314"/>
            <a:ext cx="7772400" cy="6858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ACC2408-BEEC-F148-B9BC-F196717E8C05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85800" y="362034"/>
            <a:ext cx="7772400" cy="338961"/>
          </a:xfr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7" indent="0">
              <a:buNone/>
              <a:defRPr sz="1500" b="1"/>
            </a:lvl2pPr>
            <a:lvl3pPr marL="685775" indent="0">
              <a:buNone/>
              <a:defRPr sz="1351" b="1"/>
            </a:lvl3pPr>
            <a:lvl4pPr marL="1028662" indent="0">
              <a:buNone/>
              <a:defRPr sz="1200" b="1"/>
            </a:lvl4pPr>
            <a:lvl5pPr marL="1371548" indent="0">
              <a:buNone/>
              <a:defRPr sz="1200" b="1"/>
            </a:lvl5pPr>
            <a:lvl6pPr marL="1714436" indent="0">
              <a:buNone/>
              <a:defRPr sz="1200" b="1"/>
            </a:lvl6pPr>
            <a:lvl7pPr marL="2057323" indent="0">
              <a:buNone/>
              <a:defRPr sz="1200" b="1"/>
            </a:lvl7pPr>
            <a:lvl8pPr marL="2400211" indent="0">
              <a:buNone/>
              <a:defRPr sz="1200" b="1"/>
            </a:lvl8pPr>
            <a:lvl9pPr marL="2743098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0E6F19-B158-8F4A-A1E8-F43562F62F56}"/>
              </a:ext>
            </a:extLst>
          </p:cNvPr>
          <p:cNvCxnSpPr>
            <a:cxnSpLocks/>
          </p:cNvCxnSpPr>
          <p:nvPr userDrawn="1"/>
        </p:nvCxnSpPr>
        <p:spPr>
          <a:xfrm>
            <a:off x="1649398" y="598991"/>
            <a:ext cx="5845215" cy="0"/>
          </a:xfrm>
          <a:prstGeom prst="line">
            <a:avLst/>
          </a:prstGeom>
          <a:ln w="9525">
            <a:solidFill>
              <a:srgbClr val="E8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4B2559E-3726-5BF1-A3AA-DB7C3533025E}"/>
              </a:ext>
            </a:extLst>
          </p:cNvPr>
          <p:cNvSpPr txBox="1"/>
          <p:nvPr userDrawn="1"/>
        </p:nvSpPr>
        <p:spPr>
          <a:xfrm>
            <a:off x="8674580" y="4941893"/>
            <a:ext cx="293077" cy="9233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600" smtClean="0">
                <a:solidFill>
                  <a:srgbClr val="000000"/>
                </a:solidFill>
                <a:latin typeface="+mn-lt"/>
              </a:rPr>
              <a:pPr algn="r"/>
              <a:t>‹#›</a:t>
            </a:fld>
            <a:endParaRPr lang="en-US" sz="6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967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A1FD6F9-D212-2E42-B64E-F33E6A95F59D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0" y="0"/>
            <a:ext cx="9144000" cy="5143500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755" y="1428754"/>
            <a:ext cx="7781756" cy="1668947"/>
          </a:xfrm>
        </p:spPr>
        <p:txBody>
          <a:bodyPr anchor="ctr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74708" y="3465668"/>
            <a:ext cx="7783445" cy="1061829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151"/>
              </a:spcAft>
              <a:buFont typeface="Arial" panose="020B0604020202020204" pitchFamily="34" charset="0"/>
              <a:buChar char="​"/>
              <a:defRPr sz="11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151"/>
              </a:spcAft>
              <a:buFont typeface="Arial" panose="020B0604020202020204" pitchFamily="34" charset="0"/>
              <a:buChar char="​"/>
              <a:defRPr sz="11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151"/>
              </a:spcAft>
              <a:buFont typeface="Arial" panose="020B0604020202020204" pitchFamily="34" charset="0"/>
              <a:buChar char="​"/>
              <a:defRPr sz="11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151"/>
              </a:spcAft>
              <a:buFont typeface="Arial" panose="020B0604020202020204" pitchFamily="34" charset="0"/>
              <a:buChar char="​"/>
              <a:defRPr sz="11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678040" y="1299715"/>
            <a:ext cx="7780165" cy="2004413"/>
            <a:chOff x="914400" y="1732950"/>
            <a:chExt cx="7316788" cy="267255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914400" y="1732950"/>
              <a:ext cx="7315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915988" y="4302313"/>
              <a:ext cx="7315200" cy="103187"/>
            </a:xfrm>
            <a:custGeom>
              <a:avLst/>
              <a:gdLst>
                <a:gd name="T0" fmla="*/ 0 w 4608"/>
                <a:gd name="T1" fmla="*/ 0 h 65"/>
                <a:gd name="T2" fmla="*/ 224 w 4608"/>
                <a:gd name="T3" fmla="*/ 0 h 65"/>
                <a:gd name="T4" fmla="*/ 286 w 4608"/>
                <a:gd name="T5" fmla="*/ 65 h 65"/>
                <a:gd name="T6" fmla="*/ 349 w 4608"/>
                <a:gd name="T7" fmla="*/ 0 h 65"/>
                <a:gd name="T8" fmla="*/ 4608 w 460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65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</p:spTree>
    <p:extLst>
      <p:ext uri="{BB962C8B-B14F-4D97-AF65-F5344CB8AC3E}">
        <p14:creationId xmlns:p14="http://schemas.microsoft.com/office/powerpoint/2010/main" val="314891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or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18133" y="1942379"/>
            <a:ext cx="2725271" cy="6857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275"/>
              </a:lnSpc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7" indent="0">
              <a:buNone/>
              <a:defRPr sz="900"/>
            </a:lvl2pPr>
            <a:lvl3pPr marL="685775" indent="0">
              <a:buNone/>
              <a:defRPr sz="751"/>
            </a:lvl3pPr>
            <a:lvl4pPr marL="1028662" indent="0">
              <a:buNone/>
              <a:defRPr sz="675"/>
            </a:lvl4pPr>
            <a:lvl5pPr marL="1371548" indent="0">
              <a:buNone/>
              <a:defRPr sz="675"/>
            </a:lvl5pPr>
            <a:lvl6pPr marL="1714436" indent="0">
              <a:buNone/>
              <a:defRPr sz="675"/>
            </a:lvl6pPr>
            <a:lvl7pPr marL="2057323" indent="0">
              <a:buNone/>
              <a:defRPr sz="675"/>
            </a:lvl7pPr>
            <a:lvl8pPr marL="2400211" indent="0">
              <a:buNone/>
              <a:defRPr sz="675"/>
            </a:lvl8pPr>
            <a:lvl9pPr marL="2743098" indent="0">
              <a:buNone/>
              <a:defRPr sz="675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1" y="1924795"/>
            <a:ext cx="932331" cy="70337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94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1618133" y="2628183"/>
            <a:ext cx="2725271" cy="6857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275"/>
              </a:lnSpc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7" indent="0">
              <a:buNone/>
              <a:defRPr sz="900"/>
            </a:lvl2pPr>
            <a:lvl3pPr marL="685775" indent="0">
              <a:buNone/>
              <a:defRPr sz="751"/>
            </a:lvl3pPr>
            <a:lvl4pPr marL="1028662" indent="0">
              <a:buNone/>
              <a:defRPr sz="675"/>
            </a:lvl4pPr>
            <a:lvl5pPr marL="1371548" indent="0">
              <a:buNone/>
              <a:defRPr sz="675"/>
            </a:lvl5pPr>
            <a:lvl6pPr marL="1714436" indent="0">
              <a:buNone/>
              <a:defRPr sz="675"/>
            </a:lvl6pPr>
            <a:lvl7pPr marL="2057323" indent="0">
              <a:buNone/>
              <a:defRPr sz="675"/>
            </a:lvl7pPr>
            <a:lvl8pPr marL="2400211" indent="0">
              <a:buNone/>
              <a:defRPr sz="675"/>
            </a:lvl8pPr>
            <a:lvl9pPr marL="2743098" indent="0">
              <a:buNone/>
              <a:defRPr sz="675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95" name="Text Placeholder 29"/>
          <p:cNvSpPr>
            <a:spLocks noGrp="1"/>
          </p:cNvSpPr>
          <p:nvPr>
            <p:ph type="body" sz="quarter" idx="30" hasCustomPrompt="1"/>
          </p:nvPr>
        </p:nvSpPr>
        <p:spPr>
          <a:xfrm>
            <a:off x="685801" y="2610599"/>
            <a:ext cx="932331" cy="70337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96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1618133" y="3313987"/>
            <a:ext cx="2725271" cy="6857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275"/>
              </a:lnSpc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7" indent="0">
              <a:buNone/>
              <a:defRPr sz="900"/>
            </a:lvl2pPr>
            <a:lvl3pPr marL="685775" indent="0">
              <a:buNone/>
              <a:defRPr sz="751"/>
            </a:lvl3pPr>
            <a:lvl4pPr marL="1028662" indent="0">
              <a:buNone/>
              <a:defRPr sz="675"/>
            </a:lvl4pPr>
            <a:lvl5pPr marL="1371548" indent="0">
              <a:buNone/>
              <a:defRPr sz="675"/>
            </a:lvl5pPr>
            <a:lvl6pPr marL="1714436" indent="0">
              <a:buNone/>
              <a:defRPr sz="675"/>
            </a:lvl6pPr>
            <a:lvl7pPr marL="2057323" indent="0">
              <a:buNone/>
              <a:defRPr sz="675"/>
            </a:lvl7pPr>
            <a:lvl8pPr marL="2400211" indent="0">
              <a:buNone/>
              <a:defRPr sz="675"/>
            </a:lvl8pPr>
            <a:lvl9pPr marL="2743098" indent="0">
              <a:buNone/>
              <a:defRPr sz="675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97" name="Text Placeholder 29"/>
          <p:cNvSpPr>
            <a:spLocks noGrp="1"/>
          </p:cNvSpPr>
          <p:nvPr>
            <p:ph type="body" sz="quarter" idx="32" hasCustomPrompt="1"/>
          </p:nvPr>
        </p:nvSpPr>
        <p:spPr>
          <a:xfrm>
            <a:off x="685801" y="3296401"/>
            <a:ext cx="932331" cy="70337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98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5732933" y="1942379"/>
            <a:ext cx="2725271" cy="6857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275"/>
              </a:lnSpc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7" indent="0">
              <a:buNone/>
              <a:defRPr sz="900"/>
            </a:lvl2pPr>
            <a:lvl3pPr marL="685775" indent="0">
              <a:buNone/>
              <a:defRPr sz="751"/>
            </a:lvl3pPr>
            <a:lvl4pPr marL="1028662" indent="0">
              <a:buNone/>
              <a:defRPr sz="675"/>
            </a:lvl4pPr>
            <a:lvl5pPr marL="1371548" indent="0">
              <a:buNone/>
              <a:defRPr sz="675"/>
            </a:lvl5pPr>
            <a:lvl6pPr marL="1714436" indent="0">
              <a:buNone/>
              <a:defRPr sz="675"/>
            </a:lvl6pPr>
            <a:lvl7pPr marL="2057323" indent="0">
              <a:buNone/>
              <a:defRPr sz="675"/>
            </a:lvl7pPr>
            <a:lvl8pPr marL="2400211" indent="0">
              <a:buNone/>
              <a:defRPr sz="675"/>
            </a:lvl8pPr>
            <a:lvl9pPr marL="2743098" indent="0">
              <a:buNone/>
              <a:defRPr sz="675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99" name="Text Placeholder 29"/>
          <p:cNvSpPr>
            <a:spLocks noGrp="1"/>
          </p:cNvSpPr>
          <p:nvPr>
            <p:ph type="body" sz="quarter" idx="34" hasCustomPrompt="1"/>
          </p:nvPr>
        </p:nvSpPr>
        <p:spPr>
          <a:xfrm>
            <a:off x="4800601" y="1924795"/>
            <a:ext cx="932331" cy="70337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0" name="Text Placeholder 3"/>
          <p:cNvSpPr>
            <a:spLocks noGrp="1"/>
          </p:cNvSpPr>
          <p:nvPr>
            <p:ph type="body" sz="half" idx="35" hasCustomPrompt="1"/>
          </p:nvPr>
        </p:nvSpPr>
        <p:spPr>
          <a:xfrm>
            <a:off x="5732933" y="2628183"/>
            <a:ext cx="2725271" cy="6857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275"/>
              </a:lnSpc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7" indent="0">
              <a:buNone/>
              <a:defRPr sz="900"/>
            </a:lvl2pPr>
            <a:lvl3pPr marL="685775" indent="0">
              <a:buNone/>
              <a:defRPr sz="751"/>
            </a:lvl3pPr>
            <a:lvl4pPr marL="1028662" indent="0">
              <a:buNone/>
              <a:defRPr sz="675"/>
            </a:lvl4pPr>
            <a:lvl5pPr marL="1371548" indent="0">
              <a:buNone/>
              <a:defRPr sz="675"/>
            </a:lvl5pPr>
            <a:lvl6pPr marL="1714436" indent="0">
              <a:buNone/>
              <a:defRPr sz="675"/>
            </a:lvl6pPr>
            <a:lvl7pPr marL="2057323" indent="0">
              <a:buNone/>
              <a:defRPr sz="675"/>
            </a:lvl7pPr>
            <a:lvl8pPr marL="2400211" indent="0">
              <a:buNone/>
              <a:defRPr sz="675"/>
            </a:lvl8pPr>
            <a:lvl9pPr marL="2743098" indent="0">
              <a:buNone/>
              <a:defRPr sz="675"/>
            </a:lvl9pPr>
          </a:lstStyle>
          <a:p>
            <a:pPr lvl="0"/>
            <a:r>
              <a:rPr lang="en-US"/>
              <a:t>Click to edit section title</a:t>
            </a:r>
          </a:p>
        </p:txBody>
      </p:sp>
      <p:sp>
        <p:nvSpPr>
          <p:cNvPr id="101" name="Text Placeholder 29"/>
          <p:cNvSpPr>
            <a:spLocks noGrp="1"/>
          </p:cNvSpPr>
          <p:nvPr>
            <p:ph type="body" sz="quarter" idx="36" hasCustomPrompt="1"/>
          </p:nvPr>
        </p:nvSpPr>
        <p:spPr>
          <a:xfrm>
            <a:off x="4800601" y="2610599"/>
            <a:ext cx="932331" cy="70337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2" name="Text Placeholder 3"/>
          <p:cNvSpPr>
            <a:spLocks noGrp="1"/>
          </p:cNvSpPr>
          <p:nvPr>
            <p:ph type="body" sz="half" idx="37" hasCustomPrompt="1"/>
          </p:nvPr>
        </p:nvSpPr>
        <p:spPr>
          <a:xfrm>
            <a:off x="5732933" y="3313987"/>
            <a:ext cx="2725271" cy="6857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275"/>
              </a:lnSpc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342887" indent="0">
              <a:buNone/>
              <a:defRPr sz="900"/>
            </a:lvl2pPr>
            <a:lvl3pPr marL="685775" indent="0">
              <a:buNone/>
              <a:defRPr sz="751"/>
            </a:lvl3pPr>
            <a:lvl4pPr marL="1028662" indent="0">
              <a:buNone/>
              <a:defRPr sz="675"/>
            </a:lvl4pPr>
            <a:lvl5pPr marL="1371548" indent="0">
              <a:buNone/>
              <a:defRPr sz="675"/>
            </a:lvl5pPr>
            <a:lvl6pPr marL="1714436" indent="0">
              <a:buNone/>
              <a:defRPr sz="675"/>
            </a:lvl6pPr>
            <a:lvl7pPr marL="2057323" indent="0">
              <a:buNone/>
              <a:defRPr sz="675"/>
            </a:lvl7pPr>
            <a:lvl8pPr marL="2400211" indent="0">
              <a:buNone/>
              <a:defRPr sz="675"/>
            </a:lvl8pPr>
            <a:lvl9pPr marL="2743098" indent="0">
              <a:buNone/>
              <a:defRPr sz="675"/>
            </a:lvl9pPr>
          </a:lstStyle>
          <a:p>
            <a:pPr lvl="0"/>
            <a:r>
              <a:rPr lang="en-US"/>
              <a:t>Click to edit section title</a:t>
            </a:r>
          </a:p>
        </p:txBody>
      </p:sp>
      <p:sp>
        <p:nvSpPr>
          <p:cNvPr id="103" name="Text Placeholder 29"/>
          <p:cNvSpPr>
            <a:spLocks noGrp="1"/>
          </p:cNvSpPr>
          <p:nvPr>
            <p:ph type="body" sz="quarter" idx="38" hasCustomPrompt="1"/>
          </p:nvPr>
        </p:nvSpPr>
        <p:spPr>
          <a:xfrm>
            <a:off x="4800601" y="3296401"/>
            <a:ext cx="932331" cy="70337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3B5B04-5E17-D640-81C3-D4B82468A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92314"/>
            <a:ext cx="7772400" cy="68580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3D31BE0-CD3A-E04E-A7FB-DB5B5BA20F18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85800" y="362034"/>
            <a:ext cx="7772400" cy="338961"/>
          </a:xfr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7" indent="0">
              <a:buNone/>
              <a:defRPr sz="1500" b="1"/>
            </a:lvl2pPr>
            <a:lvl3pPr marL="685775" indent="0">
              <a:buNone/>
              <a:defRPr sz="1351" b="1"/>
            </a:lvl3pPr>
            <a:lvl4pPr marL="1028662" indent="0">
              <a:buNone/>
              <a:defRPr sz="1200" b="1"/>
            </a:lvl4pPr>
            <a:lvl5pPr marL="1371548" indent="0">
              <a:buNone/>
              <a:defRPr sz="1200" b="1"/>
            </a:lvl5pPr>
            <a:lvl6pPr marL="1714436" indent="0">
              <a:buNone/>
              <a:defRPr sz="1200" b="1"/>
            </a:lvl6pPr>
            <a:lvl7pPr marL="2057323" indent="0">
              <a:buNone/>
              <a:defRPr sz="1200" b="1"/>
            </a:lvl7pPr>
            <a:lvl8pPr marL="2400211" indent="0">
              <a:buNone/>
              <a:defRPr sz="1200" b="1"/>
            </a:lvl8pPr>
            <a:lvl9pPr marL="2743098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0E21A4-2E8D-074F-9AC0-6CC72988CEFE}"/>
              </a:ext>
            </a:extLst>
          </p:cNvPr>
          <p:cNvCxnSpPr>
            <a:cxnSpLocks/>
          </p:cNvCxnSpPr>
          <p:nvPr userDrawn="1"/>
        </p:nvCxnSpPr>
        <p:spPr>
          <a:xfrm>
            <a:off x="1649398" y="598991"/>
            <a:ext cx="5845215" cy="0"/>
          </a:xfrm>
          <a:prstGeom prst="line">
            <a:avLst/>
          </a:prstGeom>
          <a:ln w="9525">
            <a:solidFill>
              <a:srgbClr val="E8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51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3"/>
          <p:cNvSpPr>
            <a:spLocks noGrp="1"/>
          </p:cNvSpPr>
          <p:nvPr>
            <p:ph sz="quarter" idx="15"/>
          </p:nvPr>
        </p:nvSpPr>
        <p:spPr>
          <a:xfrm>
            <a:off x="685800" y="1543051"/>
            <a:ext cx="3657600" cy="2743202"/>
          </a:xfrm>
        </p:spPr>
        <p:txBody>
          <a:bodyPr/>
          <a:lstStyle>
            <a:lvl4pPr marL="137155" indent="-137155">
              <a:defRPr/>
            </a:lvl4pPr>
            <a:lvl5pPr marL="137155" indent="-137155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Content Placeholder 13"/>
          <p:cNvSpPr>
            <a:spLocks noGrp="1"/>
          </p:cNvSpPr>
          <p:nvPr>
            <p:ph sz="quarter" idx="16"/>
          </p:nvPr>
        </p:nvSpPr>
        <p:spPr>
          <a:xfrm>
            <a:off x="4800600" y="1543051"/>
            <a:ext cx="3657600" cy="27432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8674580" y="4941893"/>
            <a:ext cx="293077" cy="9233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600" smtClean="0">
                <a:solidFill>
                  <a:srgbClr val="000000"/>
                </a:solidFill>
                <a:latin typeface="+mn-lt"/>
              </a:rPr>
              <a:pPr algn="r"/>
              <a:t>‹#›</a:t>
            </a:fld>
            <a:endParaRPr lang="en-US" sz="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900086"/>
            <a:ext cx="5029200" cy="134139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 or footer information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7544534-439F-AC4D-8175-3A0054377E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92314"/>
            <a:ext cx="7772400" cy="68580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09DF341-20B3-E346-8FF0-76CE642F753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85800" y="362034"/>
            <a:ext cx="7772400" cy="338961"/>
          </a:xfr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7" indent="0">
              <a:buNone/>
              <a:defRPr sz="1500" b="1"/>
            </a:lvl2pPr>
            <a:lvl3pPr marL="685775" indent="0">
              <a:buNone/>
              <a:defRPr sz="1351" b="1"/>
            </a:lvl3pPr>
            <a:lvl4pPr marL="1028662" indent="0">
              <a:buNone/>
              <a:defRPr sz="1200" b="1"/>
            </a:lvl4pPr>
            <a:lvl5pPr marL="1371548" indent="0">
              <a:buNone/>
              <a:defRPr sz="1200" b="1"/>
            </a:lvl5pPr>
            <a:lvl6pPr marL="1714436" indent="0">
              <a:buNone/>
              <a:defRPr sz="1200" b="1"/>
            </a:lvl6pPr>
            <a:lvl7pPr marL="2057323" indent="0">
              <a:buNone/>
              <a:defRPr sz="1200" b="1"/>
            </a:lvl7pPr>
            <a:lvl8pPr marL="2400211" indent="0">
              <a:buNone/>
              <a:defRPr sz="1200" b="1"/>
            </a:lvl8pPr>
            <a:lvl9pPr marL="2743098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430E6-55F7-9645-B1AD-7A36482991AF}"/>
              </a:ext>
            </a:extLst>
          </p:cNvPr>
          <p:cNvCxnSpPr>
            <a:cxnSpLocks/>
          </p:cNvCxnSpPr>
          <p:nvPr userDrawn="1"/>
        </p:nvCxnSpPr>
        <p:spPr>
          <a:xfrm>
            <a:off x="1649398" y="598991"/>
            <a:ext cx="5845215" cy="0"/>
          </a:xfrm>
          <a:prstGeom prst="line">
            <a:avLst/>
          </a:prstGeom>
          <a:ln w="9525">
            <a:solidFill>
              <a:srgbClr val="E8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533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thirds - one-third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92314"/>
            <a:ext cx="7772400" cy="68580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685800" y="1562585"/>
            <a:ext cx="5029200" cy="2714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6172200" y="1562585"/>
            <a:ext cx="2286000" cy="2714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85800" y="362034"/>
            <a:ext cx="7772400" cy="338961"/>
          </a:xfr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7" indent="0">
              <a:buNone/>
              <a:defRPr sz="1500" b="1"/>
            </a:lvl2pPr>
            <a:lvl3pPr marL="685775" indent="0">
              <a:buNone/>
              <a:defRPr sz="1351" b="1"/>
            </a:lvl3pPr>
            <a:lvl4pPr marL="1028662" indent="0">
              <a:buNone/>
              <a:defRPr sz="1200" b="1"/>
            </a:lvl4pPr>
            <a:lvl5pPr marL="1371548" indent="0">
              <a:buNone/>
              <a:defRPr sz="1200" b="1"/>
            </a:lvl5pPr>
            <a:lvl6pPr marL="1714436" indent="0">
              <a:buNone/>
              <a:defRPr sz="1200" b="1"/>
            </a:lvl6pPr>
            <a:lvl7pPr marL="2057323" indent="0">
              <a:buNone/>
              <a:defRPr sz="1200" b="1"/>
            </a:lvl7pPr>
            <a:lvl8pPr marL="2400211" indent="0">
              <a:buNone/>
              <a:defRPr sz="1200" b="1"/>
            </a:lvl8pPr>
            <a:lvl9pPr marL="2743098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2AC143F5-5835-FF41-B347-AE8DD6C232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900086"/>
            <a:ext cx="5029200" cy="134139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 or footer information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578496-797C-6A44-9F2A-6548E9769A5E}"/>
              </a:ext>
            </a:extLst>
          </p:cNvPr>
          <p:cNvCxnSpPr>
            <a:cxnSpLocks/>
          </p:cNvCxnSpPr>
          <p:nvPr userDrawn="1"/>
        </p:nvCxnSpPr>
        <p:spPr>
          <a:xfrm>
            <a:off x="1649398" y="598991"/>
            <a:ext cx="5845215" cy="0"/>
          </a:xfrm>
          <a:prstGeom prst="line">
            <a:avLst/>
          </a:prstGeom>
          <a:ln w="9525">
            <a:solidFill>
              <a:srgbClr val="E8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714F511-E876-1FDE-0AB4-74CFB5B7D477}"/>
              </a:ext>
            </a:extLst>
          </p:cNvPr>
          <p:cNvSpPr txBox="1"/>
          <p:nvPr userDrawn="1"/>
        </p:nvSpPr>
        <p:spPr>
          <a:xfrm>
            <a:off x="8674580" y="4941893"/>
            <a:ext cx="293077" cy="9233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600" smtClean="0">
                <a:solidFill>
                  <a:srgbClr val="000000"/>
                </a:solidFill>
                <a:latin typeface="+mn-lt"/>
              </a:rPr>
              <a:pPr algn="r"/>
              <a:t>‹#›</a:t>
            </a:fld>
            <a:endParaRPr lang="en-US" sz="6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6096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third - two-thirds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685800" y="1543050"/>
            <a:ext cx="2286000" cy="2743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3429000" y="1543050"/>
            <a:ext cx="5029200" cy="2743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8B87FA64-9DF7-8D4F-AF09-1AB2C5A5FA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900086"/>
            <a:ext cx="5029200" cy="134139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 or footer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2948ED-1B22-8845-A0B4-BB068DE3F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92314"/>
            <a:ext cx="7772400" cy="68580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5BAACCF-3F9D-8B43-96E7-088709E2432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85800" y="362034"/>
            <a:ext cx="7772400" cy="338961"/>
          </a:xfr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7" indent="0">
              <a:buNone/>
              <a:defRPr sz="1500" b="1"/>
            </a:lvl2pPr>
            <a:lvl3pPr marL="685775" indent="0">
              <a:buNone/>
              <a:defRPr sz="1351" b="1"/>
            </a:lvl3pPr>
            <a:lvl4pPr marL="1028662" indent="0">
              <a:buNone/>
              <a:defRPr sz="1200" b="1"/>
            </a:lvl4pPr>
            <a:lvl5pPr marL="1371548" indent="0">
              <a:buNone/>
              <a:defRPr sz="1200" b="1"/>
            </a:lvl5pPr>
            <a:lvl6pPr marL="1714436" indent="0">
              <a:buNone/>
              <a:defRPr sz="1200" b="1"/>
            </a:lvl6pPr>
            <a:lvl7pPr marL="2057323" indent="0">
              <a:buNone/>
              <a:defRPr sz="1200" b="1"/>
            </a:lvl7pPr>
            <a:lvl8pPr marL="2400211" indent="0">
              <a:buNone/>
              <a:defRPr sz="1200" b="1"/>
            </a:lvl8pPr>
            <a:lvl9pPr marL="2743098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30C6B5-36C4-2B45-81A5-1AEAF187248E}"/>
              </a:ext>
            </a:extLst>
          </p:cNvPr>
          <p:cNvCxnSpPr>
            <a:cxnSpLocks/>
          </p:cNvCxnSpPr>
          <p:nvPr userDrawn="1"/>
        </p:nvCxnSpPr>
        <p:spPr>
          <a:xfrm>
            <a:off x="1649398" y="598991"/>
            <a:ext cx="5845215" cy="0"/>
          </a:xfrm>
          <a:prstGeom prst="line">
            <a:avLst/>
          </a:prstGeom>
          <a:ln w="9525">
            <a:solidFill>
              <a:srgbClr val="E8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759B4E-9FAE-CA2B-735A-D08A3A2B6114}"/>
              </a:ext>
            </a:extLst>
          </p:cNvPr>
          <p:cNvSpPr txBox="1"/>
          <p:nvPr userDrawn="1"/>
        </p:nvSpPr>
        <p:spPr>
          <a:xfrm>
            <a:off x="8674580" y="4941893"/>
            <a:ext cx="293077" cy="9233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600" smtClean="0">
                <a:solidFill>
                  <a:srgbClr val="000000"/>
                </a:solidFill>
                <a:latin typeface="+mn-lt"/>
              </a:rPr>
              <a:pPr algn="r"/>
              <a:t>‹#›</a:t>
            </a:fld>
            <a:endParaRPr lang="en-US" sz="6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175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685800" y="1543050"/>
            <a:ext cx="2286000" cy="2743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6"/>
          </p:nvPr>
        </p:nvSpPr>
        <p:spPr>
          <a:xfrm>
            <a:off x="3429000" y="1543050"/>
            <a:ext cx="2286000" cy="2743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6172200" y="1543050"/>
            <a:ext cx="2286000" cy="2743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E5114E4-6AB8-AA4F-A8E8-C54E55AA61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900089"/>
            <a:ext cx="5029200" cy="134139"/>
          </a:xfrm>
        </p:spPr>
        <p:txBody>
          <a:bodyPr wrap="square" anchor="b">
            <a:spAutoFit/>
          </a:bodyPr>
          <a:lstStyle>
            <a:lvl1pPr>
              <a:defRPr sz="800" b="0" i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insert source or footer information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0D43117-3128-D24E-806D-357156928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92314"/>
            <a:ext cx="7772400" cy="68580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030A223-6475-C340-ACC1-06799CD611C8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85800" y="362034"/>
            <a:ext cx="7772400" cy="338961"/>
          </a:xfr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7" indent="0">
              <a:buNone/>
              <a:defRPr sz="1500" b="1"/>
            </a:lvl2pPr>
            <a:lvl3pPr marL="685775" indent="0">
              <a:buNone/>
              <a:defRPr sz="1351" b="1"/>
            </a:lvl3pPr>
            <a:lvl4pPr marL="1028662" indent="0">
              <a:buNone/>
              <a:defRPr sz="1200" b="1"/>
            </a:lvl4pPr>
            <a:lvl5pPr marL="1371548" indent="0">
              <a:buNone/>
              <a:defRPr sz="1200" b="1"/>
            </a:lvl5pPr>
            <a:lvl6pPr marL="1714436" indent="0">
              <a:buNone/>
              <a:defRPr sz="1200" b="1"/>
            </a:lvl6pPr>
            <a:lvl7pPr marL="2057323" indent="0">
              <a:buNone/>
              <a:defRPr sz="1200" b="1"/>
            </a:lvl7pPr>
            <a:lvl8pPr marL="2400211" indent="0">
              <a:buNone/>
              <a:defRPr sz="1200" b="1"/>
            </a:lvl8pPr>
            <a:lvl9pPr marL="2743098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C8E98D-8F15-4247-8D5D-7D5CD99265DE}"/>
              </a:ext>
            </a:extLst>
          </p:cNvPr>
          <p:cNvCxnSpPr>
            <a:cxnSpLocks/>
          </p:cNvCxnSpPr>
          <p:nvPr userDrawn="1"/>
        </p:nvCxnSpPr>
        <p:spPr>
          <a:xfrm>
            <a:off x="1649398" y="598991"/>
            <a:ext cx="5845215" cy="0"/>
          </a:xfrm>
          <a:prstGeom prst="line">
            <a:avLst/>
          </a:prstGeom>
          <a:ln w="9525">
            <a:solidFill>
              <a:srgbClr val="E8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863B441-548E-6119-09D2-DE3F77C4F62D}"/>
              </a:ext>
            </a:extLst>
          </p:cNvPr>
          <p:cNvSpPr txBox="1"/>
          <p:nvPr userDrawn="1"/>
        </p:nvSpPr>
        <p:spPr>
          <a:xfrm>
            <a:off x="8674580" y="4941893"/>
            <a:ext cx="293077" cy="9233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600" smtClean="0">
                <a:solidFill>
                  <a:srgbClr val="000000"/>
                </a:solidFill>
                <a:latin typeface="+mn-lt"/>
              </a:rPr>
              <a:pPr algn="r"/>
              <a:t>‹#›</a:t>
            </a:fld>
            <a:endParaRPr lang="en-US" sz="6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876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5C35"/>
            </a:gs>
            <a:gs pos="68000">
              <a:srgbClr val="003720"/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501328"/>
            <a:ext cx="7772400" cy="685802"/>
          </a:xfrm>
          <a:prstGeom prst="rect">
            <a:avLst/>
          </a:prstGeom>
          <a:effectLst>
            <a:outerShdw blurRad="50800" dist="38100" dir="2700000" algn="tl" rotWithShape="0">
              <a:schemeClr val="accent5">
                <a:lumMod val="50000"/>
                <a:alpha val="40000"/>
              </a:schemeClr>
            </a:outerShdw>
          </a:effectLst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36877"/>
            <a:ext cx="7772400" cy="33014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77729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6" r:id="rId2"/>
    <p:sldLayoutId id="2147483675" r:id="rId3"/>
    <p:sldLayoutId id="2147483673" r:id="rId4"/>
    <p:sldLayoutId id="2147483674" r:id="rId5"/>
    <p:sldLayoutId id="2147483671" r:id="rId6"/>
    <p:sldLayoutId id="2147483669" r:id="rId7"/>
    <p:sldLayoutId id="2147483670" r:id="rId8"/>
    <p:sldLayoutId id="2147483668" r:id="rId9"/>
    <p:sldLayoutId id="2147483660" r:id="rId10"/>
    <p:sldLayoutId id="2147483661" r:id="rId11"/>
    <p:sldLayoutId id="2147483665" r:id="rId12"/>
    <p:sldLayoutId id="2147483666" r:id="rId13"/>
    <p:sldLayoutId id="2147483663" r:id="rId14"/>
    <p:sldLayoutId id="2147483672" r:id="rId15"/>
  </p:sldLayoutIdLst>
  <p:txStyles>
    <p:titleStyle>
      <a:lvl1pPr algn="ctr" defTabSz="685775" rtl="0" eaLnBrk="1" latinLnBrk="0" hangingPunct="1">
        <a:lnSpc>
          <a:spcPct val="85000"/>
        </a:lnSpc>
        <a:spcBef>
          <a:spcPct val="0"/>
        </a:spcBef>
        <a:buNone/>
        <a:defRPr sz="2800" b="1" i="0" kern="1200">
          <a:solidFill>
            <a:schemeClr val="bg1"/>
          </a:solidFill>
          <a:effectLst>
            <a:outerShdw blurRad="50800" dist="38100" dir="2700000" algn="tl" rotWithShape="0">
              <a:schemeClr val="accent6">
                <a:lumMod val="50000"/>
                <a:alpha val="40000"/>
              </a:schemeClr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685775" rtl="0" eaLnBrk="1" latinLnBrk="0" hangingPunct="1">
        <a:lnSpc>
          <a:spcPct val="120000"/>
        </a:lnSpc>
        <a:spcBef>
          <a:spcPts val="451"/>
        </a:spcBef>
        <a:spcAft>
          <a:spcPts val="900"/>
        </a:spcAft>
        <a:buFont typeface="Arial" panose="020B0604020202020204" pitchFamily="34" charset="0"/>
        <a:buChar char="​"/>
        <a:defRPr sz="16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685775" rtl="0" eaLnBrk="1" latinLnBrk="0" hangingPunct="1">
        <a:lnSpc>
          <a:spcPct val="100000"/>
        </a:lnSpc>
        <a:spcBef>
          <a:spcPts val="0"/>
        </a:spcBef>
        <a:spcAft>
          <a:spcPts val="451"/>
        </a:spcAft>
        <a:buFont typeface="Arial" panose="020B0604020202020204" pitchFamily="34" charset="0"/>
        <a:buChar char="​"/>
        <a:defRPr sz="14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0" indent="0" algn="l" defTabSz="685775" rtl="0" eaLnBrk="1" latinLnBrk="0" hangingPunct="1">
        <a:lnSpc>
          <a:spcPct val="120000"/>
        </a:lnSpc>
        <a:spcBef>
          <a:spcPts val="451"/>
        </a:spcBef>
        <a:spcAft>
          <a:spcPts val="451"/>
        </a:spcAft>
        <a:buClr>
          <a:srgbClr val="E87500"/>
        </a:buClr>
        <a:buFont typeface="Arial" panose="020B0604020202020204" pitchFamily="34" charset="0"/>
        <a:buChar char="​"/>
        <a:defRPr sz="11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55" indent="-137155" algn="l" defTabSz="685775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rgbClr val="E87500"/>
        </a:buClr>
        <a:buFont typeface="Arial" panose="020B0604020202020204" pitchFamily="34" charset="0"/>
        <a:buChar char="•"/>
        <a:defRPr sz="11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7155" indent="-137155" algn="l" defTabSz="685775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Clr>
          <a:srgbClr val="E87500"/>
        </a:buClr>
        <a:buFont typeface="Arial" panose="020B0604020202020204" pitchFamily="34" charset="0"/>
        <a:buChar char="•"/>
        <a:defRPr sz="11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0" indent="0" algn="l" defTabSz="685775" rtl="0" eaLnBrk="1" latinLnBrk="0" hangingPunct="1">
        <a:lnSpc>
          <a:spcPct val="100000"/>
        </a:lnSpc>
        <a:spcBef>
          <a:spcPts val="451"/>
        </a:spcBef>
        <a:spcAft>
          <a:spcPts val="0"/>
        </a:spcAft>
        <a:buFont typeface="Arial" panose="020B0604020202020204" pitchFamily="34" charset="0"/>
        <a:buChar char="​"/>
        <a:defRPr sz="11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0" indent="0" algn="l" defTabSz="685775" rtl="0" eaLnBrk="1" latinLnBrk="0" hangingPunct="1">
        <a:lnSpc>
          <a:spcPct val="100000"/>
        </a:lnSpc>
        <a:spcBef>
          <a:spcPts val="451"/>
        </a:spcBef>
        <a:spcAft>
          <a:spcPts val="451"/>
        </a:spcAft>
        <a:buFont typeface="Arial" panose="020B0604020202020204" pitchFamily="34" charset="0"/>
        <a:buChar char="​"/>
        <a:defRPr sz="11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0" indent="0" algn="l" defTabSz="685775" rtl="0" eaLnBrk="1" latinLnBrk="0" hangingPunct="1">
        <a:lnSpc>
          <a:spcPct val="100000"/>
        </a:lnSpc>
        <a:spcBef>
          <a:spcPts val="451"/>
        </a:spcBef>
        <a:spcAft>
          <a:spcPts val="451"/>
        </a:spcAft>
        <a:buFont typeface="Arial" panose="020B0604020202020204" pitchFamily="34" charset="0"/>
        <a:buChar char="​"/>
        <a:defRPr sz="11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0" indent="0" algn="l" defTabSz="685775" rtl="0" eaLnBrk="1" latinLnBrk="0" hangingPunct="1">
        <a:lnSpc>
          <a:spcPct val="100000"/>
        </a:lnSpc>
        <a:spcBef>
          <a:spcPts val="451"/>
        </a:spcBef>
        <a:spcAft>
          <a:spcPts val="451"/>
        </a:spcAft>
        <a:buFont typeface="Arial" panose="020B0604020202020204" pitchFamily="34" charset="0"/>
        <a:buChar char="​"/>
        <a:defRPr sz="11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685775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5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75" algn="l" defTabSz="685775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2" algn="l" defTabSz="685775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8" algn="l" defTabSz="685775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6" algn="l" defTabSz="685775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23" algn="l" defTabSz="685775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11" algn="l" defTabSz="685775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8" algn="l" defTabSz="685775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7E33BF-A6E7-038D-992C-FD8B5799D4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9615" y="1523282"/>
            <a:ext cx="4931332" cy="1719981"/>
          </a:xfrm>
        </p:spPr>
        <p:txBody>
          <a:bodyPr/>
          <a:lstStyle/>
          <a:p>
            <a:pPr>
              <a:lnSpc>
                <a:spcPts val="46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/>
              <a:t>REAL ESTATE</a:t>
            </a:r>
          </a:p>
          <a:p>
            <a:pPr>
              <a:lnSpc>
                <a:spcPts val="46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/>
              <a:t>WEB-SCRAPING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5FA87-F86E-4B2F-A25B-F1DF5211EE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79384" y="3400297"/>
            <a:ext cx="2531563" cy="1138440"/>
          </a:xfrm>
        </p:spPr>
        <p:txBody>
          <a:bodyPr/>
          <a:lstStyle/>
          <a:p>
            <a:r>
              <a:rPr lang="en-US" dirty="0"/>
              <a:t>Kaushik Murali</a:t>
            </a:r>
          </a:p>
          <a:p>
            <a:r>
              <a:rPr lang="en-US" dirty="0"/>
              <a:t>KXM230003</a:t>
            </a:r>
          </a:p>
          <a:p>
            <a:r>
              <a:rPr lang="en-US" dirty="0"/>
              <a:t>May 4, 2024</a:t>
            </a:r>
          </a:p>
        </p:txBody>
      </p:sp>
    </p:spTree>
    <p:extLst>
      <p:ext uri="{BB962C8B-B14F-4D97-AF65-F5344CB8AC3E}">
        <p14:creationId xmlns:p14="http://schemas.microsoft.com/office/powerpoint/2010/main" val="1934159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6B8C-7FCE-105B-CC05-7074D2049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28" y="1450186"/>
            <a:ext cx="6181521" cy="1668947"/>
          </a:xfrm>
        </p:spPr>
        <p:txBody>
          <a:bodyPr/>
          <a:lstStyle/>
          <a:p>
            <a:r>
              <a:rPr lang="en-US" sz="4000" dirty="0"/>
              <a:t>PROJECT DRAWBACKS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441A0BB-DE69-1490-9266-482CE34110FD}"/>
              </a:ext>
            </a:extLst>
          </p:cNvPr>
          <p:cNvSpPr txBox="1">
            <a:spLocks/>
          </p:cNvSpPr>
          <p:nvPr/>
        </p:nvSpPr>
        <p:spPr>
          <a:xfrm>
            <a:off x="1308958" y="1346324"/>
            <a:ext cx="782515" cy="154305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16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​"/>
              <a:defRPr sz="14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E87500"/>
              </a:buClr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" indent="-13716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87500"/>
              </a:buClr>
              <a:buFont typeface="Arial" panose="020B0604020202020204" pitchFamily="34" charset="0"/>
              <a:buChar char="•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" indent="-13716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450"/>
              </a:spcAft>
              <a:buClr>
                <a:srgbClr val="E87500"/>
              </a:buClr>
              <a:buFont typeface="Arial" panose="020B0604020202020204" pitchFamily="34" charset="0"/>
              <a:buChar char="•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0" indent="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0" indent="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9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schemeClr val="accent6">
                      <a:lumMod val="75000"/>
                      <a:alpha val="40000"/>
                    </a:scheme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38173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E49F22-DCE5-ADBD-D11C-BBBBA074973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5097" y="1200149"/>
            <a:ext cx="7593806" cy="2743202"/>
          </a:xfrm>
        </p:spPr>
        <p:txBody>
          <a:bodyPr/>
          <a:lstStyle/>
          <a:p>
            <a:pPr marL="285740" indent="-285740"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User Name input and Valid place input test is only done for blank input.</a:t>
            </a:r>
            <a:br>
              <a:rPr lang="en-US" dirty="0"/>
            </a:br>
            <a:r>
              <a:rPr lang="en-US" dirty="0"/>
              <a:t>Example: If I give User Name as ‘X’, it will still login to next step.</a:t>
            </a:r>
            <a:br>
              <a:rPr lang="en-US" dirty="0"/>
            </a:br>
            <a:endParaRPr lang="en-US" dirty="0"/>
          </a:p>
          <a:p>
            <a:pPr marL="285740" indent="-285740"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WhatsApp automation works only for US numbers. (I believe it works only if I have your number saved!).</a:t>
            </a:r>
            <a:br>
              <a:rPr lang="en-US" dirty="0"/>
            </a:br>
            <a:endParaRPr lang="en-US" dirty="0"/>
          </a:p>
          <a:p>
            <a:pPr marL="285740" indent="-285740"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This model works with only Zillow website. If we want to check for other website, the user has to change the website in the model.</a:t>
            </a:r>
          </a:p>
          <a:p>
            <a:pPr marL="285740" indent="-285740"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C98627-6B74-52B6-D71C-DB4857572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1445"/>
            <a:ext cx="7772400" cy="685802"/>
          </a:xfrm>
        </p:spPr>
        <p:txBody>
          <a:bodyPr/>
          <a:lstStyle/>
          <a:p>
            <a:r>
              <a:rPr lang="en-US" dirty="0"/>
              <a:t>PROJECT DRAWBACKS</a:t>
            </a:r>
          </a:p>
        </p:txBody>
      </p:sp>
    </p:spTree>
    <p:extLst>
      <p:ext uri="{BB962C8B-B14F-4D97-AF65-F5344CB8AC3E}">
        <p14:creationId xmlns:p14="http://schemas.microsoft.com/office/powerpoint/2010/main" val="302812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6B8C-7FCE-105B-CC05-7074D2049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95" y="1428754"/>
            <a:ext cx="6964036" cy="1668947"/>
          </a:xfrm>
        </p:spPr>
        <p:txBody>
          <a:bodyPr/>
          <a:lstStyle/>
          <a:p>
            <a:r>
              <a:rPr lang="en-US" sz="4000" dirty="0"/>
              <a:t>PROJECT DEMO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441A0BB-DE69-1490-9266-482CE34110FD}"/>
              </a:ext>
            </a:extLst>
          </p:cNvPr>
          <p:cNvSpPr txBox="1">
            <a:spLocks/>
          </p:cNvSpPr>
          <p:nvPr/>
        </p:nvSpPr>
        <p:spPr>
          <a:xfrm>
            <a:off x="1494695" y="1332037"/>
            <a:ext cx="782515" cy="154305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16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​"/>
              <a:defRPr sz="14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E87500"/>
              </a:buClr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" indent="-13716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87500"/>
              </a:buClr>
              <a:buFont typeface="Arial" panose="020B0604020202020204" pitchFamily="34" charset="0"/>
              <a:buChar char="•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" indent="-13716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450"/>
              </a:spcAft>
              <a:buClr>
                <a:srgbClr val="E87500"/>
              </a:buClr>
              <a:buFont typeface="Arial" panose="020B0604020202020204" pitchFamily="34" charset="0"/>
              <a:buChar char="•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0" indent="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0" indent="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9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schemeClr val="accent6">
                      <a:lumMod val="75000"/>
                      <a:alpha val="40000"/>
                    </a:scheme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54635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6B8C-7FCE-105B-CC05-7074D2049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450" y="1464473"/>
            <a:ext cx="7775100" cy="1668947"/>
          </a:xfrm>
        </p:spPr>
        <p:txBody>
          <a:bodyPr/>
          <a:lstStyle/>
          <a:p>
            <a:r>
              <a:rPr lang="en-US" sz="6000" dirty="0"/>
              <a:t>THANK YOU  !!!!!</a:t>
            </a:r>
          </a:p>
        </p:txBody>
      </p:sp>
    </p:spTree>
    <p:extLst>
      <p:ext uri="{BB962C8B-B14F-4D97-AF65-F5344CB8AC3E}">
        <p14:creationId xmlns:p14="http://schemas.microsoft.com/office/powerpoint/2010/main" val="206540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797594-AB36-5E82-B7E2-0BC21FA9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669" y="212440"/>
            <a:ext cx="7772400" cy="685802"/>
          </a:xfrm>
        </p:spPr>
        <p:txBody>
          <a:bodyPr/>
          <a:lstStyle/>
          <a:p>
            <a:r>
              <a:rPr lang="en-US" sz="3200" dirty="0"/>
              <a:t>TABLE OF CONTENTS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D38FA4-766A-DF41-3D03-C268CDAD981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77670" y="906073"/>
            <a:ext cx="782515" cy="1543051"/>
          </a:xfrm>
        </p:spPr>
        <p:txBody>
          <a:bodyPr/>
          <a:lstStyle/>
          <a:p>
            <a:r>
              <a:rPr lang="en-US" sz="72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19028" dir="2700000" algn="tl" rotWithShape="0">
                    <a:schemeClr val="accent6">
                      <a:lumMod val="75000"/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AE057AAE-E158-F1FB-AFE0-E32640CAE4A3}"/>
              </a:ext>
            </a:extLst>
          </p:cNvPr>
          <p:cNvSpPr txBox="1">
            <a:spLocks/>
          </p:cNvSpPr>
          <p:nvPr/>
        </p:nvSpPr>
        <p:spPr>
          <a:xfrm>
            <a:off x="1077670" y="2426425"/>
            <a:ext cx="782515" cy="15430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16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​"/>
              <a:defRPr sz="14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E87500"/>
              </a:buClr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" indent="-13716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87500"/>
              </a:buClr>
              <a:buFont typeface="Arial" panose="020B0604020202020204" pitchFamily="34" charset="0"/>
              <a:buChar char="•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" indent="-13716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450"/>
              </a:spcAft>
              <a:buClr>
                <a:srgbClr val="E87500"/>
              </a:buClr>
              <a:buFont typeface="Arial" panose="020B0604020202020204" pitchFamily="34" charset="0"/>
              <a:buChar char="•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0" indent="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0" indent="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72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19028" dir="2700000" algn="tl" rotWithShape="0">
                    <a:schemeClr val="accent6">
                      <a:lumMod val="75000"/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37FD41BE-BC28-19FD-11CF-DBFF93A45D60}"/>
              </a:ext>
            </a:extLst>
          </p:cNvPr>
          <p:cNvSpPr txBox="1">
            <a:spLocks/>
          </p:cNvSpPr>
          <p:nvPr/>
        </p:nvSpPr>
        <p:spPr>
          <a:xfrm>
            <a:off x="4945493" y="969797"/>
            <a:ext cx="723168" cy="14582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16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​"/>
              <a:defRPr sz="14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E87500"/>
              </a:buClr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" indent="-13716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87500"/>
              </a:buClr>
              <a:buFont typeface="Arial" panose="020B0604020202020204" pitchFamily="34" charset="0"/>
              <a:buChar char="•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" indent="-13716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450"/>
              </a:spcAft>
              <a:buClr>
                <a:srgbClr val="E87500"/>
              </a:buClr>
              <a:buFont typeface="Arial" panose="020B0604020202020204" pitchFamily="34" charset="0"/>
              <a:buChar char="•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0" indent="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0" indent="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72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19028" dir="2700000" algn="tl" rotWithShape="0">
                    <a:schemeClr val="accent6">
                      <a:lumMod val="75000"/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22CE98A3-07A9-F833-7CED-E8D46675D019}"/>
              </a:ext>
            </a:extLst>
          </p:cNvPr>
          <p:cNvSpPr txBox="1">
            <a:spLocks/>
          </p:cNvSpPr>
          <p:nvPr/>
        </p:nvSpPr>
        <p:spPr>
          <a:xfrm>
            <a:off x="4901926" y="2426425"/>
            <a:ext cx="782515" cy="15430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16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​"/>
              <a:defRPr sz="14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E87500"/>
              </a:buClr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" indent="-13716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87500"/>
              </a:buClr>
              <a:buFont typeface="Arial" panose="020B0604020202020204" pitchFamily="34" charset="0"/>
              <a:buChar char="•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" indent="-13716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450"/>
              </a:spcAft>
              <a:buClr>
                <a:srgbClr val="E87500"/>
              </a:buClr>
              <a:buFont typeface="Arial" panose="020B0604020202020204" pitchFamily="34" charset="0"/>
              <a:buChar char="•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0" indent="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0" indent="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72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19028" dir="2700000" algn="tl" rotWithShape="0">
                    <a:schemeClr val="accent6">
                      <a:lumMod val="75000"/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7D8506-62E8-9B08-623D-FCB7F0968560}"/>
              </a:ext>
            </a:extLst>
          </p:cNvPr>
          <p:cNvSpPr txBox="1"/>
          <p:nvPr/>
        </p:nvSpPr>
        <p:spPr>
          <a:xfrm>
            <a:off x="1723596" y="1405989"/>
            <a:ext cx="2664621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buClr>
                <a:schemeClr val="accent6">
                  <a:lumMod val="40000"/>
                  <a:lumOff val="60000"/>
                </a:schemeClr>
              </a:buClr>
            </a:pPr>
            <a:r>
              <a:rPr lang="en-US" sz="2000" dirty="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96C42D-CBA8-9DD9-FD81-57004E826767}"/>
              </a:ext>
            </a:extLst>
          </p:cNvPr>
          <p:cNvSpPr txBox="1"/>
          <p:nvPr/>
        </p:nvSpPr>
        <p:spPr>
          <a:xfrm>
            <a:off x="1693923" y="2915309"/>
            <a:ext cx="2571752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buClr>
                <a:schemeClr val="accent6">
                  <a:lumMod val="40000"/>
                  <a:lumOff val="60000"/>
                </a:schemeClr>
              </a:buClr>
            </a:pPr>
            <a:r>
              <a:rPr lang="en-US" sz="2000" dirty="0">
                <a:solidFill>
                  <a:schemeClr val="bg1"/>
                </a:solidFill>
              </a:rPr>
              <a:t>REAL ESTATE -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E39716-CEE4-1E97-2C10-017D5203991C}"/>
              </a:ext>
            </a:extLst>
          </p:cNvPr>
          <p:cNvSpPr txBox="1"/>
          <p:nvPr/>
        </p:nvSpPr>
        <p:spPr>
          <a:xfrm>
            <a:off x="5668661" y="1430640"/>
            <a:ext cx="2864643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buClr>
                <a:schemeClr val="accent6">
                  <a:lumMod val="40000"/>
                  <a:lumOff val="60000"/>
                </a:schemeClr>
              </a:buClr>
            </a:pPr>
            <a:r>
              <a:rPr lang="en-US" sz="2000" dirty="0">
                <a:solidFill>
                  <a:schemeClr val="bg1"/>
                </a:solidFill>
              </a:rPr>
              <a:t>PROJECT WORKFLOW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538E2C-1E1C-9C14-5AE0-ED42602BB08C}"/>
              </a:ext>
            </a:extLst>
          </p:cNvPr>
          <p:cNvSpPr txBox="1"/>
          <p:nvPr/>
        </p:nvSpPr>
        <p:spPr>
          <a:xfrm>
            <a:off x="5684441" y="2930932"/>
            <a:ext cx="2971864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buClr>
                <a:schemeClr val="accent6">
                  <a:lumMod val="40000"/>
                  <a:lumOff val="60000"/>
                </a:schemeClr>
              </a:buClr>
            </a:pPr>
            <a:r>
              <a:rPr lang="en-US" sz="2000" dirty="0">
                <a:solidFill>
                  <a:schemeClr val="bg1"/>
                </a:solidFill>
              </a:rPr>
              <a:t>PROJECT DRAWBACKS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03D38FA4-766A-DF41-3D03-C268CDAD9811}"/>
              </a:ext>
            </a:extLst>
          </p:cNvPr>
          <p:cNvSpPr txBox="1">
            <a:spLocks/>
          </p:cNvSpPr>
          <p:nvPr/>
        </p:nvSpPr>
        <p:spPr>
          <a:xfrm>
            <a:off x="3068303" y="3679660"/>
            <a:ext cx="782515" cy="15430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775" rtl="0" eaLnBrk="1" latinLnBrk="0" hangingPunct="1">
              <a:lnSpc>
                <a:spcPct val="120000"/>
              </a:lnSpc>
              <a:spcBef>
                <a:spcPts val="451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16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6857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1"/>
              </a:spcAft>
              <a:buFont typeface="Arial" panose="020B0604020202020204" pitchFamily="34" charset="0"/>
              <a:buChar char="​"/>
              <a:defRPr sz="14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685775" rtl="0" eaLnBrk="1" latinLnBrk="0" hangingPunct="1">
              <a:lnSpc>
                <a:spcPct val="120000"/>
              </a:lnSpc>
              <a:spcBef>
                <a:spcPts val="451"/>
              </a:spcBef>
              <a:spcAft>
                <a:spcPts val="451"/>
              </a:spcAft>
              <a:buClr>
                <a:srgbClr val="E87500"/>
              </a:buClr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55" indent="-137155" algn="l" defTabSz="685775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87500"/>
              </a:buClr>
              <a:buFont typeface="Arial" panose="020B0604020202020204" pitchFamily="34" charset="0"/>
              <a:buChar char="•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55" indent="-137155" algn="l" defTabSz="685775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451"/>
              </a:spcAft>
              <a:buClr>
                <a:srgbClr val="E87500"/>
              </a:buClr>
              <a:buFont typeface="Arial" panose="020B0604020202020204" pitchFamily="34" charset="0"/>
              <a:buChar char="•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685775" rtl="0" eaLnBrk="1" latinLnBrk="0" hangingPunct="1">
              <a:lnSpc>
                <a:spcPct val="100000"/>
              </a:lnSpc>
              <a:spcBef>
                <a:spcPts val="451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685775" rtl="0" eaLnBrk="1" latinLnBrk="0" hangingPunct="1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0" indent="0" algn="l" defTabSz="685775" rtl="0" eaLnBrk="1" latinLnBrk="0" hangingPunct="1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0" indent="0" algn="l" defTabSz="685775" rtl="0" eaLnBrk="1" latinLnBrk="0" hangingPunct="1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72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19028" dir="2700000" algn="tl" rotWithShape="0">
                    <a:schemeClr val="accent6">
                      <a:lumMod val="75000"/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D702D7-BBB4-317B-6CE1-D6768DFE1497}"/>
              </a:ext>
            </a:extLst>
          </p:cNvPr>
          <p:cNvSpPr txBox="1"/>
          <p:nvPr/>
        </p:nvSpPr>
        <p:spPr>
          <a:xfrm>
            <a:off x="3735599" y="4152690"/>
            <a:ext cx="2419785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buClr>
                <a:schemeClr val="accent6">
                  <a:lumMod val="40000"/>
                  <a:lumOff val="60000"/>
                </a:schemeClr>
              </a:buClr>
            </a:pPr>
            <a:r>
              <a:rPr lang="en-US" sz="2000" dirty="0">
                <a:solidFill>
                  <a:schemeClr val="bg1"/>
                </a:solidFill>
              </a:rPr>
              <a:t>PROJECT DEMO</a:t>
            </a:r>
          </a:p>
        </p:txBody>
      </p:sp>
    </p:spTree>
    <p:extLst>
      <p:ext uri="{BB962C8B-B14F-4D97-AF65-F5344CB8AC3E}">
        <p14:creationId xmlns:p14="http://schemas.microsoft.com/office/powerpoint/2010/main" val="146046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6B8C-7FCE-105B-CC05-7074D2049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PROJECT </a:t>
            </a:r>
            <a:br>
              <a:rPr lang="en-US" sz="4000" dirty="0"/>
            </a:br>
            <a:r>
              <a:rPr lang="en-US" sz="4000" dirty="0"/>
              <a:t>OVERVIEW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441A0BB-DE69-1490-9266-482CE34110FD}"/>
              </a:ext>
            </a:extLst>
          </p:cNvPr>
          <p:cNvSpPr txBox="1">
            <a:spLocks/>
          </p:cNvSpPr>
          <p:nvPr/>
        </p:nvSpPr>
        <p:spPr>
          <a:xfrm>
            <a:off x="1494695" y="1332037"/>
            <a:ext cx="782515" cy="154305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16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​"/>
              <a:defRPr sz="14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E87500"/>
              </a:buClr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" indent="-13716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87500"/>
              </a:buClr>
              <a:buFont typeface="Arial" panose="020B0604020202020204" pitchFamily="34" charset="0"/>
              <a:buChar char="•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" indent="-13716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450"/>
              </a:spcAft>
              <a:buClr>
                <a:srgbClr val="E87500"/>
              </a:buClr>
              <a:buFont typeface="Arial" panose="020B0604020202020204" pitchFamily="34" charset="0"/>
              <a:buChar char="•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0" indent="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0" indent="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9600" b="1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schemeClr val="accent6">
                      <a:lumMod val="75000"/>
                      <a:alpha val="40000"/>
                    </a:schemeClr>
                  </a:outerShdw>
                </a:effectLst>
              </a:rPr>
              <a:t>1</a:t>
            </a:r>
            <a:endParaRPr lang="en-US" sz="96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schemeClr val="accent6">
                    <a:lumMod val="75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9903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E49F22-DCE5-ADBD-D11C-BBBBA074973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5097" y="1200149"/>
            <a:ext cx="7593806" cy="3171826"/>
          </a:xfrm>
        </p:spPr>
        <p:txBody>
          <a:bodyPr/>
          <a:lstStyle/>
          <a:p>
            <a:pPr marL="285740" indent="-285740"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Automate data extraction from real estate websites for property listings, prices, locations, and descriptions.</a:t>
            </a:r>
          </a:p>
          <a:p>
            <a:pPr marL="285740" indent="-285740"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Compile comprehensive databases including links for photos. </a:t>
            </a:r>
          </a:p>
          <a:p>
            <a:pPr marL="285740" indent="-285740"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Streamline process for Real Estate brokers to automate extraction and handling the customers.</a:t>
            </a:r>
          </a:p>
          <a:p>
            <a:pPr marL="285740" indent="-285740"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Access up-to-date information from specified source.</a:t>
            </a:r>
          </a:p>
          <a:p>
            <a:pPr marL="285740" indent="-285740"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Save time and ensure accuracy with automated extraction for seamless integration with automated Email and WhatsApp.</a:t>
            </a:r>
          </a:p>
          <a:p>
            <a:pPr marL="285740" indent="-285740"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C98627-6B74-52B6-D71C-DB4857572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50311"/>
            <a:ext cx="7772400" cy="685802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59822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6B8C-7FCE-105B-CC05-7074D2049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REAL ESTATE </a:t>
            </a:r>
            <a:br>
              <a:rPr lang="en-US" sz="4000" dirty="0"/>
            </a:br>
            <a:r>
              <a:rPr lang="en-US" sz="4000" dirty="0"/>
              <a:t>DATA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441A0BB-DE69-1490-9266-482CE34110FD}"/>
              </a:ext>
            </a:extLst>
          </p:cNvPr>
          <p:cNvSpPr txBox="1">
            <a:spLocks/>
          </p:cNvSpPr>
          <p:nvPr/>
        </p:nvSpPr>
        <p:spPr>
          <a:xfrm>
            <a:off x="1494695" y="1332037"/>
            <a:ext cx="782515" cy="154305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16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​"/>
              <a:defRPr sz="14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E87500"/>
              </a:buClr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" indent="-13716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87500"/>
              </a:buClr>
              <a:buFont typeface="Arial" panose="020B0604020202020204" pitchFamily="34" charset="0"/>
              <a:buChar char="•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" indent="-13716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450"/>
              </a:spcAft>
              <a:buClr>
                <a:srgbClr val="E87500"/>
              </a:buClr>
              <a:buFont typeface="Arial" panose="020B0604020202020204" pitchFamily="34" charset="0"/>
              <a:buChar char="•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0" indent="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0" indent="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9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schemeClr val="accent6">
                      <a:lumMod val="75000"/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7409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C98627-6B74-52B6-D71C-DB4857572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1736"/>
            <a:ext cx="7772400" cy="685802"/>
          </a:xfrm>
        </p:spPr>
        <p:txBody>
          <a:bodyPr/>
          <a:lstStyle/>
          <a:p>
            <a:r>
              <a:rPr lang="en-US" dirty="0"/>
              <a:t>REAL ESTATE -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4822B3-DC5D-0072-9257-5996A821D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732" y="1050130"/>
            <a:ext cx="6580535" cy="319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9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C98627-6B74-52B6-D71C-DB4857572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1736"/>
            <a:ext cx="7772400" cy="685802"/>
          </a:xfrm>
        </p:spPr>
        <p:txBody>
          <a:bodyPr/>
          <a:lstStyle/>
          <a:p>
            <a:r>
              <a:rPr lang="en-US" dirty="0"/>
              <a:t>REAL ESTATE -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D8DD4E-005D-C8D3-A531-59477DBDD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070" y="998126"/>
            <a:ext cx="6875860" cy="367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30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6B8C-7FCE-105B-CC05-7074D2049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PROJECT </a:t>
            </a:r>
            <a:br>
              <a:rPr lang="en-US" sz="4000" dirty="0"/>
            </a:br>
            <a:r>
              <a:rPr lang="en-US" sz="4000" dirty="0"/>
              <a:t>WORKFLOW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441A0BB-DE69-1490-9266-482CE34110FD}"/>
              </a:ext>
            </a:extLst>
          </p:cNvPr>
          <p:cNvSpPr txBox="1">
            <a:spLocks/>
          </p:cNvSpPr>
          <p:nvPr/>
        </p:nvSpPr>
        <p:spPr>
          <a:xfrm>
            <a:off x="1494695" y="1332037"/>
            <a:ext cx="782515" cy="154305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16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​"/>
              <a:defRPr sz="14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E87500"/>
              </a:buClr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" indent="-13716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87500"/>
              </a:buClr>
              <a:buFont typeface="Arial" panose="020B0604020202020204" pitchFamily="34" charset="0"/>
              <a:buChar char="•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" indent="-13716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450"/>
              </a:spcAft>
              <a:buClr>
                <a:srgbClr val="E87500"/>
              </a:buClr>
              <a:buFont typeface="Arial" panose="020B0604020202020204" pitchFamily="34" charset="0"/>
              <a:buChar char="•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0" indent="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0" indent="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​"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9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schemeClr val="accent6">
                      <a:lumMod val="75000"/>
                      <a:alpha val="40000"/>
                    </a:scheme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7411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C98627-6B74-52B6-D71C-DB4857572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879"/>
            <a:ext cx="7772400" cy="685802"/>
          </a:xfrm>
        </p:spPr>
        <p:txBody>
          <a:bodyPr/>
          <a:lstStyle/>
          <a:p>
            <a:r>
              <a:rPr lang="en-US" dirty="0"/>
              <a:t>PROJECT WORKFLOW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0AFA8D-68A7-9E6D-F284-B24AED8331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515" y="657835"/>
            <a:ext cx="5464969" cy="443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27822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Master">
  <a:themeElements>
    <a:clrScheme name="UTD Colors 2023">
      <a:dk1>
        <a:srgbClr val="E87400"/>
      </a:dk1>
      <a:lt1>
        <a:srgbClr val="FFFFFF"/>
      </a:lt1>
      <a:dk2>
        <a:srgbClr val="124633"/>
      </a:dk2>
      <a:lt2>
        <a:srgbClr val="FFFFFF"/>
      </a:lt2>
      <a:accent1>
        <a:srgbClr val="E87400"/>
      </a:accent1>
      <a:accent2>
        <a:srgbClr val="124634"/>
      </a:accent2>
      <a:accent3>
        <a:srgbClr val="5EDFB6"/>
      </a:accent3>
      <a:accent4>
        <a:srgbClr val="FFC000"/>
      </a:accent4>
      <a:accent5>
        <a:srgbClr val="5B9BD5"/>
      </a:accent5>
      <a:accent6>
        <a:srgbClr val="70AD47"/>
      </a:accent6>
      <a:hlink>
        <a:srgbClr val="E87400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wrap="none" lIns="228600" tIns="228600" rIns="228600" bIns="228600" rtlCol="0" anchor="ctr">
        <a:noAutofit/>
      </a:bodyPr>
      <a:lstStyle>
        <a:defPPr algn="ctr">
          <a:defRPr sz="1400" dirty="0" smtClean="0">
            <a:solidFill>
              <a:schemeClr val="bg1"/>
            </a:solidFill>
            <a:latin typeface="Franklin Gothic Demi Cond" panose="020B07060304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20000"/>
          </a:lnSpc>
          <a:defRPr sz="14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TD-Template-Gradient.potx" id="{11F6D10D-CFAE-5949-A97F-E7768E0D1109}" vid="{549D6723-5F26-434F-B613-B2AB4A788C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15580</TotalTime>
  <Words>217</Words>
  <Application>Microsoft Office PowerPoint</Application>
  <PresentationFormat>On-screen Show (16:9)</PresentationFormat>
  <Paragraphs>41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Franklin Gothic Demi Cond</vt:lpstr>
      <vt:lpstr>Slide Master</vt:lpstr>
      <vt:lpstr>PowerPoint Presentation</vt:lpstr>
      <vt:lpstr>TABLE OF CONTENTS</vt:lpstr>
      <vt:lpstr>PROJECT  OVERVIEW</vt:lpstr>
      <vt:lpstr>PROJECT OVERVIEW</vt:lpstr>
      <vt:lpstr>REAL ESTATE  DATA</vt:lpstr>
      <vt:lpstr>REAL ESTATE - DATA</vt:lpstr>
      <vt:lpstr>REAL ESTATE - DATA</vt:lpstr>
      <vt:lpstr>PROJECT  WORKFLOW</vt:lpstr>
      <vt:lpstr>PROJECT WORKFLOW</vt:lpstr>
      <vt:lpstr>PROJECT DRAWBACKS</vt:lpstr>
      <vt:lpstr>PROJECT DRAWBACKS</vt:lpstr>
      <vt:lpstr>PROJECT DEMO</vt:lpstr>
      <vt:lpstr>THANK YOU  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Kaushik M</cp:lastModifiedBy>
  <cp:revision>53</cp:revision>
  <dcterms:created xsi:type="dcterms:W3CDTF">2023-06-01T16:04:07Z</dcterms:created>
  <dcterms:modified xsi:type="dcterms:W3CDTF">2024-05-04T16:34:26Z</dcterms:modified>
</cp:coreProperties>
</file>