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78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15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0813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06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68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078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31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69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08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38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33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7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1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69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DB09E1F-884B-4B30-999A-DA994CE54161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D52B-681A-422E-9EE2-DD6540055B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396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EF1531-8A7B-43FE-3923-43734CCB2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444" y="534074"/>
            <a:ext cx="5431963" cy="5777714"/>
          </a:xfrm>
        </p:spPr>
        <p:txBody>
          <a:bodyPr>
            <a:normAutofit lnSpcReduction="10000"/>
          </a:bodyPr>
          <a:lstStyle/>
          <a:p>
            <a:r>
              <a:rPr lang="en-IN" sz="35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Econosage</a:t>
            </a:r>
            <a:r>
              <a:rPr lang="en-IN" sz="3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 | smarter finance, anywhere – ask. Calculate. Learn.</a:t>
            </a:r>
          </a:p>
          <a:p>
            <a:endParaRPr lang="en-IN" sz="3500" b="1" dirty="0">
              <a:solidFill>
                <a:schemeClr val="accent4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N" sz="35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Your multilingual ai tutor for finance &amp; economics</a:t>
            </a:r>
            <a:b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b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</a:b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by: Kaushik </a:t>
            </a:r>
            <a:r>
              <a:rPr lang="en-IN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murali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D1C960-E25B-9CB4-260B-0145DE63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74" y="713418"/>
            <a:ext cx="5208573" cy="517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4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0EF6-C533-B5EE-A714-ED2B42FD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1400530"/>
          </a:xfrm>
        </p:spPr>
        <p:txBody>
          <a:bodyPr/>
          <a:lstStyle/>
          <a:p>
            <a:r>
              <a:rPr lang="en-IN" b="1" dirty="0"/>
              <a:t>Why </a:t>
            </a:r>
            <a:r>
              <a:rPr lang="en-IN" b="1" dirty="0" err="1"/>
              <a:t>EconoSage</a:t>
            </a:r>
            <a:r>
              <a:rPr lang="en-IN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15CBA-9D1D-CE7E-8762-5FD080FD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🌍 Finance is complex &amp; often English-only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US" dirty="0"/>
              <a:t>🤯 Theory ≠ Calculation ≠ Real-world data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US" dirty="0"/>
              <a:t>🎯 </a:t>
            </a:r>
            <a:r>
              <a:rPr lang="en-US" dirty="0" err="1"/>
              <a:t>EconoSage</a:t>
            </a:r>
            <a:r>
              <a:rPr lang="en-US" dirty="0"/>
              <a:t> brings it all together — smart answers, real-time numbers, any language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99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39FB-CAE1-F335-6165-04275B4B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30" y="2728734"/>
            <a:ext cx="9404723" cy="1400530"/>
          </a:xfrm>
        </p:spPr>
        <p:txBody>
          <a:bodyPr/>
          <a:lstStyle/>
          <a:p>
            <a:r>
              <a:rPr lang="en-IN" b="1" dirty="0"/>
              <a:t>How it Works?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E101D-24E8-D42C-5B2E-7D4E835B2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392" y="295359"/>
            <a:ext cx="4689442" cy="626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89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915</TotalTime>
  <Words>68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Century Gothic</vt:lpstr>
      <vt:lpstr>Wingdings 3</vt:lpstr>
      <vt:lpstr>Ion</vt:lpstr>
      <vt:lpstr>PowerPoint Presentation</vt:lpstr>
      <vt:lpstr>Why EconoSage?</vt:lpstr>
      <vt:lpstr>How it Works?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M</dc:creator>
  <cp:lastModifiedBy>Kaushik M</cp:lastModifiedBy>
  <cp:revision>1</cp:revision>
  <dcterms:created xsi:type="dcterms:W3CDTF">2025-06-28T03:40:01Z</dcterms:created>
  <dcterms:modified xsi:type="dcterms:W3CDTF">2025-06-28T18:55:58Z</dcterms:modified>
</cp:coreProperties>
</file>