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7" r:id="rId4"/>
  </p:sldMasterIdLst>
  <p:notesMasterIdLst>
    <p:notesMasterId r:id="rId16"/>
  </p:notesMasterIdLst>
  <p:sldIdLst>
    <p:sldId id="276" r:id="rId5"/>
    <p:sldId id="282" r:id="rId6"/>
    <p:sldId id="272" r:id="rId7"/>
    <p:sldId id="296" r:id="rId8"/>
    <p:sldId id="297" r:id="rId9"/>
    <p:sldId id="300" r:id="rId10"/>
    <p:sldId id="301" r:id="rId11"/>
    <p:sldId id="302" r:id="rId12"/>
    <p:sldId id="292" r:id="rId13"/>
    <p:sldId id="298" r:id="rId14"/>
    <p:sldId id="29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E92A50-1759-4D2B-BF07-F3845474FD76}" v="374" dt="2020-12-09T14:31:31.751"/>
    <p1510:client id="{EE72C33D-F1D7-48C5-ACBF-263CCC3CC9F3}" v="431" dt="2020-12-08T22:15:03.558"/>
    <p1510:client id="{FAD97307-F63F-4D45-89F6-10401DD28981}" v="94" dt="2020-12-09T15:20:59.9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ni, Kaushik (palanikk)" userId="21cc3477-e8cd-4dbd-ac7e-029d79ced187" providerId="ADAL" clId="{BDE92A50-1759-4D2B-BF07-F3845474FD76}"/>
    <pc:docChg chg="undo custSel addSld delSld modSld sldOrd">
      <pc:chgData name="Palani, Kaushik (palanikk)" userId="21cc3477-e8cd-4dbd-ac7e-029d79ced187" providerId="ADAL" clId="{BDE92A50-1759-4D2B-BF07-F3845474FD76}" dt="2020-12-09T14:31:31.752" v="3375" actId="255"/>
      <pc:docMkLst>
        <pc:docMk/>
      </pc:docMkLst>
      <pc:sldChg chg="modSp mod">
        <pc:chgData name="Palani, Kaushik (palanikk)" userId="21cc3477-e8cd-4dbd-ac7e-029d79ced187" providerId="ADAL" clId="{BDE92A50-1759-4D2B-BF07-F3845474FD76}" dt="2020-12-09T08:56:23.541" v="24" actId="20577"/>
        <pc:sldMkLst>
          <pc:docMk/>
          <pc:sldMk cId="2793201097" sldId="276"/>
        </pc:sldMkLst>
        <pc:spChg chg="mod">
          <ac:chgData name="Palani, Kaushik (palanikk)" userId="21cc3477-e8cd-4dbd-ac7e-029d79ced187" providerId="ADAL" clId="{BDE92A50-1759-4D2B-BF07-F3845474FD76}" dt="2020-12-09T08:56:23.541" v="24" actId="20577"/>
          <ac:spMkLst>
            <pc:docMk/>
            <pc:sldMk cId="2793201097" sldId="276"/>
            <ac:spMk id="2" creationId="{DC5FC764-50FE-498A-97EA-C5674CA68FCC}"/>
          </ac:spMkLst>
        </pc:spChg>
      </pc:sldChg>
      <pc:sldChg chg="modSp mod">
        <pc:chgData name="Palani, Kaushik (palanikk)" userId="21cc3477-e8cd-4dbd-ac7e-029d79ced187" providerId="ADAL" clId="{BDE92A50-1759-4D2B-BF07-F3845474FD76}" dt="2020-12-09T08:56:37.277" v="28" actId="20577"/>
        <pc:sldMkLst>
          <pc:docMk/>
          <pc:sldMk cId="35718534" sldId="282"/>
        </pc:sldMkLst>
        <pc:spChg chg="mod">
          <ac:chgData name="Palani, Kaushik (palanikk)" userId="21cc3477-e8cd-4dbd-ac7e-029d79ced187" providerId="ADAL" clId="{BDE92A50-1759-4D2B-BF07-F3845474FD76}" dt="2020-12-09T08:56:37.277" v="28" actId="20577"/>
          <ac:spMkLst>
            <pc:docMk/>
            <pc:sldMk cId="35718534" sldId="282"/>
            <ac:spMk id="3" creationId="{629D51C2-34F0-4B7E-9B3C-FE123D8658A0}"/>
          </ac:spMkLst>
        </pc:spChg>
      </pc:sldChg>
      <pc:sldChg chg="addSp delSp modSp mod ord">
        <pc:chgData name="Palani, Kaushik (palanikk)" userId="21cc3477-e8cd-4dbd-ac7e-029d79ced187" providerId="ADAL" clId="{BDE92A50-1759-4D2B-BF07-F3845474FD76}" dt="2020-12-09T11:00:48.671" v="3186" actId="1037"/>
        <pc:sldMkLst>
          <pc:docMk/>
          <pc:sldMk cId="99662255" sldId="292"/>
        </pc:sldMkLst>
        <pc:spChg chg="mod">
          <ac:chgData name="Palani, Kaushik (palanikk)" userId="21cc3477-e8cd-4dbd-ac7e-029d79ced187" providerId="ADAL" clId="{BDE92A50-1759-4D2B-BF07-F3845474FD76}" dt="2020-12-09T10:09:02.649" v="2181" actId="20577"/>
          <ac:spMkLst>
            <pc:docMk/>
            <pc:sldMk cId="99662255" sldId="292"/>
            <ac:spMk id="2" creationId="{9081A1A1-D068-4D7E-A486-80DF00BDC960}"/>
          </ac:spMkLst>
        </pc:spChg>
        <pc:graphicFrameChg chg="add del mod modGraphic">
          <ac:chgData name="Palani, Kaushik (palanikk)" userId="21cc3477-e8cd-4dbd-ac7e-029d79ced187" providerId="ADAL" clId="{BDE92A50-1759-4D2B-BF07-F3845474FD76}" dt="2020-12-09T10:55:30.574" v="2995" actId="478"/>
          <ac:graphicFrameMkLst>
            <pc:docMk/>
            <pc:sldMk cId="99662255" sldId="292"/>
            <ac:graphicFrameMk id="18" creationId="{E7A3532B-D8EC-4080-95BA-03AF3DCFF1DA}"/>
          </ac:graphicFrameMkLst>
        </pc:graphicFrameChg>
        <pc:graphicFrameChg chg="add mod modGraphic">
          <ac:chgData name="Palani, Kaushik (palanikk)" userId="21cc3477-e8cd-4dbd-ac7e-029d79ced187" providerId="ADAL" clId="{BDE92A50-1759-4D2B-BF07-F3845474FD76}" dt="2020-12-09T11:00:48.671" v="3186" actId="1037"/>
          <ac:graphicFrameMkLst>
            <pc:docMk/>
            <pc:sldMk cId="99662255" sldId="292"/>
            <ac:graphicFrameMk id="19" creationId="{8202D55C-224D-4591-B00E-46E25F8D2E08}"/>
          </ac:graphicFrameMkLst>
        </pc:graphicFrameChg>
        <pc:picChg chg="add mod">
          <ac:chgData name="Palani, Kaushik (palanikk)" userId="21cc3477-e8cd-4dbd-ac7e-029d79ced187" providerId="ADAL" clId="{BDE92A50-1759-4D2B-BF07-F3845474FD76}" dt="2020-12-09T10:03:38.620" v="2061" actId="1076"/>
          <ac:picMkLst>
            <pc:docMk/>
            <pc:sldMk cId="99662255" sldId="292"/>
            <ac:picMk id="5" creationId="{3AE5E25A-139F-4850-8071-DCFCDDC9C4F0}"/>
          </ac:picMkLst>
        </pc:picChg>
        <pc:picChg chg="add del mod">
          <ac:chgData name="Palani, Kaushik (palanikk)" userId="21cc3477-e8cd-4dbd-ac7e-029d79ced187" providerId="ADAL" clId="{BDE92A50-1759-4D2B-BF07-F3845474FD76}" dt="2020-12-09T10:46:54.980" v="2869" actId="478"/>
          <ac:picMkLst>
            <pc:docMk/>
            <pc:sldMk cId="99662255" sldId="292"/>
            <ac:picMk id="7" creationId="{6F2E0361-D4D8-4939-8A59-C2297AA5BB34}"/>
          </ac:picMkLst>
        </pc:picChg>
        <pc:picChg chg="add mod ord modCrop">
          <ac:chgData name="Palani, Kaushik (palanikk)" userId="21cc3477-e8cd-4dbd-ac7e-029d79ced187" providerId="ADAL" clId="{BDE92A50-1759-4D2B-BF07-F3845474FD76}" dt="2020-12-09T10:47:03.201" v="2884" actId="1037"/>
          <ac:picMkLst>
            <pc:docMk/>
            <pc:sldMk cId="99662255" sldId="292"/>
            <ac:picMk id="8" creationId="{85F31F96-7CFD-4014-9820-68835701E05E}"/>
          </ac:picMkLst>
        </pc:picChg>
        <pc:picChg chg="add mod modCrop">
          <ac:chgData name="Palani, Kaushik (palanikk)" userId="21cc3477-e8cd-4dbd-ac7e-029d79ced187" providerId="ADAL" clId="{BDE92A50-1759-4D2B-BF07-F3845474FD76}" dt="2020-12-09T10:46:50.307" v="2867" actId="14100"/>
          <ac:picMkLst>
            <pc:docMk/>
            <pc:sldMk cId="99662255" sldId="292"/>
            <ac:picMk id="9" creationId="{A995A507-899A-4080-9312-8AE3476C680C}"/>
          </ac:picMkLst>
        </pc:picChg>
        <pc:picChg chg="add mod ord modCrop">
          <ac:chgData name="Palani, Kaushik (palanikk)" userId="21cc3477-e8cd-4dbd-ac7e-029d79ced187" providerId="ADAL" clId="{BDE92A50-1759-4D2B-BF07-F3845474FD76}" dt="2020-12-09T10:47:29.870" v="2932" actId="732"/>
          <ac:picMkLst>
            <pc:docMk/>
            <pc:sldMk cId="99662255" sldId="292"/>
            <ac:picMk id="11" creationId="{7D8CB8E2-5D62-453A-BD15-9EE7C54AD652}"/>
          </ac:picMkLst>
        </pc:picChg>
        <pc:picChg chg="add mod ord modCrop">
          <ac:chgData name="Palani, Kaushik (palanikk)" userId="21cc3477-e8cd-4dbd-ac7e-029d79ced187" providerId="ADAL" clId="{BDE92A50-1759-4D2B-BF07-F3845474FD76}" dt="2020-12-09T10:47:03.201" v="2884" actId="1037"/>
          <ac:picMkLst>
            <pc:docMk/>
            <pc:sldMk cId="99662255" sldId="292"/>
            <ac:picMk id="13" creationId="{5A707AF2-E3F1-4836-8186-F61429D6018D}"/>
          </ac:picMkLst>
        </pc:picChg>
        <pc:picChg chg="add mod ord modCrop">
          <ac:chgData name="Palani, Kaushik (palanikk)" userId="21cc3477-e8cd-4dbd-ac7e-029d79ced187" providerId="ADAL" clId="{BDE92A50-1759-4D2B-BF07-F3845474FD76}" dt="2020-12-09T11:00:36.593" v="3147" actId="1076"/>
          <ac:picMkLst>
            <pc:docMk/>
            <pc:sldMk cId="99662255" sldId="292"/>
            <ac:picMk id="15" creationId="{3A97B341-2C86-4436-AB2C-50B4237B0AFB}"/>
          </ac:picMkLst>
        </pc:picChg>
        <pc:picChg chg="add mod">
          <ac:chgData name="Palani, Kaushik (palanikk)" userId="21cc3477-e8cd-4dbd-ac7e-029d79ced187" providerId="ADAL" clId="{BDE92A50-1759-4D2B-BF07-F3845474FD76}" dt="2020-12-09T11:00:36.593" v="3147" actId="1076"/>
          <ac:picMkLst>
            <pc:docMk/>
            <pc:sldMk cId="99662255" sldId="292"/>
            <ac:picMk id="17" creationId="{95AD7716-2B39-41D5-9E84-12E110121796}"/>
          </ac:picMkLst>
        </pc:picChg>
      </pc:sldChg>
      <pc:sldChg chg="addSp delSp modSp del">
        <pc:chgData name="Palani, Kaushik (palanikk)" userId="21cc3477-e8cd-4dbd-ac7e-029d79ced187" providerId="ADAL" clId="{BDE92A50-1759-4D2B-BF07-F3845474FD76}" dt="2020-12-09T10:10:07.557" v="2192" actId="47"/>
        <pc:sldMkLst>
          <pc:docMk/>
          <pc:sldMk cId="4116379062" sldId="294"/>
        </pc:sldMkLst>
        <pc:picChg chg="add del mod">
          <ac:chgData name="Palani, Kaushik (palanikk)" userId="21cc3477-e8cd-4dbd-ac7e-029d79ced187" providerId="ADAL" clId="{BDE92A50-1759-4D2B-BF07-F3845474FD76}" dt="2020-12-09T09:32:15.955" v="1311" actId="21"/>
          <ac:picMkLst>
            <pc:docMk/>
            <pc:sldMk cId="4116379062" sldId="294"/>
            <ac:picMk id="2" creationId="{228A1CDE-C7B7-466C-B6E2-8CB671109905}"/>
          </ac:picMkLst>
        </pc:picChg>
        <pc:picChg chg="add del mod">
          <ac:chgData name="Palani, Kaushik (palanikk)" userId="21cc3477-e8cd-4dbd-ac7e-029d79ced187" providerId="ADAL" clId="{BDE92A50-1759-4D2B-BF07-F3845474FD76}" dt="2020-12-09T09:32:15.955" v="1311" actId="21"/>
          <ac:picMkLst>
            <pc:docMk/>
            <pc:sldMk cId="4116379062" sldId="294"/>
            <ac:picMk id="3" creationId="{8B0B32B6-4002-4D5D-AF48-91525E0141DE}"/>
          </ac:picMkLst>
        </pc:picChg>
        <pc:picChg chg="add mod">
          <ac:chgData name="Palani, Kaushik (palanikk)" userId="21cc3477-e8cd-4dbd-ac7e-029d79ced187" providerId="ADAL" clId="{BDE92A50-1759-4D2B-BF07-F3845474FD76}" dt="2020-12-09T09:30:58.047" v="1303"/>
          <ac:picMkLst>
            <pc:docMk/>
            <pc:sldMk cId="4116379062" sldId="294"/>
            <ac:picMk id="4" creationId="{DE5B605B-DD7E-497F-AD2A-91182D3BF348}"/>
          </ac:picMkLst>
        </pc:picChg>
      </pc:sldChg>
      <pc:sldChg chg="modSp mod">
        <pc:chgData name="Palani, Kaushik (palanikk)" userId="21cc3477-e8cd-4dbd-ac7e-029d79ced187" providerId="ADAL" clId="{BDE92A50-1759-4D2B-BF07-F3845474FD76}" dt="2020-12-09T08:57:09.617" v="36" actId="20577"/>
        <pc:sldMkLst>
          <pc:docMk/>
          <pc:sldMk cId="2024462318" sldId="296"/>
        </pc:sldMkLst>
        <pc:spChg chg="mod">
          <ac:chgData name="Palani, Kaushik (palanikk)" userId="21cc3477-e8cd-4dbd-ac7e-029d79ced187" providerId="ADAL" clId="{BDE92A50-1759-4D2B-BF07-F3845474FD76}" dt="2020-12-09T08:57:09.617" v="36" actId="20577"/>
          <ac:spMkLst>
            <pc:docMk/>
            <pc:sldMk cId="2024462318" sldId="296"/>
            <ac:spMk id="2" creationId="{1D388751-2669-4FD3-861F-B4AAC7DE01CF}"/>
          </ac:spMkLst>
        </pc:spChg>
      </pc:sldChg>
      <pc:sldChg chg="addSp delSp modSp mod">
        <pc:chgData name="Palani, Kaushik (palanikk)" userId="21cc3477-e8cd-4dbd-ac7e-029d79ced187" providerId="ADAL" clId="{BDE92A50-1759-4D2B-BF07-F3845474FD76}" dt="2020-12-09T09:53:52.554" v="1938" actId="1038"/>
        <pc:sldMkLst>
          <pc:docMk/>
          <pc:sldMk cId="1675736593" sldId="297"/>
        </pc:sldMkLst>
        <pc:spChg chg="mod">
          <ac:chgData name="Palani, Kaushik (palanikk)" userId="21cc3477-e8cd-4dbd-ac7e-029d79ced187" providerId="ADAL" clId="{BDE92A50-1759-4D2B-BF07-F3845474FD76}" dt="2020-12-09T09:53:32.975" v="1914" actId="20577"/>
          <ac:spMkLst>
            <pc:docMk/>
            <pc:sldMk cId="1675736593" sldId="297"/>
            <ac:spMk id="2" creationId="{1D388751-2669-4FD3-861F-B4AAC7DE01CF}"/>
          </ac:spMkLst>
        </pc:spChg>
        <pc:spChg chg="mod">
          <ac:chgData name="Palani, Kaushik (palanikk)" userId="21cc3477-e8cd-4dbd-ac7e-029d79ced187" providerId="ADAL" clId="{BDE92A50-1759-4D2B-BF07-F3845474FD76}" dt="2020-12-09T09:39:55.944" v="1492" actId="20577"/>
          <ac:spMkLst>
            <pc:docMk/>
            <pc:sldMk cId="1675736593" sldId="297"/>
            <ac:spMk id="3" creationId="{86551CC7-E587-4049-B3BA-5BB93DAC32A3}"/>
          </ac:spMkLst>
        </pc:spChg>
        <pc:spChg chg="add del mod">
          <ac:chgData name="Palani, Kaushik (palanikk)" userId="21cc3477-e8cd-4dbd-ac7e-029d79ced187" providerId="ADAL" clId="{BDE92A50-1759-4D2B-BF07-F3845474FD76}" dt="2020-12-09T09:10:04.811" v="852" actId="478"/>
          <ac:spMkLst>
            <pc:docMk/>
            <pc:sldMk cId="1675736593" sldId="297"/>
            <ac:spMk id="8" creationId="{BE9FE61B-1023-4532-81C8-3ACE3B3EF9D5}"/>
          </ac:spMkLst>
        </pc:spChg>
        <pc:spChg chg="add mod">
          <ac:chgData name="Palani, Kaushik (palanikk)" userId="21cc3477-e8cd-4dbd-ac7e-029d79ced187" providerId="ADAL" clId="{BDE92A50-1759-4D2B-BF07-F3845474FD76}" dt="2020-12-09T09:51:12.055" v="1871" actId="114"/>
          <ac:spMkLst>
            <pc:docMk/>
            <pc:sldMk cId="1675736593" sldId="297"/>
            <ac:spMk id="10" creationId="{530601A6-7573-429F-92CB-F149889DEA67}"/>
          </ac:spMkLst>
        </pc:spChg>
        <pc:spChg chg="add mod">
          <ac:chgData name="Palani, Kaushik (palanikk)" userId="21cc3477-e8cd-4dbd-ac7e-029d79ced187" providerId="ADAL" clId="{BDE92A50-1759-4D2B-BF07-F3845474FD76}" dt="2020-12-09T09:51:12.055" v="1871" actId="114"/>
          <ac:spMkLst>
            <pc:docMk/>
            <pc:sldMk cId="1675736593" sldId="297"/>
            <ac:spMk id="12" creationId="{6763085A-7BCE-46A5-AED8-7A0033D45A72}"/>
          </ac:spMkLst>
        </pc:spChg>
        <pc:spChg chg="add del mod">
          <ac:chgData name="Palani, Kaushik (palanikk)" userId="21cc3477-e8cd-4dbd-ac7e-029d79ced187" providerId="ADAL" clId="{BDE92A50-1759-4D2B-BF07-F3845474FD76}" dt="2020-12-09T09:52:49.283" v="1894" actId="21"/>
          <ac:spMkLst>
            <pc:docMk/>
            <pc:sldMk cId="1675736593" sldId="297"/>
            <ac:spMk id="21" creationId="{56C23EDA-CB80-4C0D-A98E-6020B59E2911}"/>
          </ac:spMkLst>
        </pc:spChg>
        <pc:spChg chg="add del mod">
          <ac:chgData name="Palani, Kaushik (palanikk)" userId="21cc3477-e8cd-4dbd-ac7e-029d79ced187" providerId="ADAL" clId="{BDE92A50-1759-4D2B-BF07-F3845474FD76}" dt="2020-12-09T09:44:23.384" v="1698"/>
          <ac:spMkLst>
            <pc:docMk/>
            <pc:sldMk cId="1675736593" sldId="297"/>
            <ac:spMk id="22" creationId="{336C035F-5CA3-42AA-B315-59E51B480502}"/>
          </ac:spMkLst>
        </pc:spChg>
        <pc:spChg chg="mod">
          <ac:chgData name="Palani, Kaushik (palanikk)" userId="21cc3477-e8cd-4dbd-ac7e-029d79ced187" providerId="ADAL" clId="{BDE92A50-1759-4D2B-BF07-F3845474FD76}" dt="2020-12-09T09:51:24.892" v="1874" actId="20577"/>
          <ac:spMkLst>
            <pc:docMk/>
            <pc:sldMk cId="1675736593" sldId="297"/>
            <ac:spMk id="24" creationId="{DFE7121A-6763-4B26-A636-48531DA04A6E}"/>
          </ac:spMkLst>
        </pc:spChg>
        <pc:spChg chg="mod">
          <ac:chgData name="Palani, Kaushik (palanikk)" userId="21cc3477-e8cd-4dbd-ac7e-029d79ced187" providerId="ADAL" clId="{BDE92A50-1759-4D2B-BF07-F3845474FD76}" dt="2020-12-09T09:49:40.193" v="1853" actId="20577"/>
          <ac:spMkLst>
            <pc:docMk/>
            <pc:sldMk cId="1675736593" sldId="297"/>
            <ac:spMk id="25" creationId="{F5C589E8-1045-4808-A5AF-153C026E19BA}"/>
          </ac:spMkLst>
        </pc:spChg>
        <pc:spChg chg="add mod">
          <ac:chgData name="Palani, Kaushik (palanikk)" userId="21cc3477-e8cd-4dbd-ac7e-029d79ced187" providerId="ADAL" clId="{BDE92A50-1759-4D2B-BF07-F3845474FD76}" dt="2020-12-09T09:53:05.599" v="1898" actId="1076"/>
          <ac:spMkLst>
            <pc:docMk/>
            <pc:sldMk cId="1675736593" sldId="297"/>
            <ac:spMk id="26" creationId="{A0D1BF66-224B-47F5-BDB0-900C783C4B62}"/>
          </ac:spMkLst>
        </pc:spChg>
        <pc:grpChg chg="add mod">
          <ac:chgData name="Palani, Kaushik (palanikk)" userId="21cc3477-e8cd-4dbd-ac7e-029d79ced187" providerId="ADAL" clId="{BDE92A50-1759-4D2B-BF07-F3845474FD76}" dt="2020-12-09T09:51:12.055" v="1871" actId="114"/>
          <ac:grpSpMkLst>
            <pc:docMk/>
            <pc:sldMk cId="1675736593" sldId="297"/>
            <ac:grpSpMk id="6" creationId="{C8518FA6-DB0E-46A1-A4A9-35D0A2D3D45E}"/>
          </ac:grpSpMkLst>
        </pc:grpChg>
        <pc:grpChg chg="add mod">
          <ac:chgData name="Palani, Kaushik (palanikk)" userId="21cc3477-e8cd-4dbd-ac7e-029d79ced187" providerId="ADAL" clId="{BDE92A50-1759-4D2B-BF07-F3845474FD76}" dt="2020-12-09T09:53:00.048" v="1897" actId="1076"/>
          <ac:grpSpMkLst>
            <pc:docMk/>
            <pc:sldMk cId="1675736593" sldId="297"/>
            <ac:grpSpMk id="23" creationId="{AAA6407F-E66D-49D3-AB43-DEE11AD86853}"/>
          </ac:grpSpMkLst>
        </pc:grpChg>
        <pc:picChg chg="add del mod">
          <ac:chgData name="Palani, Kaushik (palanikk)" userId="21cc3477-e8cd-4dbd-ac7e-029d79ced187" providerId="ADAL" clId="{BDE92A50-1759-4D2B-BF07-F3845474FD76}" dt="2020-12-09T09:30:55.329" v="1302" actId="21"/>
          <ac:picMkLst>
            <pc:docMk/>
            <pc:sldMk cId="1675736593" sldId="297"/>
            <ac:picMk id="16" creationId="{BCF252FA-5E51-4D32-B1E6-8EEC08E4660B}"/>
          </ac:picMkLst>
        </pc:picChg>
        <pc:picChg chg="add mod">
          <ac:chgData name="Palani, Kaushik (palanikk)" userId="21cc3477-e8cd-4dbd-ac7e-029d79ced187" providerId="ADAL" clId="{BDE92A50-1759-4D2B-BF07-F3845474FD76}" dt="2020-12-09T09:53:45.745" v="1916" actId="1038"/>
          <ac:picMkLst>
            <pc:docMk/>
            <pc:sldMk cId="1675736593" sldId="297"/>
            <ac:picMk id="18" creationId="{534BEEDD-880B-4478-8816-4F80449F2832}"/>
          </ac:picMkLst>
        </pc:picChg>
        <pc:picChg chg="add mod">
          <ac:chgData name="Palani, Kaushik (palanikk)" userId="21cc3477-e8cd-4dbd-ac7e-029d79ced187" providerId="ADAL" clId="{BDE92A50-1759-4D2B-BF07-F3845474FD76}" dt="2020-12-09T09:53:48.517" v="1924" actId="1038"/>
          <ac:picMkLst>
            <pc:docMk/>
            <pc:sldMk cId="1675736593" sldId="297"/>
            <ac:picMk id="19" creationId="{FABDF087-0C59-4C79-A436-F7ED6828466E}"/>
          </ac:picMkLst>
        </pc:picChg>
        <pc:picChg chg="add mod">
          <ac:chgData name="Palani, Kaushik (palanikk)" userId="21cc3477-e8cd-4dbd-ac7e-029d79ced187" providerId="ADAL" clId="{BDE92A50-1759-4D2B-BF07-F3845474FD76}" dt="2020-12-09T09:53:52.554" v="1938" actId="1038"/>
          <ac:picMkLst>
            <pc:docMk/>
            <pc:sldMk cId="1675736593" sldId="297"/>
            <ac:picMk id="20" creationId="{1B7DC461-1FC1-4B89-B84E-D1BB873889C1}"/>
          </ac:picMkLst>
        </pc:picChg>
        <pc:picChg chg="add del mod">
          <ac:chgData name="Palani, Kaushik (palanikk)" userId="21cc3477-e8cd-4dbd-ac7e-029d79ced187" providerId="ADAL" clId="{BDE92A50-1759-4D2B-BF07-F3845474FD76}" dt="2020-12-09T09:33:01.275" v="1326" actId="478"/>
          <ac:picMkLst>
            <pc:docMk/>
            <pc:sldMk cId="1675736593" sldId="297"/>
            <ac:picMk id="1026" creationId="{6901B7B4-A1C3-4F85-9FA7-050EE65BF19A}"/>
          </ac:picMkLst>
        </pc:picChg>
        <pc:picChg chg="add del mod">
          <ac:chgData name="Palani, Kaushik (palanikk)" userId="21cc3477-e8cd-4dbd-ac7e-029d79ced187" providerId="ADAL" clId="{BDE92A50-1759-4D2B-BF07-F3845474FD76}" dt="2020-12-09T09:30:55.329" v="1302" actId="21"/>
          <ac:picMkLst>
            <pc:docMk/>
            <pc:sldMk cId="1675736593" sldId="297"/>
            <ac:picMk id="1028" creationId="{3BFA6CB4-C364-46E8-8EE9-AA795BFD3D58}"/>
          </ac:picMkLst>
        </pc:picChg>
        <pc:picChg chg="add del mod">
          <ac:chgData name="Palani, Kaushik (palanikk)" userId="21cc3477-e8cd-4dbd-ac7e-029d79ced187" providerId="ADAL" clId="{BDE92A50-1759-4D2B-BF07-F3845474FD76}" dt="2020-12-09T09:30:55.329" v="1302" actId="21"/>
          <ac:picMkLst>
            <pc:docMk/>
            <pc:sldMk cId="1675736593" sldId="297"/>
            <ac:picMk id="1030" creationId="{7D9C6BF2-0CD1-4F6E-B620-1D096EE4CC60}"/>
          </ac:picMkLst>
        </pc:picChg>
      </pc:sldChg>
      <pc:sldChg chg="modSp new add del mod">
        <pc:chgData name="Palani, Kaushik (palanikk)" userId="21cc3477-e8cd-4dbd-ac7e-029d79ced187" providerId="ADAL" clId="{BDE92A50-1759-4D2B-BF07-F3845474FD76}" dt="2020-12-09T14:07:08.883" v="3371" actId="313"/>
        <pc:sldMkLst>
          <pc:docMk/>
          <pc:sldMk cId="874243119" sldId="298"/>
        </pc:sldMkLst>
        <pc:spChg chg="mod">
          <ac:chgData name="Palani, Kaushik (palanikk)" userId="21cc3477-e8cd-4dbd-ac7e-029d79ced187" providerId="ADAL" clId="{BDE92A50-1759-4D2B-BF07-F3845474FD76}" dt="2020-12-09T10:11:44.107" v="2405" actId="20577"/>
          <ac:spMkLst>
            <pc:docMk/>
            <pc:sldMk cId="874243119" sldId="298"/>
            <ac:spMk id="2" creationId="{2B9F413F-48D9-4BEF-95B0-F6ACD6182FB0}"/>
          </ac:spMkLst>
        </pc:spChg>
        <pc:spChg chg="mod">
          <ac:chgData name="Palani, Kaushik (palanikk)" userId="21cc3477-e8cd-4dbd-ac7e-029d79ced187" providerId="ADAL" clId="{BDE92A50-1759-4D2B-BF07-F3845474FD76}" dt="2020-12-09T14:07:08.883" v="3371" actId="313"/>
          <ac:spMkLst>
            <pc:docMk/>
            <pc:sldMk cId="874243119" sldId="298"/>
            <ac:spMk id="3" creationId="{376F57CC-9A47-467B-9254-F4901865BADE}"/>
          </ac:spMkLst>
        </pc:spChg>
      </pc:sldChg>
      <pc:sldChg chg="addSp modSp add mod ord setBg">
        <pc:chgData name="Palani, Kaushik (palanikk)" userId="21cc3477-e8cd-4dbd-ac7e-029d79ced187" providerId="ADAL" clId="{BDE92A50-1759-4D2B-BF07-F3845474FD76}" dt="2020-12-09T14:31:31.752" v="3375" actId="255"/>
        <pc:sldMkLst>
          <pc:docMk/>
          <pc:sldMk cId="1803519283" sldId="299"/>
        </pc:sldMkLst>
        <pc:spChg chg="mod">
          <ac:chgData name="Palani, Kaushik (palanikk)" userId="21cc3477-e8cd-4dbd-ac7e-029d79ced187" providerId="ADAL" clId="{BDE92A50-1759-4D2B-BF07-F3845474FD76}" dt="2020-12-09T09:29:59.581" v="1288" actId="20577"/>
          <ac:spMkLst>
            <pc:docMk/>
            <pc:sldMk cId="1803519283" sldId="299"/>
            <ac:spMk id="2" creationId="{9081A1A1-D068-4D7E-A486-80DF00BDC960}"/>
          </ac:spMkLst>
        </pc:spChg>
        <pc:spChg chg="add mod">
          <ac:chgData name="Palani, Kaushik (palanikk)" userId="21cc3477-e8cd-4dbd-ac7e-029d79ced187" providerId="ADAL" clId="{BDE92A50-1759-4D2B-BF07-F3845474FD76}" dt="2020-12-09T14:31:31.752" v="3375" actId="255"/>
          <ac:spMkLst>
            <pc:docMk/>
            <pc:sldMk cId="1803519283" sldId="299"/>
            <ac:spMk id="4" creationId="{B940690D-17F8-435A-91D1-9BF581F03A5D}"/>
          </ac:spMkLst>
        </pc:spChg>
      </pc:sldChg>
      <pc:sldChg chg="addSp delSp modSp add mod setBg delDesignElem">
        <pc:chgData name="Palani, Kaushik (palanikk)" userId="21cc3477-e8cd-4dbd-ac7e-029d79ced187" providerId="ADAL" clId="{BDE92A50-1759-4D2B-BF07-F3845474FD76}" dt="2020-12-09T10:37:20.597" v="2697" actId="14100"/>
        <pc:sldMkLst>
          <pc:docMk/>
          <pc:sldMk cId="3637845990" sldId="300"/>
        </pc:sldMkLst>
        <pc:spChg chg="mod">
          <ac:chgData name="Palani, Kaushik (palanikk)" userId="21cc3477-e8cd-4dbd-ac7e-029d79ced187" providerId="ADAL" clId="{BDE92A50-1759-4D2B-BF07-F3845474FD76}" dt="2020-12-09T09:55:15.116" v="1964" actId="26606"/>
          <ac:spMkLst>
            <pc:docMk/>
            <pc:sldMk cId="3637845990" sldId="300"/>
            <ac:spMk id="2" creationId="{1D388751-2669-4FD3-861F-B4AAC7DE01CF}"/>
          </ac:spMkLst>
        </pc:spChg>
        <pc:spChg chg="del mod">
          <ac:chgData name="Palani, Kaushik (palanikk)" userId="21cc3477-e8cd-4dbd-ac7e-029d79ced187" providerId="ADAL" clId="{BDE92A50-1759-4D2B-BF07-F3845474FD76}" dt="2020-12-09T09:54:09.471" v="1940" actId="478"/>
          <ac:spMkLst>
            <pc:docMk/>
            <pc:sldMk cId="3637845990" sldId="300"/>
            <ac:spMk id="3" creationId="{86551CC7-E587-4049-B3BA-5BB93DAC32A3}"/>
          </ac:spMkLst>
        </pc:spChg>
        <pc:spChg chg="add del mod">
          <ac:chgData name="Palani, Kaushik (palanikk)" userId="21cc3477-e8cd-4dbd-ac7e-029d79ced187" providerId="ADAL" clId="{BDE92A50-1759-4D2B-BF07-F3845474FD76}" dt="2020-12-09T09:54:42.185" v="1948" actId="478"/>
          <ac:spMkLst>
            <pc:docMk/>
            <pc:sldMk cId="3637845990" sldId="300"/>
            <ac:spMk id="5" creationId="{CDC4DC44-464C-467E-B026-C3F81A233067}"/>
          </ac:spMkLst>
        </pc:spChg>
        <pc:spChg chg="del">
          <ac:chgData name="Palani, Kaushik (palanikk)" userId="21cc3477-e8cd-4dbd-ac7e-029d79ced187" providerId="ADAL" clId="{BDE92A50-1759-4D2B-BF07-F3845474FD76}" dt="2020-12-09T09:31:38.483" v="1305"/>
          <ac:spMkLst>
            <pc:docMk/>
            <pc:sldMk cId="3637845990" sldId="300"/>
            <ac:spMk id="9" creationId="{9F4444CE-BC8D-4D61-B303-4C05614E62AB}"/>
          </ac:spMkLst>
        </pc:spChg>
        <pc:spChg chg="mod">
          <ac:chgData name="Palani, Kaushik (palanikk)" userId="21cc3477-e8cd-4dbd-ac7e-029d79ced187" providerId="ADAL" clId="{BDE92A50-1759-4D2B-BF07-F3845474FD76}" dt="2020-12-09T09:55:15.116" v="1964" actId="26606"/>
          <ac:spMkLst>
            <pc:docMk/>
            <pc:sldMk cId="3637845990" sldId="300"/>
            <ac:spMk id="10" creationId="{530601A6-7573-429F-92CB-F149889DEA67}"/>
          </ac:spMkLst>
        </pc:spChg>
        <pc:spChg chg="del">
          <ac:chgData name="Palani, Kaushik (palanikk)" userId="21cc3477-e8cd-4dbd-ac7e-029d79ced187" providerId="ADAL" clId="{BDE92A50-1759-4D2B-BF07-F3845474FD76}" dt="2020-12-09T09:31:38.483" v="1305"/>
          <ac:spMkLst>
            <pc:docMk/>
            <pc:sldMk cId="3637845990" sldId="300"/>
            <ac:spMk id="11" creationId="{62423CA5-E2E1-4789-B759-9906C1C94063}"/>
          </ac:spMkLst>
        </pc:spChg>
        <pc:spChg chg="mod ord">
          <ac:chgData name="Palani, Kaushik (palanikk)" userId="21cc3477-e8cd-4dbd-ac7e-029d79ced187" providerId="ADAL" clId="{BDE92A50-1759-4D2B-BF07-F3845474FD76}" dt="2020-12-09T09:55:15.116" v="1964" actId="26606"/>
          <ac:spMkLst>
            <pc:docMk/>
            <pc:sldMk cId="3637845990" sldId="300"/>
            <ac:spMk id="12" creationId="{6763085A-7BCE-46A5-AED8-7A0033D45A72}"/>
          </ac:spMkLst>
        </pc:spChg>
        <pc:spChg chg="del">
          <ac:chgData name="Palani, Kaushik (palanikk)" userId="21cc3477-e8cd-4dbd-ac7e-029d79ced187" providerId="ADAL" clId="{BDE92A50-1759-4D2B-BF07-F3845474FD76}" dt="2020-12-09T09:31:38.483" v="1305"/>
          <ac:spMkLst>
            <pc:docMk/>
            <pc:sldMk cId="3637845990" sldId="300"/>
            <ac:spMk id="13" creationId="{73772B81-181F-48B7-8826-4D9686D15DF5}"/>
          </ac:spMkLst>
        </pc:spChg>
        <pc:spChg chg="del">
          <ac:chgData name="Palani, Kaushik (palanikk)" userId="21cc3477-e8cd-4dbd-ac7e-029d79ced187" providerId="ADAL" clId="{BDE92A50-1759-4D2B-BF07-F3845474FD76}" dt="2020-12-09T09:31:38.483" v="1305"/>
          <ac:spMkLst>
            <pc:docMk/>
            <pc:sldMk cId="3637845990" sldId="300"/>
            <ac:spMk id="15" creationId="{B2205F6E-03C6-4E92-877C-E2482F6599AA}"/>
          </ac:spMkLst>
        </pc:spChg>
        <pc:grpChg chg="add mod">
          <ac:chgData name="Palani, Kaushik (palanikk)" userId="21cc3477-e8cd-4dbd-ac7e-029d79ced187" providerId="ADAL" clId="{BDE92A50-1759-4D2B-BF07-F3845474FD76}" dt="2020-12-09T10:37:20.597" v="2697" actId="14100"/>
          <ac:grpSpMkLst>
            <pc:docMk/>
            <pc:sldMk cId="3637845990" sldId="300"/>
            <ac:grpSpMk id="18" creationId="{4381F92C-3A00-4F42-972A-8153B5EDE5E8}"/>
          </ac:grpSpMkLst>
        </pc:grpChg>
        <pc:picChg chg="add del mod ord modCrop">
          <ac:chgData name="Palani, Kaushik (palanikk)" userId="21cc3477-e8cd-4dbd-ac7e-029d79ced187" providerId="ADAL" clId="{BDE92A50-1759-4D2B-BF07-F3845474FD76}" dt="2020-12-09T10:36:44.926" v="2691" actId="478"/>
          <ac:picMkLst>
            <pc:docMk/>
            <pc:sldMk cId="3637845990" sldId="300"/>
            <ac:picMk id="7" creationId="{FCF9F923-03DF-41A3-833F-64E8BB13BF33}"/>
          </ac:picMkLst>
        </pc:picChg>
        <pc:picChg chg="add del mod">
          <ac:chgData name="Palani, Kaushik (palanikk)" userId="21cc3477-e8cd-4dbd-ac7e-029d79ced187" providerId="ADAL" clId="{BDE92A50-1759-4D2B-BF07-F3845474FD76}" dt="2020-12-09T09:37:43.789" v="1334" actId="21"/>
          <ac:picMkLst>
            <pc:docMk/>
            <pc:sldMk cId="3637845990" sldId="300"/>
            <ac:picMk id="14" creationId="{3E9086ED-C1F5-490F-8C67-D046A6DBA26D}"/>
          </ac:picMkLst>
        </pc:picChg>
        <pc:picChg chg="add del mod">
          <ac:chgData name="Palani, Kaushik (palanikk)" userId="21cc3477-e8cd-4dbd-ac7e-029d79ced187" providerId="ADAL" clId="{BDE92A50-1759-4D2B-BF07-F3845474FD76}" dt="2020-12-09T09:37:43.789" v="1334" actId="21"/>
          <ac:picMkLst>
            <pc:docMk/>
            <pc:sldMk cId="3637845990" sldId="300"/>
            <ac:picMk id="16" creationId="{49B46CBA-4375-4A90-96BD-D1C31C749FD3}"/>
          </ac:picMkLst>
        </pc:picChg>
        <pc:picChg chg="add del mod">
          <ac:chgData name="Palani, Kaushik (palanikk)" userId="21cc3477-e8cd-4dbd-ac7e-029d79ced187" providerId="ADAL" clId="{BDE92A50-1759-4D2B-BF07-F3845474FD76}" dt="2020-12-09T09:57:01.651" v="2008" actId="478"/>
          <ac:picMkLst>
            <pc:docMk/>
            <pc:sldMk cId="3637845990" sldId="300"/>
            <ac:picMk id="17" creationId="{E9B9F971-7D00-4C6C-81C2-9B481D753B11}"/>
          </ac:picMkLst>
        </pc:picChg>
        <pc:picChg chg="add del mod modCrop">
          <ac:chgData name="Palani, Kaushik (palanikk)" userId="21cc3477-e8cd-4dbd-ac7e-029d79ced187" providerId="ADAL" clId="{BDE92A50-1759-4D2B-BF07-F3845474FD76}" dt="2020-12-09T10:36:43.083" v="2690" actId="478"/>
          <ac:picMkLst>
            <pc:docMk/>
            <pc:sldMk cId="3637845990" sldId="300"/>
            <ac:picMk id="19" creationId="{3F599A65-619B-4757-BF67-1DDF8756D559}"/>
          </ac:picMkLst>
        </pc:picChg>
        <pc:picChg chg="add mod">
          <ac:chgData name="Palani, Kaushik (palanikk)" userId="21cc3477-e8cd-4dbd-ac7e-029d79ced187" providerId="ADAL" clId="{BDE92A50-1759-4D2B-BF07-F3845474FD76}" dt="2020-12-09T09:58:38.078" v="2026" actId="1076"/>
          <ac:picMkLst>
            <pc:docMk/>
            <pc:sldMk cId="3637845990" sldId="300"/>
            <ac:picMk id="20" creationId="{D1112916-CBF3-4991-B7A5-A0F70BA1958F}"/>
          </ac:picMkLst>
        </pc:picChg>
        <pc:picChg chg="add mod">
          <ac:chgData name="Palani, Kaushik (palanikk)" userId="21cc3477-e8cd-4dbd-ac7e-029d79ced187" providerId="ADAL" clId="{BDE92A50-1759-4D2B-BF07-F3845474FD76}" dt="2020-12-09T10:36:38.052" v="2688" actId="164"/>
          <ac:picMkLst>
            <pc:docMk/>
            <pc:sldMk cId="3637845990" sldId="300"/>
            <ac:picMk id="21" creationId="{4EE6A1C9-6AD4-40E9-AD5F-F25BB2E17855}"/>
          </ac:picMkLst>
        </pc:picChg>
        <pc:picChg chg="add mod">
          <ac:chgData name="Palani, Kaushik (palanikk)" userId="21cc3477-e8cd-4dbd-ac7e-029d79ced187" providerId="ADAL" clId="{BDE92A50-1759-4D2B-BF07-F3845474FD76}" dt="2020-12-09T10:36:38.052" v="2688" actId="164"/>
          <ac:picMkLst>
            <pc:docMk/>
            <pc:sldMk cId="3637845990" sldId="300"/>
            <ac:picMk id="22" creationId="{CB8CA701-E232-4388-98FB-36DA86553266}"/>
          </ac:picMkLst>
        </pc:picChg>
        <pc:picChg chg="del mod">
          <ac:chgData name="Palani, Kaushik (palanikk)" userId="21cc3477-e8cd-4dbd-ac7e-029d79ced187" providerId="ADAL" clId="{BDE92A50-1759-4D2B-BF07-F3845474FD76}" dt="2020-12-09T09:37:43.789" v="1334" actId="21"/>
          <ac:picMkLst>
            <pc:docMk/>
            <pc:sldMk cId="3637845990" sldId="300"/>
            <ac:picMk id="1026" creationId="{6901B7B4-A1C3-4F85-9FA7-050EE65BF19A}"/>
          </ac:picMkLst>
        </pc:picChg>
      </pc:sldChg>
      <pc:sldChg chg="addSp delSp modSp add mod setBg">
        <pc:chgData name="Palani, Kaushik (palanikk)" userId="21cc3477-e8cd-4dbd-ac7e-029d79ced187" providerId="ADAL" clId="{BDE92A50-1759-4D2B-BF07-F3845474FD76}" dt="2020-12-09T10:41:00.332" v="2762" actId="1038"/>
        <pc:sldMkLst>
          <pc:docMk/>
          <pc:sldMk cId="2440843115" sldId="301"/>
        </pc:sldMkLst>
        <pc:grpChg chg="add mod">
          <ac:chgData name="Palani, Kaushik (palanikk)" userId="21cc3477-e8cd-4dbd-ac7e-029d79ced187" providerId="ADAL" clId="{BDE92A50-1759-4D2B-BF07-F3845474FD76}" dt="2020-12-09T10:41:00.332" v="2762" actId="1038"/>
          <ac:grpSpMkLst>
            <pc:docMk/>
            <pc:sldMk cId="2440843115" sldId="301"/>
            <ac:grpSpMk id="3" creationId="{128A7038-5BA2-4D06-B960-4E92BD890FB5}"/>
          </ac:grpSpMkLst>
        </pc:grpChg>
        <pc:grpChg chg="add del mod">
          <ac:chgData name="Palani, Kaushik (palanikk)" userId="21cc3477-e8cd-4dbd-ac7e-029d79ced187" providerId="ADAL" clId="{BDE92A50-1759-4D2B-BF07-F3845474FD76}" dt="2020-12-09T10:37:48.878" v="2701" actId="165"/>
          <ac:grpSpMkLst>
            <pc:docMk/>
            <pc:sldMk cId="2440843115" sldId="301"/>
            <ac:grpSpMk id="9" creationId="{28283E20-43B2-4304-AB8A-7A5EFF963763}"/>
          </ac:grpSpMkLst>
        </pc:grpChg>
        <pc:picChg chg="del mod">
          <ac:chgData name="Palani, Kaushik (palanikk)" userId="21cc3477-e8cd-4dbd-ac7e-029d79ced187" providerId="ADAL" clId="{BDE92A50-1759-4D2B-BF07-F3845474FD76}" dt="2020-12-09T10:37:32.810" v="2699" actId="478"/>
          <ac:picMkLst>
            <pc:docMk/>
            <pc:sldMk cId="2440843115" sldId="301"/>
            <ac:picMk id="7" creationId="{FCF9F923-03DF-41A3-833F-64E8BB13BF33}"/>
          </ac:picMkLst>
        </pc:picChg>
        <pc:picChg chg="add mod">
          <ac:chgData name="Palani, Kaushik (palanikk)" userId="21cc3477-e8cd-4dbd-ac7e-029d79ced187" providerId="ADAL" clId="{BDE92A50-1759-4D2B-BF07-F3845474FD76}" dt="2020-12-09T09:59:29.367" v="2033" actId="1076"/>
          <ac:picMkLst>
            <pc:docMk/>
            <pc:sldMk cId="2440843115" sldId="301"/>
            <ac:picMk id="8" creationId="{4892E329-755F-4F8B-89FD-5A717DBE9C5A}"/>
          </ac:picMkLst>
        </pc:picChg>
        <pc:picChg chg="del mod topLvl modCrop">
          <ac:chgData name="Palani, Kaushik (palanikk)" userId="21cc3477-e8cd-4dbd-ac7e-029d79ced187" providerId="ADAL" clId="{BDE92A50-1759-4D2B-BF07-F3845474FD76}" dt="2020-12-09T10:39:13.916" v="2716" actId="478"/>
          <ac:picMkLst>
            <pc:docMk/>
            <pc:sldMk cId="2440843115" sldId="301"/>
            <ac:picMk id="11" creationId="{9BE48B13-1ECA-4767-90E5-D69D8C6BF7CA}"/>
          </ac:picMkLst>
        </pc:picChg>
        <pc:picChg chg="del mod ord topLvl modCrop">
          <ac:chgData name="Palani, Kaushik (palanikk)" userId="21cc3477-e8cd-4dbd-ac7e-029d79ced187" providerId="ADAL" clId="{BDE92A50-1759-4D2B-BF07-F3845474FD76}" dt="2020-12-09T10:39:12.166" v="2715" actId="478"/>
          <ac:picMkLst>
            <pc:docMk/>
            <pc:sldMk cId="2440843115" sldId="301"/>
            <ac:picMk id="13" creationId="{326B8E0D-2C66-414E-B1C4-EDBCF65A6D50}"/>
          </ac:picMkLst>
        </pc:picChg>
        <pc:picChg chg="add del mod">
          <ac:chgData name="Palani, Kaushik (palanikk)" userId="21cc3477-e8cd-4dbd-ac7e-029d79ced187" providerId="ADAL" clId="{BDE92A50-1759-4D2B-BF07-F3845474FD76}" dt="2020-12-09T10:39:35.075" v="2723" actId="478"/>
          <ac:picMkLst>
            <pc:docMk/>
            <pc:sldMk cId="2440843115" sldId="301"/>
            <ac:picMk id="14" creationId="{7BAA24E5-8DD1-4291-A7DF-1A19AB98FE3F}"/>
          </ac:picMkLst>
        </pc:picChg>
        <pc:picChg chg="add del mod">
          <ac:chgData name="Palani, Kaushik (palanikk)" userId="21cc3477-e8cd-4dbd-ac7e-029d79ced187" providerId="ADAL" clId="{BDE92A50-1759-4D2B-BF07-F3845474FD76}" dt="2020-12-09T10:39:31.274" v="2722" actId="478"/>
          <ac:picMkLst>
            <pc:docMk/>
            <pc:sldMk cId="2440843115" sldId="301"/>
            <ac:picMk id="15" creationId="{A9EC7445-D6E9-4515-AEC0-5EF4897C22C6}"/>
          </ac:picMkLst>
        </pc:picChg>
        <pc:picChg chg="add mod">
          <ac:chgData name="Palani, Kaushik (palanikk)" userId="21cc3477-e8cd-4dbd-ac7e-029d79ced187" providerId="ADAL" clId="{BDE92A50-1759-4D2B-BF07-F3845474FD76}" dt="2020-12-09T10:40:14.899" v="2729" actId="164"/>
          <ac:picMkLst>
            <pc:docMk/>
            <pc:sldMk cId="2440843115" sldId="301"/>
            <ac:picMk id="16" creationId="{7D523122-95D8-4945-8279-FE0694A683CD}"/>
          </ac:picMkLst>
        </pc:picChg>
        <pc:picChg chg="add mod">
          <ac:chgData name="Palani, Kaushik (palanikk)" userId="21cc3477-e8cd-4dbd-ac7e-029d79ced187" providerId="ADAL" clId="{BDE92A50-1759-4D2B-BF07-F3845474FD76}" dt="2020-12-09T10:40:14.899" v="2729" actId="164"/>
          <ac:picMkLst>
            <pc:docMk/>
            <pc:sldMk cId="2440843115" sldId="301"/>
            <ac:picMk id="17" creationId="{4F07284D-64C4-43EC-91F0-6FA7DEA4F44A}"/>
          </ac:picMkLst>
        </pc:picChg>
        <pc:picChg chg="del mod">
          <ac:chgData name="Palani, Kaushik (palanikk)" userId="21cc3477-e8cd-4dbd-ac7e-029d79ced187" providerId="ADAL" clId="{BDE92A50-1759-4D2B-BF07-F3845474FD76}" dt="2020-12-09T10:37:31.046" v="2698" actId="478"/>
          <ac:picMkLst>
            <pc:docMk/>
            <pc:sldMk cId="2440843115" sldId="301"/>
            <ac:picMk id="19" creationId="{3F599A65-619B-4757-BF67-1DDF8756D559}"/>
          </ac:picMkLst>
        </pc:picChg>
        <pc:picChg chg="del">
          <ac:chgData name="Palani, Kaushik (palanikk)" userId="21cc3477-e8cd-4dbd-ac7e-029d79ced187" providerId="ADAL" clId="{BDE92A50-1759-4D2B-BF07-F3845474FD76}" dt="2020-12-09T09:59:26.664" v="2032" actId="478"/>
          <ac:picMkLst>
            <pc:docMk/>
            <pc:sldMk cId="2440843115" sldId="301"/>
            <ac:picMk id="20" creationId="{D1112916-CBF3-4991-B7A5-A0F70BA1958F}"/>
          </ac:picMkLst>
        </pc:picChg>
      </pc:sldChg>
      <pc:sldChg chg="addSp delSp add del setBg delDesignElem">
        <pc:chgData name="Palani, Kaushik (palanikk)" userId="21cc3477-e8cd-4dbd-ac7e-029d79ced187" providerId="ADAL" clId="{BDE92A50-1759-4D2B-BF07-F3845474FD76}" dt="2020-12-09T09:32:11.433" v="1310"/>
        <pc:sldMkLst>
          <pc:docMk/>
          <pc:sldMk cId="3265108598" sldId="301"/>
        </pc:sldMkLst>
        <pc:spChg chg="add del">
          <ac:chgData name="Palani, Kaushik (palanikk)" userId="21cc3477-e8cd-4dbd-ac7e-029d79ced187" providerId="ADAL" clId="{BDE92A50-1759-4D2B-BF07-F3845474FD76}" dt="2020-12-09T09:32:11.433" v="1310"/>
          <ac:spMkLst>
            <pc:docMk/>
            <pc:sldMk cId="3265108598" sldId="301"/>
            <ac:spMk id="9" creationId="{9F4444CE-BC8D-4D61-B303-4C05614E62AB}"/>
          </ac:spMkLst>
        </pc:spChg>
        <pc:spChg chg="add del">
          <ac:chgData name="Palani, Kaushik (palanikk)" userId="21cc3477-e8cd-4dbd-ac7e-029d79ced187" providerId="ADAL" clId="{BDE92A50-1759-4D2B-BF07-F3845474FD76}" dt="2020-12-09T09:32:11.433" v="1310"/>
          <ac:spMkLst>
            <pc:docMk/>
            <pc:sldMk cId="3265108598" sldId="301"/>
            <ac:spMk id="11" creationId="{62423CA5-E2E1-4789-B759-9906C1C94063}"/>
          </ac:spMkLst>
        </pc:spChg>
        <pc:spChg chg="add del">
          <ac:chgData name="Palani, Kaushik (palanikk)" userId="21cc3477-e8cd-4dbd-ac7e-029d79ced187" providerId="ADAL" clId="{BDE92A50-1759-4D2B-BF07-F3845474FD76}" dt="2020-12-09T09:32:11.433" v="1310"/>
          <ac:spMkLst>
            <pc:docMk/>
            <pc:sldMk cId="3265108598" sldId="301"/>
            <ac:spMk id="13" creationId="{73772B81-181F-48B7-8826-4D9686D15DF5}"/>
          </ac:spMkLst>
        </pc:spChg>
        <pc:spChg chg="add del">
          <ac:chgData name="Palani, Kaushik (palanikk)" userId="21cc3477-e8cd-4dbd-ac7e-029d79ced187" providerId="ADAL" clId="{BDE92A50-1759-4D2B-BF07-F3845474FD76}" dt="2020-12-09T09:32:11.433" v="1310"/>
          <ac:spMkLst>
            <pc:docMk/>
            <pc:sldMk cId="3265108598" sldId="301"/>
            <ac:spMk id="15" creationId="{B2205F6E-03C6-4E92-877C-E2482F6599AA}"/>
          </ac:spMkLst>
        </pc:spChg>
      </pc:sldChg>
      <pc:sldChg chg="addSp delSp modSp add mod setBg">
        <pc:chgData name="Palani, Kaushik (palanikk)" userId="21cc3477-e8cd-4dbd-ac7e-029d79ced187" providerId="ADAL" clId="{BDE92A50-1759-4D2B-BF07-F3845474FD76}" dt="2020-12-09T10:42:55.262" v="2773" actId="14100"/>
        <pc:sldMkLst>
          <pc:docMk/>
          <pc:sldMk cId="2608858610" sldId="302"/>
        </pc:sldMkLst>
        <pc:grpChg chg="add del mod">
          <ac:chgData name="Palani, Kaushik (palanikk)" userId="21cc3477-e8cd-4dbd-ac7e-029d79ced187" providerId="ADAL" clId="{BDE92A50-1759-4D2B-BF07-F3845474FD76}" dt="2020-12-09T10:41:27.077" v="2766" actId="165"/>
          <ac:grpSpMkLst>
            <pc:docMk/>
            <pc:sldMk cId="2608858610" sldId="302"/>
            <ac:grpSpMk id="11" creationId="{862012FE-46CF-487A-A354-59E75B7CB7F0}"/>
          </ac:grpSpMkLst>
        </pc:grpChg>
        <pc:picChg chg="del mod">
          <ac:chgData name="Palani, Kaushik (palanikk)" userId="21cc3477-e8cd-4dbd-ac7e-029d79ced187" providerId="ADAL" clId="{BDE92A50-1759-4D2B-BF07-F3845474FD76}" dt="2020-12-09T10:41:17.947" v="2764" actId="478"/>
          <ac:picMkLst>
            <pc:docMk/>
            <pc:sldMk cId="2608858610" sldId="302"/>
            <ac:picMk id="7" creationId="{FCF9F923-03DF-41A3-833F-64E8BB13BF33}"/>
          </ac:picMkLst>
        </pc:picChg>
        <pc:picChg chg="del">
          <ac:chgData name="Palani, Kaushik (palanikk)" userId="21cc3477-e8cd-4dbd-ac7e-029d79ced187" providerId="ADAL" clId="{BDE92A50-1759-4D2B-BF07-F3845474FD76}" dt="2020-12-09T10:09:20.606" v="2182" actId="478"/>
          <ac:picMkLst>
            <pc:docMk/>
            <pc:sldMk cId="2608858610" sldId="302"/>
            <ac:picMk id="8" creationId="{4892E329-755F-4F8B-89FD-5A717DBE9C5A}"/>
          </ac:picMkLst>
        </pc:picChg>
        <pc:picChg chg="add mod">
          <ac:chgData name="Palani, Kaushik (palanikk)" userId="21cc3477-e8cd-4dbd-ac7e-029d79ced187" providerId="ADAL" clId="{BDE92A50-1759-4D2B-BF07-F3845474FD76}" dt="2020-12-09T10:09:41.891" v="2189" actId="1035"/>
          <ac:picMkLst>
            <pc:docMk/>
            <pc:sldMk cId="2608858610" sldId="302"/>
            <ac:picMk id="9" creationId="{AD1337FE-C0EA-4CC0-9097-F870EE033343}"/>
          </ac:picMkLst>
        </pc:picChg>
        <pc:picChg chg="mod topLvl modCrop">
          <ac:chgData name="Palani, Kaushik (palanikk)" userId="21cc3477-e8cd-4dbd-ac7e-029d79ced187" providerId="ADAL" clId="{BDE92A50-1759-4D2B-BF07-F3845474FD76}" dt="2020-12-09T10:42:12.670" v="2769" actId="14100"/>
          <ac:picMkLst>
            <pc:docMk/>
            <pc:sldMk cId="2608858610" sldId="302"/>
            <ac:picMk id="13" creationId="{908528DF-F330-47D4-97D8-5CF7AC6D4B67}"/>
          </ac:picMkLst>
        </pc:picChg>
        <pc:picChg chg="mod topLvl modCrop">
          <ac:chgData name="Palani, Kaushik (palanikk)" userId="21cc3477-e8cd-4dbd-ac7e-029d79ced187" providerId="ADAL" clId="{BDE92A50-1759-4D2B-BF07-F3845474FD76}" dt="2020-12-09T10:42:55.262" v="2773" actId="14100"/>
          <ac:picMkLst>
            <pc:docMk/>
            <pc:sldMk cId="2608858610" sldId="302"/>
            <ac:picMk id="14" creationId="{66D94B7C-59D8-4FBF-9BA2-2A4C1B560027}"/>
          </ac:picMkLst>
        </pc:picChg>
        <pc:picChg chg="del mod">
          <ac:chgData name="Palani, Kaushik (palanikk)" userId="21cc3477-e8cd-4dbd-ac7e-029d79ced187" providerId="ADAL" clId="{BDE92A50-1759-4D2B-BF07-F3845474FD76}" dt="2020-12-09T10:41:16.087" v="2763" actId="478"/>
          <ac:picMkLst>
            <pc:docMk/>
            <pc:sldMk cId="2608858610" sldId="302"/>
            <ac:picMk id="19" creationId="{3F599A65-619B-4757-BF67-1DDF8756D559}"/>
          </ac:picMkLst>
        </pc:picChg>
      </pc:sldChg>
    </pc:docChg>
  </pc:docChgLst>
  <pc:docChgLst>
    <pc:chgData name="Bennett" userId="6eba6740-7dd2-405d-a773-a23bdc6d640f" providerId="ADAL" clId="{A461F6B1-7813-4D13-82E3-E7E48116F693}"/>
    <pc:docChg chg="undo custSel modSld modShowInfo">
      <pc:chgData name="Bennett" userId="6eba6740-7dd2-405d-a773-a23bdc6d640f" providerId="ADAL" clId="{A461F6B1-7813-4D13-82E3-E7E48116F693}" dt="2020-08-27T18:01:52.189" v="296" actId="478"/>
      <pc:docMkLst>
        <pc:docMk/>
      </pc:docMkLst>
      <pc:sldChg chg="addSp delSp modSp mod modTransition delAnim">
        <pc:chgData name="Bennett" userId="6eba6740-7dd2-405d-a773-a23bdc6d640f" providerId="ADAL" clId="{A461F6B1-7813-4D13-82E3-E7E48116F693}" dt="2020-08-27T18:01:41.974" v="291" actId="478"/>
        <pc:sldMkLst>
          <pc:docMk/>
          <pc:sldMk cId="4260263272" sldId="259"/>
        </pc:sldMkLst>
        <pc:picChg chg="add del mod">
          <ac:chgData name="Bennett" userId="6eba6740-7dd2-405d-a773-a23bdc6d640f" providerId="ADAL" clId="{A461F6B1-7813-4D13-82E3-E7E48116F693}" dt="2020-08-27T17:46:09.688" v="286"/>
          <ac:picMkLst>
            <pc:docMk/>
            <pc:sldMk cId="4260263272" sldId="259"/>
            <ac:picMk id="5" creationId="{A84F7B5E-9703-42A9-BF7C-CA1AD831F923}"/>
          </ac:picMkLst>
        </pc:picChg>
        <pc:picChg chg="add del mod">
          <ac:chgData name="Bennett" userId="6eba6740-7dd2-405d-a773-a23bdc6d640f" providerId="ADAL" clId="{A461F6B1-7813-4D13-82E3-E7E48116F693}" dt="2020-08-27T18:01:41.974" v="291" actId="478"/>
          <ac:picMkLst>
            <pc:docMk/>
            <pc:sldMk cId="4260263272" sldId="259"/>
            <ac:picMk id="6" creationId="{6D5EA4FE-F409-4675-9270-B8B201166102}"/>
          </ac:picMkLst>
        </pc:picChg>
      </pc:sldChg>
      <pc:sldChg chg="modTransition">
        <pc:chgData name="Bennett" userId="6eba6740-7dd2-405d-a773-a23bdc6d640f" providerId="ADAL" clId="{A461F6B1-7813-4D13-82E3-E7E48116F693}" dt="2020-08-27T17:59:14.124" v="287"/>
        <pc:sldMkLst>
          <pc:docMk/>
          <pc:sldMk cId="49802747" sldId="260"/>
        </pc:sldMkLst>
      </pc:sldChg>
      <pc:sldChg chg="modTransition">
        <pc:chgData name="Bennett" userId="6eba6740-7dd2-405d-a773-a23bdc6d640f" providerId="ADAL" clId="{A461F6B1-7813-4D13-82E3-E7E48116F693}" dt="2020-08-27T17:59:14.124" v="287"/>
        <pc:sldMkLst>
          <pc:docMk/>
          <pc:sldMk cId="9879227" sldId="261"/>
        </pc:sldMkLst>
      </pc:sldChg>
      <pc:sldChg chg="modTransition">
        <pc:chgData name="Bennett" userId="6eba6740-7dd2-405d-a773-a23bdc6d640f" providerId="ADAL" clId="{A461F6B1-7813-4D13-82E3-E7E48116F693}" dt="2020-08-27T17:59:14.124" v="287"/>
        <pc:sldMkLst>
          <pc:docMk/>
          <pc:sldMk cId="3436232375" sldId="262"/>
        </pc:sldMkLst>
      </pc:sldChg>
      <pc:sldChg chg="addSp delSp modSp mod modTransition delAnim">
        <pc:chgData name="Bennett" userId="6eba6740-7dd2-405d-a773-a23bdc6d640f" providerId="ADAL" clId="{A461F6B1-7813-4D13-82E3-E7E48116F693}" dt="2020-08-27T18:01:52.189" v="296" actId="478"/>
        <pc:sldMkLst>
          <pc:docMk/>
          <pc:sldMk cId="1293194287" sldId="263"/>
        </pc:sldMkLst>
        <pc:spChg chg="mod">
          <ac:chgData name="Bennett" userId="6eba6740-7dd2-405d-a773-a23bdc6d640f" providerId="ADAL" clId="{A461F6B1-7813-4D13-82E3-E7E48116F693}" dt="2020-08-27T17:08:33.075" v="262" actId="313"/>
          <ac:spMkLst>
            <pc:docMk/>
            <pc:sldMk cId="1293194287" sldId="263"/>
            <ac:spMk id="3" creationId="{BBB9BD84-4EB3-404E-B1C6-CAB088369F49}"/>
          </ac:spMkLst>
        </pc:spChg>
        <pc:picChg chg="add del mod">
          <ac:chgData name="Bennett" userId="6eba6740-7dd2-405d-a773-a23bdc6d640f" providerId="ADAL" clId="{A461F6B1-7813-4D13-82E3-E7E48116F693}" dt="2020-08-27T18:01:52.189" v="296" actId="478"/>
          <ac:picMkLst>
            <pc:docMk/>
            <pc:sldMk cId="1293194287" sldId="263"/>
            <ac:picMk id="2" creationId="{E31E61A8-E3C8-4609-8FD3-31875580B524}"/>
          </ac:picMkLst>
        </pc:picChg>
      </pc:sldChg>
      <pc:sldChg chg="modTransition">
        <pc:chgData name="Bennett" userId="6eba6740-7dd2-405d-a773-a23bdc6d640f" providerId="ADAL" clId="{A461F6B1-7813-4D13-82E3-E7E48116F693}" dt="2020-08-27T17:59:14.124" v="287"/>
        <pc:sldMkLst>
          <pc:docMk/>
          <pc:sldMk cId="4135300754" sldId="266"/>
        </pc:sldMkLst>
      </pc:sldChg>
      <pc:sldChg chg="addSp delSp modSp mod modTransition delAnim">
        <pc:chgData name="Bennett" userId="6eba6740-7dd2-405d-a773-a23bdc6d640f" providerId="ADAL" clId="{A461F6B1-7813-4D13-82E3-E7E48116F693}" dt="2020-08-27T18:01:48.994" v="294" actId="478"/>
        <pc:sldMkLst>
          <pc:docMk/>
          <pc:sldMk cId="652435772" sldId="267"/>
        </pc:sldMkLst>
        <pc:picChg chg="add del mod">
          <ac:chgData name="Bennett" userId="6eba6740-7dd2-405d-a773-a23bdc6d640f" providerId="ADAL" clId="{A461F6B1-7813-4D13-82E3-E7E48116F693}" dt="2020-08-27T18:01:48.994" v="294" actId="478"/>
          <ac:picMkLst>
            <pc:docMk/>
            <pc:sldMk cId="652435772" sldId="267"/>
            <ac:picMk id="2" creationId="{91009501-1E7A-4DBA-8D12-A3223169FEE5}"/>
          </ac:picMkLst>
        </pc:picChg>
      </pc:sldChg>
      <pc:sldChg chg="addSp delSp modSp mod modTransition delAnim">
        <pc:chgData name="Bennett" userId="6eba6740-7dd2-405d-a773-a23bdc6d640f" providerId="ADAL" clId="{A461F6B1-7813-4D13-82E3-E7E48116F693}" dt="2020-08-27T18:01:46.197" v="292" actId="478"/>
        <pc:sldMkLst>
          <pc:docMk/>
          <pc:sldMk cId="688823682" sldId="272"/>
        </pc:sldMkLst>
        <pc:picChg chg="add del mod">
          <ac:chgData name="Bennett" userId="6eba6740-7dd2-405d-a773-a23bdc6d640f" providerId="ADAL" clId="{A461F6B1-7813-4D13-82E3-E7E48116F693}" dt="2020-08-27T18:01:46.197" v="292" actId="478"/>
          <ac:picMkLst>
            <pc:docMk/>
            <pc:sldMk cId="688823682" sldId="272"/>
            <ac:picMk id="4" creationId="{F63AA473-C24C-4F94-8F54-AA21BB77D280}"/>
          </ac:picMkLst>
        </pc:picChg>
      </pc:sldChg>
      <pc:sldChg chg="addSp delSp modSp mod modTransition delAnim">
        <pc:chgData name="Bennett" userId="6eba6740-7dd2-405d-a773-a23bdc6d640f" providerId="ADAL" clId="{A461F6B1-7813-4D13-82E3-E7E48116F693}" dt="2020-08-27T18:01:50.308" v="295" actId="478"/>
        <pc:sldMkLst>
          <pc:docMk/>
          <pc:sldMk cId="2793201097" sldId="276"/>
        </pc:sldMkLst>
        <pc:spChg chg="mod">
          <ac:chgData name="Bennett" userId="6eba6740-7dd2-405d-a773-a23bdc6d640f" providerId="ADAL" clId="{A461F6B1-7813-4D13-82E3-E7E48116F693}" dt="2020-08-27T17:19:05.044" v="284" actId="20577"/>
          <ac:spMkLst>
            <pc:docMk/>
            <pc:sldMk cId="2793201097" sldId="276"/>
            <ac:spMk id="2" creationId="{DC5FC764-50FE-498A-97EA-C5674CA68FCC}"/>
          </ac:spMkLst>
        </pc:spChg>
        <pc:picChg chg="add del mod">
          <ac:chgData name="Bennett" userId="6eba6740-7dd2-405d-a773-a23bdc6d640f" providerId="ADAL" clId="{A461F6B1-7813-4D13-82E3-E7E48116F693}" dt="2020-08-27T18:01:50.308" v="295" actId="478"/>
          <ac:picMkLst>
            <pc:docMk/>
            <pc:sldMk cId="2793201097" sldId="276"/>
            <ac:picMk id="3" creationId="{352277E8-04BA-4156-AC96-18D476692C40}"/>
          </ac:picMkLst>
        </pc:picChg>
      </pc:sldChg>
      <pc:sldChg chg="modTransition">
        <pc:chgData name="Bennett" userId="6eba6740-7dd2-405d-a773-a23bdc6d640f" providerId="ADAL" clId="{A461F6B1-7813-4D13-82E3-E7E48116F693}" dt="2020-08-27T17:59:14.124" v="287"/>
        <pc:sldMkLst>
          <pc:docMk/>
          <pc:sldMk cId="1471399953" sldId="280"/>
        </pc:sldMkLst>
      </pc:sldChg>
      <pc:sldChg chg="addSp delSp modSp mod modTransition delAnim">
        <pc:chgData name="Bennett" userId="6eba6740-7dd2-405d-a773-a23bdc6d640f" providerId="ADAL" clId="{A461F6B1-7813-4D13-82E3-E7E48116F693}" dt="2020-08-27T18:01:47.623" v="293" actId="478"/>
        <pc:sldMkLst>
          <pc:docMk/>
          <pc:sldMk cId="2015041152" sldId="281"/>
        </pc:sldMkLst>
        <pc:spChg chg="mod">
          <ac:chgData name="Bennett" userId="6eba6740-7dd2-405d-a773-a23bdc6d640f" providerId="ADAL" clId="{A461F6B1-7813-4D13-82E3-E7E48116F693}" dt="2020-08-27T17:09:42.824" v="263" actId="20577"/>
          <ac:spMkLst>
            <pc:docMk/>
            <pc:sldMk cId="2015041152" sldId="281"/>
            <ac:spMk id="2" creationId="{00000000-0000-0000-0000-000000000000}"/>
          </ac:spMkLst>
        </pc:spChg>
        <pc:picChg chg="add del mod">
          <ac:chgData name="Bennett" userId="6eba6740-7dd2-405d-a773-a23bdc6d640f" providerId="ADAL" clId="{A461F6B1-7813-4D13-82E3-E7E48116F693}" dt="2020-08-27T18:01:47.623" v="293" actId="478"/>
          <ac:picMkLst>
            <pc:docMk/>
            <pc:sldMk cId="2015041152" sldId="281"/>
            <ac:picMk id="6" creationId="{5DD5580B-55B7-4DCA-A788-519F4EA45B67}"/>
          </ac:picMkLst>
        </pc:picChg>
      </pc:sldChg>
    </pc:docChg>
  </pc:docChgLst>
  <pc:docChgLst>
    <pc:chgData name="Martín, Jon Ander (martnjr)" userId="S::martnjr@mail.uc.edu::72aaa027-516b-4d3e-b758-b2a32fd51bf9" providerId="AD" clId="Web-{630B6F71-D455-AEC1-5DB5-A0600AEB3482}"/>
    <pc:docChg chg="addSld modSld sldOrd">
      <pc:chgData name="Martín, Jon Ander (martnjr)" userId="S::martnjr@mail.uc.edu::72aaa027-516b-4d3e-b758-b2a32fd51bf9" providerId="AD" clId="Web-{630B6F71-D455-AEC1-5DB5-A0600AEB3482}" dt="2020-12-08T03:44:55.888" v="41"/>
      <pc:docMkLst>
        <pc:docMk/>
      </pc:docMkLst>
      <pc:sldChg chg="modSp mod setBg">
        <pc:chgData name="Martín, Jon Ander (martnjr)" userId="S::martnjr@mail.uc.edu::72aaa027-516b-4d3e-b758-b2a32fd51bf9" providerId="AD" clId="Web-{630B6F71-D455-AEC1-5DB5-A0600AEB3482}" dt="2020-12-08T03:44:55.888" v="41"/>
        <pc:sldMkLst>
          <pc:docMk/>
          <pc:sldMk cId="1471399953" sldId="280"/>
        </pc:sldMkLst>
        <pc:spChg chg="mod">
          <ac:chgData name="Martín, Jon Ander (martnjr)" userId="S::martnjr@mail.uc.edu::72aaa027-516b-4d3e-b758-b2a32fd51bf9" providerId="AD" clId="Web-{630B6F71-D455-AEC1-5DB5-A0600AEB3482}" dt="2020-12-08T03:44:53.670" v="40"/>
          <ac:spMkLst>
            <pc:docMk/>
            <pc:sldMk cId="1471399953" sldId="280"/>
            <ac:spMk id="2" creationId="{64FF6AF4-AE14-482B-984B-B2EC4C3C8375}"/>
          </ac:spMkLst>
        </pc:spChg>
        <pc:spChg chg="mod">
          <ac:chgData name="Martín, Jon Ander (martnjr)" userId="S::martnjr@mail.uc.edu::72aaa027-516b-4d3e-b758-b2a32fd51bf9" providerId="AD" clId="Web-{630B6F71-D455-AEC1-5DB5-A0600AEB3482}" dt="2020-12-08T03:44:55.888" v="41"/>
          <ac:spMkLst>
            <pc:docMk/>
            <pc:sldMk cId="1471399953" sldId="280"/>
            <ac:spMk id="3" creationId="{8A1A53A5-78D7-49B8-B241-A02CAD808F65}"/>
          </ac:spMkLst>
        </pc:spChg>
      </pc:sldChg>
      <pc:sldChg chg="addSp modSp add ord replId">
        <pc:chgData name="Martín, Jon Ander (martnjr)" userId="S::martnjr@mail.uc.edu::72aaa027-516b-4d3e-b758-b2a32fd51bf9" providerId="AD" clId="Web-{630B6F71-D455-AEC1-5DB5-A0600AEB3482}" dt="2020-12-08T03:40:34.422" v="38" actId="1076"/>
        <pc:sldMkLst>
          <pc:docMk/>
          <pc:sldMk cId="4116379062" sldId="294"/>
        </pc:sldMkLst>
        <pc:spChg chg="mod">
          <ac:chgData name="Martín, Jon Ander (martnjr)" userId="S::martnjr@mail.uc.edu::72aaa027-516b-4d3e-b758-b2a32fd51bf9" providerId="AD" clId="Web-{630B6F71-D455-AEC1-5DB5-A0600AEB3482}" dt="2020-12-08T03:39:48.328" v="8" actId="20577"/>
          <ac:spMkLst>
            <pc:docMk/>
            <pc:sldMk cId="4116379062" sldId="294"/>
            <ac:spMk id="2" creationId="{DC5FC764-50FE-498A-97EA-C5674CA68FCC}"/>
          </ac:spMkLst>
        </pc:spChg>
        <pc:spChg chg="add mod">
          <ac:chgData name="Martín, Jon Ander (martnjr)" userId="S::martnjr@mail.uc.edu::72aaa027-516b-4d3e-b758-b2a32fd51bf9" providerId="AD" clId="Web-{630B6F71-D455-AEC1-5DB5-A0600AEB3482}" dt="2020-12-08T03:40:34.422" v="38" actId="1076"/>
          <ac:spMkLst>
            <pc:docMk/>
            <pc:sldMk cId="4116379062" sldId="294"/>
            <ac:spMk id="4" creationId="{104BE38E-2C95-4195-A35B-A1E6454B17D1}"/>
          </ac:spMkLst>
        </pc:spChg>
      </pc:sldChg>
    </pc:docChg>
  </pc:docChgLst>
  <pc:docChgLst>
    <pc:chgData name="Breese, Bennett (breesebj)" userId="6eba6740-7dd2-405d-a773-a23bdc6d640f" providerId="ADAL" clId="{4AE4BD6B-D1CE-42B3-BCE3-9612374BCAA6}"/>
    <pc:docChg chg="undo custSel addSld delSld modSld sldOrd">
      <pc:chgData name="Breese, Bennett (breesebj)" userId="6eba6740-7dd2-405d-a773-a23bdc6d640f" providerId="ADAL" clId="{4AE4BD6B-D1CE-42B3-BCE3-9612374BCAA6}" dt="2020-12-08T14:47:33.669" v="1129" actId="1076"/>
      <pc:docMkLst>
        <pc:docMk/>
      </pc:docMkLst>
      <pc:sldChg chg="del ord">
        <pc:chgData name="Breese, Bennett (breesebj)" userId="6eba6740-7dd2-405d-a773-a23bdc6d640f" providerId="ADAL" clId="{4AE4BD6B-D1CE-42B3-BCE3-9612374BCAA6}" dt="2020-12-07T18:36:07.382" v="943" actId="47"/>
        <pc:sldMkLst>
          <pc:docMk/>
          <pc:sldMk cId="1293194287" sldId="263"/>
        </pc:sldMkLst>
      </pc:sldChg>
      <pc:sldChg chg="addSp delSp modSp mod">
        <pc:chgData name="Breese, Bennett (breesebj)" userId="6eba6740-7dd2-405d-a773-a23bdc6d640f" providerId="ADAL" clId="{4AE4BD6B-D1CE-42B3-BCE3-9612374BCAA6}" dt="2020-12-07T18:17:16.141" v="912" actId="1076"/>
        <pc:sldMkLst>
          <pc:docMk/>
          <pc:sldMk cId="688823682" sldId="272"/>
        </pc:sldMkLst>
        <pc:spChg chg="mod">
          <ac:chgData name="Breese, Bennett (breesebj)" userId="6eba6740-7dd2-405d-a773-a23bdc6d640f" providerId="ADAL" clId="{4AE4BD6B-D1CE-42B3-BCE3-9612374BCAA6}" dt="2020-12-07T18:07:55.148" v="484" actId="20577"/>
          <ac:spMkLst>
            <pc:docMk/>
            <pc:sldMk cId="688823682" sldId="272"/>
            <ac:spMk id="2" creationId="{1D388751-2669-4FD3-861F-B4AAC7DE01CF}"/>
          </ac:spMkLst>
        </pc:spChg>
        <pc:spChg chg="mod">
          <ac:chgData name="Breese, Bennett (breesebj)" userId="6eba6740-7dd2-405d-a773-a23bdc6d640f" providerId="ADAL" clId="{4AE4BD6B-D1CE-42B3-BCE3-9612374BCAA6}" dt="2020-12-07T18:10:19.710" v="803" actId="20577"/>
          <ac:spMkLst>
            <pc:docMk/>
            <pc:sldMk cId="688823682" sldId="272"/>
            <ac:spMk id="3" creationId="{86551CC7-E587-4049-B3BA-5BB93DAC32A3}"/>
          </ac:spMkLst>
        </pc:spChg>
        <pc:spChg chg="add del mod">
          <ac:chgData name="Breese, Bennett (breesebj)" userId="6eba6740-7dd2-405d-a773-a23bdc6d640f" providerId="ADAL" clId="{4AE4BD6B-D1CE-42B3-BCE3-9612374BCAA6}" dt="2020-12-07T17:59:08.956" v="263" actId="478"/>
          <ac:spMkLst>
            <pc:docMk/>
            <pc:sldMk cId="688823682" sldId="272"/>
            <ac:spMk id="5" creationId="{8CD78B1A-AF3F-46F7-B3CB-8A62693A2C8E}"/>
          </ac:spMkLst>
        </pc:spChg>
        <pc:spChg chg="add del mod">
          <ac:chgData name="Breese, Bennett (breesebj)" userId="6eba6740-7dd2-405d-a773-a23bdc6d640f" providerId="ADAL" clId="{4AE4BD6B-D1CE-42B3-BCE3-9612374BCAA6}" dt="2020-12-07T17:59:08.957" v="265"/>
          <ac:spMkLst>
            <pc:docMk/>
            <pc:sldMk cId="688823682" sldId="272"/>
            <ac:spMk id="7" creationId="{09676F80-29D6-4790-AA92-686B6FABA2DC}"/>
          </ac:spMkLst>
        </pc:spChg>
        <pc:spChg chg="add mod">
          <ac:chgData name="Breese, Bennett (breesebj)" userId="6eba6740-7dd2-405d-a773-a23bdc6d640f" providerId="ADAL" clId="{4AE4BD6B-D1CE-42B3-BCE3-9612374BCAA6}" dt="2020-12-07T18:16:02.414" v="893" actId="20577"/>
          <ac:spMkLst>
            <pc:docMk/>
            <pc:sldMk cId="688823682" sldId="272"/>
            <ac:spMk id="10" creationId="{4ED21FA4-3986-45DF-9EDF-D3D441B40C4D}"/>
          </ac:spMkLst>
        </pc:spChg>
        <pc:spChg chg="add del mod">
          <ac:chgData name="Breese, Bennett (breesebj)" userId="6eba6740-7dd2-405d-a773-a23bdc6d640f" providerId="ADAL" clId="{4AE4BD6B-D1CE-42B3-BCE3-9612374BCAA6}" dt="2020-12-07T17:59:09.996" v="266" actId="478"/>
          <ac:spMkLst>
            <pc:docMk/>
            <pc:sldMk cId="688823682" sldId="272"/>
            <ac:spMk id="12" creationId="{61405282-6FC4-437A-90D7-0E07C937F1ED}"/>
          </ac:spMkLst>
        </pc:spChg>
        <pc:spChg chg="add del mod">
          <ac:chgData name="Breese, Bennett (breesebj)" userId="6eba6740-7dd2-405d-a773-a23bdc6d640f" providerId="ADAL" clId="{4AE4BD6B-D1CE-42B3-BCE3-9612374BCAA6}" dt="2020-12-07T17:58:07.461" v="255"/>
          <ac:spMkLst>
            <pc:docMk/>
            <pc:sldMk cId="688823682" sldId="272"/>
            <ac:spMk id="14" creationId="{82A1CECB-F707-47F2-8D6D-814CDE3A53B7}"/>
          </ac:spMkLst>
        </pc:spChg>
        <pc:graphicFrameChg chg="add del mod modGraphic">
          <ac:chgData name="Breese, Bennett (breesebj)" userId="6eba6740-7dd2-405d-a773-a23bdc6d640f" providerId="ADAL" clId="{4AE4BD6B-D1CE-42B3-BCE3-9612374BCAA6}" dt="2020-12-07T17:55:28.462" v="185" actId="478"/>
          <ac:graphicFrameMkLst>
            <pc:docMk/>
            <pc:sldMk cId="688823682" sldId="272"/>
            <ac:graphicFrameMk id="6" creationId="{B1A871F8-3CD9-493C-837C-14CA0849360D}"/>
          </ac:graphicFrameMkLst>
        </pc:graphicFrameChg>
        <pc:graphicFrameChg chg="add mod modGraphic">
          <ac:chgData name="Breese, Bennett (breesebj)" userId="6eba6740-7dd2-405d-a773-a23bdc6d640f" providerId="ADAL" clId="{4AE4BD6B-D1CE-42B3-BCE3-9612374BCAA6}" dt="2020-12-07T18:17:16.141" v="912" actId="1076"/>
          <ac:graphicFrameMkLst>
            <pc:docMk/>
            <pc:sldMk cId="688823682" sldId="272"/>
            <ac:graphicFrameMk id="8" creationId="{DDA6D7A3-B4D7-4019-9BC7-CEDBC506C2A0}"/>
          </ac:graphicFrameMkLst>
        </pc:graphicFrameChg>
      </pc:sldChg>
      <pc:sldChg chg="addSp delSp modSp mod setBg">
        <pc:chgData name="Breese, Bennett (breesebj)" userId="6eba6740-7dd2-405d-a773-a23bdc6d640f" providerId="ADAL" clId="{4AE4BD6B-D1CE-42B3-BCE3-9612374BCAA6}" dt="2020-12-08T14:30:25.985" v="1114" actId="1076"/>
        <pc:sldMkLst>
          <pc:docMk/>
          <pc:sldMk cId="2015041152" sldId="281"/>
        </pc:sldMkLst>
        <pc:spChg chg="mod">
          <ac:chgData name="Breese, Bennett (breesebj)" userId="6eba6740-7dd2-405d-a773-a23bdc6d640f" providerId="ADAL" clId="{4AE4BD6B-D1CE-42B3-BCE3-9612374BCAA6}" dt="2020-12-08T14:28:32.614" v="1103" actId="207"/>
          <ac:spMkLst>
            <pc:docMk/>
            <pc:sldMk cId="2015041152" sldId="281"/>
            <ac:spMk id="3" creationId="{00000000-0000-0000-0000-000000000000}"/>
          </ac:spMkLst>
        </pc:spChg>
        <pc:spChg chg="add del mod">
          <ac:chgData name="Breese, Bennett (breesebj)" userId="6eba6740-7dd2-405d-a773-a23bdc6d640f" providerId="ADAL" clId="{4AE4BD6B-D1CE-42B3-BCE3-9612374BCAA6}" dt="2020-12-07T18:40:38.797" v="1007" actId="478"/>
          <ac:spMkLst>
            <pc:docMk/>
            <pc:sldMk cId="2015041152" sldId="281"/>
            <ac:spMk id="5" creationId="{E8AC3939-F94F-4A89-8A01-0C5C827E1E20}"/>
          </ac:spMkLst>
        </pc:spChg>
        <pc:picChg chg="add del mod">
          <ac:chgData name="Breese, Bennett (breesebj)" userId="6eba6740-7dd2-405d-a773-a23bdc6d640f" providerId="ADAL" clId="{4AE4BD6B-D1CE-42B3-BCE3-9612374BCAA6}" dt="2020-12-08T14:29:37.135" v="1105" actId="478"/>
          <ac:picMkLst>
            <pc:docMk/>
            <pc:sldMk cId="2015041152" sldId="281"/>
            <ac:picMk id="7" creationId="{00B24A07-624D-4353-8E35-F4E39EE9A30F}"/>
          </ac:picMkLst>
        </pc:picChg>
        <pc:picChg chg="add del">
          <ac:chgData name="Breese, Bennett (breesebj)" userId="6eba6740-7dd2-405d-a773-a23bdc6d640f" providerId="ADAL" clId="{4AE4BD6B-D1CE-42B3-BCE3-9612374BCAA6}" dt="2020-12-08T14:29:40.710" v="1107" actId="478"/>
          <ac:picMkLst>
            <pc:docMk/>
            <pc:sldMk cId="2015041152" sldId="281"/>
            <ac:picMk id="9" creationId="{F10F9B97-340A-4310-A3AD-6E94DD5158AF}"/>
          </ac:picMkLst>
        </pc:picChg>
        <pc:picChg chg="add mod modCrop">
          <ac:chgData name="Breese, Bennett (breesebj)" userId="6eba6740-7dd2-405d-a773-a23bdc6d640f" providerId="ADAL" clId="{4AE4BD6B-D1CE-42B3-BCE3-9612374BCAA6}" dt="2020-12-08T14:30:25.985" v="1114" actId="1076"/>
          <ac:picMkLst>
            <pc:docMk/>
            <pc:sldMk cId="2015041152" sldId="281"/>
            <ac:picMk id="11" creationId="{17A8C987-2582-4CE2-8516-1E8139C1E80A}"/>
          </ac:picMkLst>
        </pc:picChg>
      </pc:sldChg>
      <pc:sldChg chg="setBg">
        <pc:chgData name="Breese, Bennett (breesebj)" userId="6eba6740-7dd2-405d-a773-a23bdc6d640f" providerId="ADAL" clId="{4AE4BD6B-D1CE-42B3-BCE3-9612374BCAA6}" dt="2020-12-08T14:28:06.769" v="1101"/>
        <pc:sldMkLst>
          <pc:docMk/>
          <pc:sldMk cId="35718534" sldId="282"/>
        </pc:sldMkLst>
      </pc:sldChg>
      <pc:sldChg chg="addSp delSp add del setBg delDesignElem">
        <pc:chgData name="Breese, Bennett (breesebj)" userId="6eba6740-7dd2-405d-a773-a23bdc6d640f" providerId="ADAL" clId="{4AE4BD6B-D1CE-42B3-BCE3-9612374BCAA6}" dt="2020-12-07T18:07:01.086" v="464"/>
        <pc:sldMkLst>
          <pc:docMk/>
          <pc:sldMk cId="2443527091" sldId="290"/>
        </pc:sldMkLst>
        <pc:spChg chg="add del">
          <ac:chgData name="Breese, Bennett (breesebj)" userId="6eba6740-7dd2-405d-a773-a23bdc6d640f" providerId="ADAL" clId="{4AE4BD6B-D1CE-42B3-BCE3-9612374BCAA6}" dt="2020-12-07T18:07:01.086" v="464"/>
          <ac:spMkLst>
            <pc:docMk/>
            <pc:sldMk cId="2443527091" sldId="290"/>
            <ac:spMk id="9" creationId="{9F4444CE-BC8D-4D61-B303-4C05614E62AB}"/>
          </ac:spMkLst>
        </pc:spChg>
        <pc:spChg chg="add del">
          <ac:chgData name="Breese, Bennett (breesebj)" userId="6eba6740-7dd2-405d-a773-a23bdc6d640f" providerId="ADAL" clId="{4AE4BD6B-D1CE-42B3-BCE3-9612374BCAA6}" dt="2020-12-07T18:07:01.086" v="464"/>
          <ac:spMkLst>
            <pc:docMk/>
            <pc:sldMk cId="2443527091" sldId="290"/>
            <ac:spMk id="11" creationId="{62423CA5-E2E1-4789-B759-9906C1C94063}"/>
          </ac:spMkLst>
        </pc:spChg>
        <pc:spChg chg="add del">
          <ac:chgData name="Breese, Bennett (breesebj)" userId="6eba6740-7dd2-405d-a773-a23bdc6d640f" providerId="ADAL" clId="{4AE4BD6B-D1CE-42B3-BCE3-9612374BCAA6}" dt="2020-12-07T18:07:01.086" v="464"/>
          <ac:spMkLst>
            <pc:docMk/>
            <pc:sldMk cId="2443527091" sldId="290"/>
            <ac:spMk id="13" creationId="{73772B81-181F-48B7-8826-4D9686D15DF5}"/>
          </ac:spMkLst>
        </pc:spChg>
        <pc:spChg chg="add del">
          <ac:chgData name="Breese, Bennett (breesebj)" userId="6eba6740-7dd2-405d-a773-a23bdc6d640f" providerId="ADAL" clId="{4AE4BD6B-D1CE-42B3-BCE3-9612374BCAA6}" dt="2020-12-07T18:07:01.086" v="464"/>
          <ac:spMkLst>
            <pc:docMk/>
            <pc:sldMk cId="2443527091" sldId="290"/>
            <ac:spMk id="15" creationId="{B2205F6E-03C6-4E92-877C-E2482F6599AA}"/>
          </ac:spMkLst>
        </pc:spChg>
      </pc:sldChg>
      <pc:sldChg chg="modSp add mod ord">
        <pc:chgData name="Breese, Bennett (breesebj)" userId="6eba6740-7dd2-405d-a773-a23bdc6d640f" providerId="ADAL" clId="{4AE4BD6B-D1CE-42B3-BCE3-9612374BCAA6}" dt="2020-12-07T19:01:15.231" v="1042" actId="20577"/>
        <pc:sldMkLst>
          <pc:docMk/>
          <pc:sldMk cId="3262613786" sldId="290"/>
        </pc:sldMkLst>
        <pc:spChg chg="mod">
          <ac:chgData name="Breese, Bennett (breesebj)" userId="6eba6740-7dd2-405d-a773-a23bdc6d640f" providerId="ADAL" clId="{4AE4BD6B-D1CE-42B3-BCE3-9612374BCAA6}" dt="2020-12-07T18:19:02.355" v="929" actId="20577"/>
          <ac:spMkLst>
            <pc:docMk/>
            <pc:sldMk cId="3262613786" sldId="290"/>
            <ac:spMk id="3" creationId="{86551CC7-E587-4049-B3BA-5BB93DAC32A3}"/>
          </ac:spMkLst>
        </pc:spChg>
        <pc:spChg chg="mod">
          <ac:chgData name="Breese, Bennett (breesebj)" userId="6eba6740-7dd2-405d-a773-a23bdc6d640f" providerId="ADAL" clId="{4AE4BD6B-D1CE-42B3-BCE3-9612374BCAA6}" dt="2020-12-07T18:17:31.412" v="917" actId="20577"/>
          <ac:spMkLst>
            <pc:docMk/>
            <pc:sldMk cId="3262613786" sldId="290"/>
            <ac:spMk id="10" creationId="{4ED21FA4-3986-45DF-9EDF-D3D441B40C4D}"/>
          </ac:spMkLst>
        </pc:spChg>
        <pc:graphicFrameChg chg="mod">
          <ac:chgData name="Breese, Bennett (breesebj)" userId="6eba6740-7dd2-405d-a773-a23bdc6d640f" providerId="ADAL" clId="{4AE4BD6B-D1CE-42B3-BCE3-9612374BCAA6}" dt="2020-12-07T19:01:15.231" v="1042" actId="20577"/>
          <ac:graphicFrameMkLst>
            <pc:docMk/>
            <pc:sldMk cId="3262613786" sldId="290"/>
            <ac:graphicFrameMk id="8" creationId="{DDA6D7A3-B4D7-4019-9BC7-CEDBC506C2A0}"/>
          </ac:graphicFrameMkLst>
        </pc:graphicFrameChg>
      </pc:sldChg>
      <pc:sldChg chg="add del">
        <pc:chgData name="Breese, Bennett (breesebj)" userId="6eba6740-7dd2-405d-a773-a23bdc6d640f" providerId="ADAL" clId="{4AE4BD6B-D1CE-42B3-BCE3-9612374BCAA6}" dt="2020-12-07T18:36:08.181" v="944" actId="47"/>
        <pc:sldMkLst>
          <pc:docMk/>
          <pc:sldMk cId="204944565" sldId="291"/>
        </pc:sldMkLst>
      </pc:sldChg>
      <pc:sldChg chg="addSp delSp add del setBg delDesignElem">
        <pc:chgData name="Breese, Bennett (breesebj)" userId="6eba6740-7dd2-405d-a773-a23bdc6d640f" providerId="ADAL" clId="{4AE4BD6B-D1CE-42B3-BCE3-9612374BCAA6}" dt="2020-12-07T18:35:33.011" v="934"/>
        <pc:sldMkLst>
          <pc:docMk/>
          <pc:sldMk cId="224655302" sldId="291"/>
        </pc:sldMkLst>
        <pc:spChg chg="add del">
          <ac:chgData name="Breese, Bennett (breesebj)" userId="6eba6740-7dd2-405d-a773-a23bdc6d640f" providerId="ADAL" clId="{4AE4BD6B-D1CE-42B3-BCE3-9612374BCAA6}" dt="2020-12-07T18:35:33.011" v="934"/>
          <ac:spMkLst>
            <pc:docMk/>
            <pc:sldMk cId="224655302" sldId="291"/>
            <ac:spMk id="24" creationId="{03E8462A-FEBA-4848-81CC-3F8DA3E477BE}"/>
          </ac:spMkLst>
        </pc:spChg>
        <pc:spChg chg="add del">
          <ac:chgData name="Breese, Bennett (breesebj)" userId="6eba6740-7dd2-405d-a773-a23bdc6d640f" providerId="ADAL" clId="{4AE4BD6B-D1CE-42B3-BCE3-9612374BCAA6}" dt="2020-12-07T18:35:33.011" v="934"/>
          <ac:spMkLst>
            <pc:docMk/>
            <pc:sldMk cId="224655302" sldId="291"/>
            <ac:spMk id="37" creationId="{7941F9B1-B01B-4A84-89D9-B169AEB4E456}"/>
          </ac:spMkLst>
        </pc:spChg>
        <pc:grpChg chg="add del">
          <ac:chgData name="Breese, Bennett (breesebj)" userId="6eba6740-7dd2-405d-a773-a23bdc6d640f" providerId="ADAL" clId="{4AE4BD6B-D1CE-42B3-BCE3-9612374BCAA6}" dt="2020-12-07T18:35:33.011" v="934"/>
          <ac:grpSpMkLst>
            <pc:docMk/>
            <pc:sldMk cId="224655302" sldId="291"/>
            <ac:grpSpMk id="12" creationId="{5F054EF5-EFE6-45A2-834C-0F0931F39F1E}"/>
          </ac:grpSpMkLst>
        </pc:grpChg>
        <pc:grpChg chg="add del">
          <ac:chgData name="Breese, Bennett (breesebj)" userId="6eba6740-7dd2-405d-a773-a23bdc6d640f" providerId="ADAL" clId="{4AE4BD6B-D1CE-42B3-BCE3-9612374BCAA6}" dt="2020-12-07T18:35:33.011" v="934"/>
          <ac:grpSpMkLst>
            <pc:docMk/>
            <pc:sldMk cId="224655302" sldId="291"/>
            <ac:grpSpMk id="26" creationId="{2109F83F-40FE-4DB3-84CC-09FB3340D06D}"/>
          </ac:grpSpMkLst>
        </pc:grpChg>
      </pc:sldChg>
      <pc:sldChg chg="addSp del delDesignElem">
        <pc:chgData name="Breese, Bennett (breesebj)" userId="6eba6740-7dd2-405d-a773-a23bdc6d640f" providerId="ADAL" clId="{4AE4BD6B-D1CE-42B3-BCE3-9612374BCAA6}" dt="2020-12-07T18:35:45.802" v="936"/>
        <pc:sldMkLst>
          <pc:docMk/>
          <pc:sldMk cId="453806623" sldId="291"/>
        </pc:sldMkLst>
        <pc:spChg chg="add">
          <ac:chgData name="Breese, Bennett (breesebj)" userId="6eba6740-7dd2-405d-a773-a23bdc6d640f" providerId="ADAL" clId="{4AE4BD6B-D1CE-42B3-BCE3-9612374BCAA6}" dt="2020-12-07T18:35:45.802" v="936"/>
          <ac:spMkLst>
            <pc:docMk/>
            <pc:sldMk cId="453806623" sldId="291"/>
            <ac:spMk id="24" creationId="{03E8462A-FEBA-4848-81CC-3F8DA3E477BE}"/>
          </ac:spMkLst>
        </pc:spChg>
        <pc:spChg chg="add">
          <ac:chgData name="Breese, Bennett (breesebj)" userId="6eba6740-7dd2-405d-a773-a23bdc6d640f" providerId="ADAL" clId="{4AE4BD6B-D1CE-42B3-BCE3-9612374BCAA6}" dt="2020-12-07T18:35:45.802" v="936"/>
          <ac:spMkLst>
            <pc:docMk/>
            <pc:sldMk cId="453806623" sldId="291"/>
            <ac:spMk id="37" creationId="{7941F9B1-B01B-4A84-89D9-B169AEB4E456}"/>
          </ac:spMkLst>
        </pc:spChg>
        <pc:grpChg chg="add">
          <ac:chgData name="Breese, Bennett (breesebj)" userId="6eba6740-7dd2-405d-a773-a23bdc6d640f" providerId="ADAL" clId="{4AE4BD6B-D1CE-42B3-BCE3-9612374BCAA6}" dt="2020-12-07T18:35:45.802" v="936"/>
          <ac:grpSpMkLst>
            <pc:docMk/>
            <pc:sldMk cId="453806623" sldId="291"/>
            <ac:grpSpMk id="12" creationId="{5F054EF5-EFE6-45A2-834C-0F0931F39F1E}"/>
          </ac:grpSpMkLst>
        </pc:grpChg>
        <pc:grpChg chg="add">
          <ac:chgData name="Breese, Bennett (breesebj)" userId="6eba6740-7dd2-405d-a773-a23bdc6d640f" providerId="ADAL" clId="{4AE4BD6B-D1CE-42B3-BCE3-9612374BCAA6}" dt="2020-12-07T18:35:45.802" v="936"/>
          <ac:grpSpMkLst>
            <pc:docMk/>
            <pc:sldMk cId="453806623" sldId="291"/>
            <ac:grpSpMk id="26" creationId="{2109F83F-40FE-4DB3-84CC-09FB3340D06D}"/>
          </ac:grpSpMkLst>
        </pc:grpChg>
      </pc:sldChg>
      <pc:sldChg chg="addSp delSp modSp add mod ord">
        <pc:chgData name="Breese, Bennett (breesebj)" userId="6eba6740-7dd2-405d-a773-a23bdc6d640f" providerId="ADAL" clId="{4AE4BD6B-D1CE-42B3-BCE3-9612374BCAA6}" dt="2020-12-08T14:47:33.669" v="1129" actId="1076"/>
        <pc:sldMkLst>
          <pc:docMk/>
          <pc:sldMk cId="99662255" sldId="292"/>
        </pc:sldMkLst>
        <pc:spChg chg="mod">
          <ac:chgData name="Breese, Bennett (breesebj)" userId="6eba6740-7dd2-405d-a773-a23bdc6d640f" providerId="ADAL" clId="{4AE4BD6B-D1CE-42B3-BCE3-9612374BCAA6}" dt="2020-12-07T18:39:13.144" v="991" actId="1076"/>
          <ac:spMkLst>
            <pc:docMk/>
            <pc:sldMk cId="99662255" sldId="292"/>
            <ac:spMk id="2" creationId="{9081A1A1-D068-4D7E-A486-80DF00BDC960}"/>
          </ac:spMkLst>
        </pc:spChg>
        <pc:spChg chg="del mod">
          <ac:chgData name="Breese, Bennett (breesebj)" userId="6eba6740-7dd2-405d-a773-a23bdc6d640f" providerId="ADAL" clId="{4AE4BD6B-D1CE-42B3-BCE3-9612374BCAA6}" dt="2020-12-07T18:36:33.343" v="970" actId="478"/>
          <ac:spMkLst>
            <pc:docMk/>
            <pc:sldMk cId="99662255" sldId="292"/>
            <ac:spMk id="4" creationId="{6E9183D9-EFD4-4D4E-A19C-563AD887022A}"/>
          </ac:spMkLst>
        </pc:spChg>
        <pc:spChg chg="del">
          <ac:chgData name="Breese, Bennett (breesebj)" userId="6eba6740-7dd2-405d-a773-a23bdc6d640f" providerId="ADAL" clId="{4AE4BD6B-D1CE-42B3-BCE3-9612374BCAA6}" dt="2020-12-07T18:36:24.484" v="963" actId="478"/>
          <ac:spMkLst>
            <pc:docMk/>
            <pc:sldMk cId="99662255" sldId="292"/>
            <ac:spMk id="6" creationId="{04789557-63D2-4878-BFF0-7E24EE6793EF}"/>
          </ac:spMkLst>
        </pc:spChg>
        <pc:spChg chg="add del mod">
          <ac:chgData name="Breese, Bennett (breesebj)" userId="6eba6740-7dd2-405d-a773-a23bdc6d640f" providerId="ADAL" clId="{4AE4BD6B-D1CE-42B3-BCE3-9612374BCAA6}" dt="2020-12-07T18:37:33.413" v="979" actId="478"/>
          <ac:spMkLst>
            <pc:docMk/>
            <pc:sldMk cId="99662255" sldId="292"/>
            <ac:spMk id="10" creationId="{9D418BC7-4662-48BA-9843-A7BF438C27C2}"/>
          </ac:spMkLst>
        </pc:spChg>
        <pc:spChg chg="add del">
          <ac:chgData name="Breese, Bennett (breesebj)" userId="6eba6740-7dd2-405d-a773-a23bdc6d640f" providerId="ADAL" clId="{4AE4BD6B-D1CE-42B3-BCE3-9612374BCAA6}" dt="2020-12-08T14:45:40.283" v="1117" actId="22"/>
          <ac:spMkLst>
            <pc:docMk/>
            <pc:sldMk cId="99662255" sldId="292"/>
            <ac:spMk id="32" creationId="{F3BD35EA-6874-4123-8B4C-047AB0A6122B}"/>
          </ac:spMkLst>
        </pc:spChg>
        <pc:picChg chg="del">
          <ac:chgData name="Breese, Bennett (breesebj)" userId="6eba6740-7dd2-405d-a773-a23bdc6d640f" providerId="ADAL" clId="{4AE4BD6B-D1CE-42B3-BCE3-9612374BCAA6}" dt="2020-12-07T18:37:04.757" v="973" actId="478"/>
          <ac:picMkLst>
            <pc:docMk/>
            <pc:sldMk cId="99662255" sldId="292"/>
            <ac:picMk id="5" creationId="{26DEE5D5-B3AC-4773-AA32-30829D21C57F}"/>
          </ac:picMkLst>
        </pc:picChg>
        <pc:picChg chg="del mod">
          <ac:chgData name="Breese, Bennett (breesebj)" userId="6eba6740-7dd2-405d-a773-a23bdc6d640f" providerId="ADAL" clId="{4AE4BD6B-D1CE-42B3-BCE3-9612374BCAA6}" dt="2020-12-07T18:36:31.436" v="968" actId="478"/>
          <ac:picMkLst>
            <pc:docMk/>
            <pc:sldMk cId="99662255" sldId="292"/>
            <ac:picMk id="7" creationId="{ACF6C7E5-2412-4E1C-B9AE-8B5C62E35E86}"/>
          </ac:picMkLst>
        </pc:picChg>
        <pc:picChg chg="del mod">
          <ac:chgData name="Breese, Bennett (breesebj)" userId="6eba6740-7dd2-405d-a773-a23bdc6d640f" providerId="ADAL" clId="{4AE4BD6B-D1CE-42B3-BCE3-9612374BCAA6}" dt="2020-12-07T18:36:30.309" v="966" actId="478"/>
          <ac:picMkLst>
            <pc:docMk/>
            <pc:sldMk cId="99662255" sldId="292"/>
            <ac:picMk id="8" creationId="{9680C37E-0685-4C67-8004-7DC53666A1A7}"/>
          </ac:picMkLst>
        </pc:picChg>
        <pc:picChg chg="add del mod">
          <ac:chgData name="Breese, Bennett (breesebj)" userId="6eba6740-7dd2-405d-a773-a23bdc6d640f" providerId="ADAL" clId="{4AE4BD6B-D1CE-42B3-BCE3-9612374BCAA6}" dt="2020-12-07T18:53:17.015" v="1022" actId="478"/>
          <ac:picMkLst>
            <pc:docMk/>
            <pc:sldMk cId="99662255" sldId="292"/>
            <ac:picMk id="12" creationId="{628C9951-C05E-44CE-B6CF-5A44CBA62D3D}"/>
          </ac:picMkLst>
        </pc:picChg>
        <pc:picChg chg="add del mod">
          <ac:chgData name="Breese, Bennett (breesebj)" userId="6eba6740-7dd2-405d-a773-a23bdc6d640f" providerId="ADAL" clId="{4AE4BD6B-D1CE-42B3-BCE3-9612374BCAA6}" dt="2020-12-07T18:37:57.748" v="984" actId="478"/>
          <ac:picMkLst>
            <pc:docMk/>
            <pc:sldMk cId="99662255" sldId="292"/>
            <ac:picMk id="14" creationId="{1D3BBCF5-8335-4D07-978A-63E52754C6EF}"/>
          </ac:picMkLst>
        </pc:picChg>
        <pc:picChg chg="add del mod">
          <ac:chgData name="Breese, Bennett (breesebj)" userId="6eba6740-7dd2-405d-a773-a23bdc6d640f" providerId="ADAL" clId="{4AE4BD6B-D1CE-42B3-BCE3-9612374BCAA6}" dt="2020-12-07T18:53:23.630" v="1025" actId="478"/>
          <ac:picMkLst>
            <pc:docMk/>
            <pc:sldMk cId="99662255" sldId="292"/>
            <ac:picMk id="16" creationId="{41356138-EB7F-4410-AAD0-83D6A3681D97}"/>
          </ac:picMkLst>
        </pc:picChg>
        <pc:picChg chg="add del mod">
          <ac:chgData name="Breese, Bennett (breesebj)" userId="6eba6740-7dd2-405d-a773-a23bdc6d640f" providerId="ADAL" clId="{4AE4BD6B-D1CE-42B3-BCE3-9612374BCAA6}" dt="2020-12-07T18:39:56.397" v="999" actId="478"/>
          <ac:picMkLst>
            <pc:docMk/>
            <pc:sldMk cId="99662255" sldId="292"/>
            <ac:picMk id="18" creationId="{85F9FBE5-CDEE-4187-90AC-A8494AF5082B}"/>
          </ac:picMkLst>
        </pc:picChg>
        <pc:picChg chg="add del mod">
          <ac:chgData name="Breese, Bennett (breesebj)" userId="6eba6740-7dd2-405d-a773-a23bdc6d640f" providerId="ADAL" clId="{4AE4BD6B-D1CE-42B3-BCE3-9612374BCAA6}" dt="2020-12-07T18:40:07.437" v="1004" actId="478"/>
          <ac:picMkLst>
            <pc:docMk/>
            <pc:sldMk cId="99662255" sldId="292"/>
            <ac:picMk id="20" creationId="{A60D1D28-0FEA-49C7-9F98-F89158648FB1}"/>
          </ac:picMkLst>
        </pc:picChg>
        <pc:picChg chg="add del mod">
          <ac:chgData name="Breese, Bennett (breesebj)" userId="6eba6740-7dd2-405d-a773-a23bdc6d640f" providerId="ADAL" clId="{4AE4BD6B-D1CE-42B3-BCE3-9612374BCAA6}" dt="2020-12-07T19:00:16.126" v="1030" actId="478"/>
          <ac:picMkLst>
            <pc:docMk/>
            <pc:sldMk cId="99662255" sldId="292"/>
            <ac:picMk id="22" creationId="{B3C28D9E-3A34-4F02-981A-82CA4ED0B332}"/>
          </ac:picMkLst>
        </pc:picChg>
        <pc:picChg chg="add del">
          <ac:chgData name="Breese, Bennett (breesebj)" userId="6eba6740-7dd2-405d-a773-a23bdc6d640f" providerId="ADAL" clId="{4AE4BD6B-D1CE-42B3-BCE3-9612374BCAA6}" dt="2020-12-07T18:53:30.777" v="1027" actId="22"/>
          <ac:picMkLst>
            <pc:docMk/>
            <pc:sldMk cId="99662255" sldId="292"/>
            <ac:picMk id="24" creationId="{C27741DB-6675-42C6-9F3E-8564DAB14349}"/>
          </ac:picMkLst>
        </pc:picChg>
        <pc:picChg chg="add del mod">
          <ac:chgData name="Breese, Bennett (breesebj)" userId="6eba6740-7dd2-405d-a773-a23bdc6d640f" providerId="ADAL" clId="{4AE4BD6B-D1CE-42B3-BCE3-9612374BCAA6}" dt="2020-12-07T19:00:34.149" v="1033" actId="478"/>
          <ac:picMkLst>
            <pc:docMk/>
            <pc:sldMk cId="99662255" sldId="292"/>
            <ac:picMk id="26" creationId="{B8FEF4F1-2139-443D-8C7F-47DC622EAF9D}"/>
          </ac:picMkLst>
        </pc:picChg>
        <pc:picChg chg="add del mod">
          <ac:chgData name="Breese, Bennett (breesebj)" userId="6eba6740-7dd2-405d-a773-a23bdc6d640f" providerId="ADAL" clId="{4AE4BD6B-D1CE-42B3-BCE3-9612374BCAA6}" dt="2020-12-08T14:45:34.451" v="1115" actId="478"/>
          <ac:picMkLst>
            <pc:docMk/>
            <pc:sldMk cId="99662255" sldId="292"/>
            <ac:picMk id="28" creationId="{0DFCF494-48FE-45F4-8F0F-09EB08FE26BD}"/>
          </ac:picMkLst>
        </pc:picChg>
        <pc:picChg chg="add mod">
          <ac:chgData name="Breese, Bennett (breesebj)" userId="6eba6740-7dd2-405d-a773-a23bdc6d640f" providerId="ADAL" clId="{4AE4BD6B-D1CE-42B3-BCE3-9612374BCAA6}" dt="2020-12-07T19:00:40.950" v="1036" actId="14100"/>
          <ac:picMkLst>
            <pc:docMk/>
            <pc:sldMk cId="99662255" sldId="292"/>
            <ac:picMk id="30" creationId="{34CA79FE-CEE1-4AA9-9334-9AAB17F17C2C}"/>
          </ac:picMkLst>
        </pc:picChg>
        <pc:picChg chg="add del mod">
          <ac:chgData name="Breese, Bennett (breesebj)" userId="6eba6740-7dd2-405d-a773-a23bdc6d640f" providerId="ADAL" clId="{4AE4BD6B-D1CE-42B3-BCE3-9612374BCAA6}" dt="2020-12-08T14:46:40.378" v="1120" actId="478"/>
          <ac:picMkLst>
            <pc:docMk/>
            <pc:sldMk cId="99662255" sldId="292"/>
            <ac:picMk id="34" creationId="{071B387A-E08E-43EB-91A2-4FE36EF4A8C8}"/>
          </ac:picMkLst>
        </pc:picChg>
        <pc:picChg chg="add del mod">
          <ac:chgData name="Breese, Bennett (breesebj)" userId="6eba6740-7dd2-405d-a773-a23bdc6d640f" providerId="ADAL" clId="{4AE4BD6B-D1CE-42B3-BCE3-9612374BCAA6}" dt="2020-12-08T14:47:28.941" v="1126" actId="478"/>
          <ac:picMkLst>
            <pc:docMk/>
            <pc:sldMk cId="99662255" sldId="292"/>
            <ac:picMk id="36" creationId="{6DFC81F2-1532-4F21-9209-4C022552090E}"/>
          </ac:picMkLst>
        </pc:picChg>
        <pc:picChg chg="add mod">
          <ac:chgData name="Breese, Bennett (breesebj)" userId="6eba6740-7dd2-405d-a773-a23bdc6d640f" providerId="ADAL" clId="{4AE4BD6B-D1CE-42B3-BCE3-9612374BCAA6}" dt="2020-12-08T14:47:33.669" v="1129" actId="1076"/>
          <ac:picMkLst>
            <pc:docMk/>
            <pc:sldMk cId="99662255" sldId="292"/>
            <ac:picMk id="38" creationId="{E1017C22-E91F-4DC3-8904-8EA2A502EA6C}"/>
          </ac:picMkLst>
        </pc:picChg>
      </pc:sldChg>
    </pc:docChg>
  </pc:docChgLst>
  <pc:docChgLst>
    <pc:chgData name="Breese, Bennett (breesebj)" userId="6eba6740-7dd2-405d-a773-a23bdc6d640f" providerId="ADAL" clId="{EE72C33D-F1D7-48C5-ACBF-263CCC3CC9F3}"/>
    <pc:docChg chg="undo redo custSel addSld delSld modSld sldOrd">
      <pc:chgData name="Breese, Bennett (breesebj)" userId="6eba6740-7dd2-405d-a773-a23bdc6d640f" providerId="ADAL" clId="{EE72C33D-F1D7-48C5-ACBF-263CCC3CC9F3}" dt="2020-12-08T22:22:08.553" v="2304" actId="20577"/>
      <pc:docMkLst>
        <pc:docMk/>
      </pc:docMkLst>
      <pc:sldChg chg="addSp delSp modSp mod">
        <pc:chgData name="Breese, Bennett (breesebj)" userId="6eba6740-7dd2-405d-a773-a23bdc6d640f" providerId="ADAL" clId="{EE72C33D-F1D7-48C5-ACBF-263CCC3CC9F3}" dt="2020-12-08T21:05:58.522" v="1905" actId="403"/>
        <pc:sldMkLst>
          <pc:docMk/>
          <pc:sldMk cId="688823682" sldId="272"/>
        </pc:sldMkLst>
        <pc:spChg chg="mod">
          <ac:chgData name="Breese, Bennett (breesebj)" userId="6eba6740-7dd2-405d-a773-a23bdc6d640f" providerId="ADAL" clId="{EE72C33D-F1D7-48C5-ACBF-263CCC3CC9F3}" dt="2020-12-08T20:03:08.303" v="441" actId="20577"/>
          <ac:spMkLst>
            <pc:docMk/>
            <pc:sldMk cId="688823682" sldId="272"/>
            <ac:spMk id="2" creationId="{1D388751-2669-4FD3-861F-B4AAC7DE01CF}"/>
          </ac:spMkLst>
        </pc:spChg>
        <pc:spChg chg="mod">
          <ac:chgData name="Breese, Bennett (breesebj)" userId="6eba6740-7dd2-405d-a773-a23bdc6d640f" providerId="ADAL" clId="{EE72C33D-F1D7-48C5-ACBF-263CCC3CC9F3}" dt="2020-12-08T21:05:58.522" v="1905" actId="403"/>
          <ac:spMkLst>
            <pc:docMk/>
            <pc:sldMk cId="688823682" sldId="272"/>
            <ac:spMk id="3" creationId="{86551CC7-E587-4049-B3BA-5BB93DAC32A3}"/>
          </ac:spMkLst>
        </pc:spChg>
        <pc:spChg chg="add mod">
          <ac:chgData name="Breese, Bennett (breesebj)" userId="6eba6740-7dd2-405d-a773-a23bdc6d640f" providerId="ADAL" clId="{EE72C33D-F1D7-48C5-ACBF-263CCC3CC9F3}" dt="2020-12-08T19:56:22.515" v="238" actId="14100"/>
          <ac:spMkLst>
            <pc:docMk/>
            <pc:sldMk cId="688823682" sldId="272"/>
            <ac:spMk id="5" creationId="{2CD19BD7-E182-4AFE-91E4-DD189B69A2F8}"/>
          </ac:spMkLst>
        </pc:spChg>
        <pc:spChg chg="del">
          <ac:chgData name="Breese, Bennett (breesebj)" userId="6eba6740-7dd2-405d-a773-a23bdc6d640f" providerId="ADAL" clId="{EE72C33D-F1D7-48C5-ACBF-263CCC3CC9F3}" dt="2020-12-08T19:47:50.438" v="2" actId="478"/>
          <ac:spMkLst>
            <pc:docMk/>
            <pc:sldMk cId="688823682" sldId="272"/>
            <ac:spMk id="10" creationId="{4ED21FA4-3986-45DF-9EDF-D3D441B40C4D}"/>
          </ac:spMkLst>
        </pc:spChg>
        <pc:spChg chg="add mod">
          <ac:chgData name="Breese, Bennett (breesebj)" userId="6eba6740-7dd2-405d-a773-a23bdc6d640f" providerId="ADAL" clId="{EE72C33D-F1D7-48C5-ACBF-263CCC3CC9F3}" dt="2020-12-08T19:56:22.515" v="238" actId="14100"/>
          <ac:spMkLst>
            <pc:docMk/>
            <pc:sldMk cId="688823682" sldId="272"/>
            <ac:spMk id="12" creationId="{E8F49206-2630-42A3-9766-F9F9B0EEE013}"/>
          </ac:spMkLst>
        </pc:spChg>
        <pc:spChg chg="add mod">
          <ac:chgData name="Breese, Bennett (breesebj)" userId="6eba6740-7dd2-405d-a773-a23bdc6d640f" providerId="ADAL" clId="{EE72C33D-F1D7-48C5-ACBF-263CCC3CC9F3}" dt="2020-12-08T20:07:51.420" v="790" actId="404"/>
          <ac:spMkLst>
            <pc:docMk/>
            <pc:sldMk cId="688823682" sldId="272"/>
            <ac:spMk id="14" creationId="{294B654F-00E3-4911-9664-8DC7B44250CB}"/>
          </ac:spMkLst>
        </pc:spChg>
        <pc:spChg chg="add mod">
          <ac:chgData name="Breese, Bennett (breesebj)" userId="6eba6740-7dd2-405d-a773-a23bdc6d640f" providerId="ADAL" clId="{EE72C33D-F1D7-48C5-ACBF-263CCC3CC9F3}" dt="2020-12-08T19:56:22.515" v="238" actId="14100"/>
          <ac:spMkLst>
            <pc:docMk/>
            <pc:sldMk cId="688823682" sldId="272"/>
            <ac:spMk id="16" creationId="{FD15E830-F5D8-47E7-B245-E49397331F00}"/>
          </ac:spMkLst>
        </pc:spChg>
        <pc:spChg chg="add mod">
          <ac:chgData name="Breese, Bennett (breesebj)" userId="6eba6740-7dd2-405d-a773-a23bdc6d640f" providerId="ADAL" clId="{EE72C33D-F1D7-48C5-ACBF-263CCC3CC9F3}" dt="2020-12-08T20:07:36.482" v="780" actId="403"/>
          <ac:spMkLst>
            <pc:docMk/>
            <pc:sldMk cId="688823682" sldId="272"/>
            <ac:spMk id="17" creationId="{1398D8A0-E328-457B-9365-C39D0C11192B}"/>
          </ac:spMkLst>
        </pc:spChg>
        <pc:spChg chg="add mod">
          <ac:chgData name="Breese, Bennett (breesebj)" userId="6eba6740-7dd2-405d-a773-a23bdc6d640f" providerId="ADAL" clId="{EE72C33D-F1D7-48C5-ACBF-263CCC3CC9F3}" dt="2020-12-08T20:07:24.049" v="775" actId="404"/>
          <ac:spMkLst>
            <pc:docMk/>
            <pc:sldMk cId="688823682" sldId="272"/>
            <ac:spMk id="18" creationId="{8640A8F6-8551-4462-9BA9-2280FCF3AF33}"/>
          </ac:spMkLst>
        </pc:spChg>
        <pc:spChg chg="add mod">
          <ac:chgData name="Breese, Bennett (breesebj)" userId="6eba6740-7dd2-405d-a773-a23bdc6d640f" providerId="ADAL" clId="{EE72C33D-F1D7-48C5-ACBF-263CCC3CC9F3}" dt="2020-12-08T20:07:30.046" v="779" actId="404"/>
          <ac:spMkLst>
            <pc:docMk/>
            <pc:sldMk cId="688823682" sldId="272"/>
            <ac:spMk id="19" creationId="{010C6CD2-0A94-4C8D-887E-13DA2365EEB6}"/>
          </ac:spMkLst>
        </pc:spChg>
        <pc:spChg chg="add del mod">
          <ac:chgData name="Breese, Bennett (breesebj)" userId="6eba6740-7dd2-405d-a773-a23bdc6d640f" providerId="ADAL" clId="{EE72C33D-F1D7-48C5-ACBF-263CCC3CC9F3}" dt="2020-12-08T19:55:24.855" v="222" actId="478"/>
          <ac:spMkLst>
            <pc:docMk/>
            <pc:sldMk cId="688823682" sldId="272"/>
            <ac:spMk id="20" creationId="{B6AE8F93-8D0A-4EF6-9779-6F71A2B125E0}"/>
          </ac:spMkLst>
        </pc:spChg>
        <pc:spChg chg="add mod">
          <ac:chgData name="Breese, Bennett (breesebj)" userId="6eba6740-7dd2-405d-a773-a23bdc6d640f" providerId="ADAL" clId="{EE72C33D-F1D7-48C5-ACBF-263CCC3CC9F3}" dt="2020-12-08T19:56:22.515" v="238" actId="14100"/>
          <ac:spMkLst>
            <pc:docMk/>
            <pc:sldMk cId="688823682" sldId="272"/>
            <ac:spMk id="21" creationId="{75CDB3D3-D66E-4F2E-9F40-A0D21C43F323}"/>
          </ac:spMkLst>
        </pc:spChg>
        <pc:spChg chg="add mod">
          <ac:chgData name="Breese, Bennett (breesebj)" userId="6eba6740-7dd2-405d-a773-a23bdc6d640f" providerId="ADAL" clId="{EE72C33D-F1D7-48C5-ACBF-263CCC3CC9F3}" dt="2020-12-08T20:07:58.240" v="797" actId="404"/>
          <ac:spMkLst>
            <pc:docMk/>
            <pc:sldMk cId="688823682" sldId="272"/>
            <ac:spMk id="22" creationId="{AC21787B-F65A-4832-A487-3231DC10270C}"/>
          </ac:spMkLst>
        </pc:spChg>
        <pc:spChg chg="add mod">
          <ac:chgData name="Breese, Bennett (breesebj)" userId="6eba6740-7dd2-405d-a773-a23bdc6d640f" providerId="ADAL" clId="{EE72C33D-F1D7-48C5-ACBF-263CCC3CC9F3}" dt="2020-12-08T20:33:01.590" v="982" actId="1076"/>
          <ac:spMkLst>
            <pc:docMk/>
            <pc:sldMk cId="688823682" sldId="272"/>
            <ac:spMk id="23" creationId="{1561B0A9-89F1-409E-A34A-FA9166292AEA}"/>
          </ac:spMkLst>
        </pc:spChg>
        <pc:spChg chg="add del mod">
          <ac:chgData name="Breese, Bennett (breesebj)" userId="6eba6740-7dd2-405d-a773-a23bdc6d640f" providerId="ADAL" clId="{EE72C33D-F1D7-48C5-ACBF-263CCC3CC9F3}" dt="2020-12-08T19:56:59.223" v="248"/>
          <ac:spMkLst>
            <pc:docMk/>
            <pc:sldMk cId="688823682" sldId="272"/>
            <ac:spMk id="24" creationId="{6837C1F4-CA67-4E7C-932A-928A0ADD8210}"/>
          </ac:spMkLst>
        </pc:spChg>
        <pc:spChg chg="add mod">
          <ac:chgData name="Breese, Bennett (breesebj)" userId="6eba6740-7dd2-405d-a773-a23bdc6d640f" providerId="ADAL" clId="{EE72C33D-F1D7-48C5-ACBF-263CCC3CC9F3}" dt="2020-12-08T20:33:01.590" v="982" actId="1076"/>
          <ac:spMkLst>
            <pc:docMk/>
            <pc:sldMk cId="688823682" sldId="272"/>
            <ac:spMk id="25" creationId="{FB0FD8AE-932A-4499-95EA-86CF5DD76F36}"/>
          </ac:spMkLst>
        </pc:spChg>
        <pc:spChg chg="add mod">
          <ac:chgData name="Breese, Bennett (breesebj)" userId="6eba6740-7dd2-405d-a773-a23bdc6d640f" providerId="ADAL" clId="{EE72C33D-F1D7-48C5-ACBF-263CCC3CC9F3}" dt="2020-12-08T20:33:01.590" v="982" actId="1076"/>
          <ac:spMkLst>
            <pc:docMk/>
            <pc:sldMk cId="688823682" sldId="272"/>
            <ac:spMk id="26" creationId="{0CA1BA6A-9CE5-40E9-967E-F5A66F274CD2}"/>
          </ac:spMkLst>
        </pc:spChg>
        <pc:spChg chg="add mod">
          <ac:chgData name="Breese, Bennett (breesebj)" userId="6eba6740-7dd2-405d-a773-a23bdc6d640f" providerId="ADAL" clId="{EE72C33D-F1D7-48C5-ACBF-263CCC3CC9F3}" dt="2020-12-08T20:33:01.590" v="982" actId="1076"/>
          <ac:spMkLst>
            <pc:docMk/>
            <pc:sldMk cId="688823682" sldId="272"/>
            <ac:spMk id="27" creationId="{E16C1DA2-5A0E-4434-ACFB-556339C38A2A}"/>
          </ac:spMkLst>
        </pc:spChg>
        <pc:spChg chg="add mod">
          <ac:chgData name="Breese, Bennett (breesebj)" userId="6eba6740-7dd2-405d-a773-a23bdc6d640f" providerId="ADAL" clId="{EE72C33D-F1D7-48C5-ACBF-263CCC3CC9F3}" dt="2020-12-08T20:33:01.590" v="982" actId="1076"/>
          <ac:spMkLst>
            <pc:docMk/>
            <pc:sldMk cId="688823682" sldId="272"/>
            <ac:spMk id="28" creationId="{04681295-704E-41FF-96F2-A21D37EE9EF8}"/>
          </ac:spMkLst>
        </pc:spChg>
        <pc:spChg chg="add mod">
          <ac:chgData name="Breese, Bennett (breesebj)" userId="6eba6740-7dd2-405d-a773-a23bdc6d640f" providerId="ADAL" clId="{EE72C33D-F1D7-48C5-ACBF-263CCC3CC9F3}" dt="2020-12-08T20:33:25.776" v="983" actId="1076"/>
          <ac:spMkLst>
            <pc:docMk/>
            <pc:sldMk cId="688823682" sldId="272"/>
            <ac:spMk id="163" creationId="{08446A22-2470-43CE-80ED-F47C6FE8E94C}"/>
          </ac:spMkLst>
        </pc:spChg>
        <pc:graphicFrameChg chg="del mod">
          <ac:chgData name="Breese, Bennett (breesebj)" userId="6eba6740-7dd2-405d-a773-a23bdc6d640f" providerId="ADAL" clId="{EE72C33D-F1D7-48C5-ACBF-263CCC3CC9F3}" dt="2020-12-08T19:47:52.144" v="4" actId="478"/>
          <ac:graphicFrameMkLst>
            <pc:docMk/>
            <pc:sldMk cId="688823682" sldId="272"/>
            <ac:graphicFrameMk id="8" creationId="{DDA6D7A3-B4D7-4019-9BC7-CEDBC506C2A0}"/>
          </ac:graphicFrameMkLst>
        </pc:graphicFrame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7" creationId="{18E1297B-4C59-4A9F-A968-036B0F25495E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29" creationId="{D3CB619F-2848-4429-A4F7-69581E60F499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32" creationId="{8C6A8AEC-866B-427E-ABC7-253395499F33}"/>
          </ac:cxnSpMkLst>
        </pc:cxnChg>
        <pc:cxnChg chg="add del mod">
          <ac:chgData name="Breese, Bennett (breesebj)" userId="6eba6740-7dd2-405d-a773-a23bdc6d640f" providerId="ADAL" clId="{EE72C33D-F1D7-48C5-ACBF-263CCC3CC9F3}" dt="2020-12-08T19:58:39.738" v="277" actId="21"/>
          <ac:cxnSpMkLst>
            <pc:docMk/>
            <pc:sldMk cId="688823682" sldId="272"/>
            <ac:cxnSpMk id="35" creationId="{589290F8-C89F-4412-BD4D-D2B8D2F0D7A9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38" creationId="{B16D7DC7-666F-4135-9909-B815CF5EDD36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41" creationId="{7D3AA83D-8F5B-43AD-9F37-B0FDA571338C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44" creationId="{F951C294-05CA-4C31-B46A-3D13D9854A4D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47" creationId="{033BC4AD-47F4-469D-AB54-2EAC338E4DC8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50" creationId="{33B113C2-BEB1-42E3-A99C-50F22DDB86B7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53" creationId="{5EB2F8FB-C99C-405D-8F3F-44E6204FD038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56" creationId="{77A3DBE0-33C5-42AF-9B8A-F1A617CA11EA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59" creationId="{85C0BD99-C475-453D-A072-AAFC55CB4CE2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62" creationId="{14E54132-4D98-4369-B318-73BE9A9285D3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65" creationId="{83842E10-9B05-4947-BDAA-BEAE64C13615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70" creationId="{54730F3E-D341-48CD-BB2B-A6C35AEE3E91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73" creationId="{A9D2D302-F254-416E-84CB-7341B46E0A4A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76" creationId="{FACCCAAD-FDF1-43CB-9A3B-53965086C8D5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79" creationId="{C5C65B40-6571-409C-9AB6-371FFE1B8723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82" creationId="{5F450ACB-454C-4380-B260-F8CC78D7E2C9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85" creationId="{D7339696-219C-43F1-8581-78A26B7D59B9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88" creationId="{670ED87B-DB19-4220-AD71-9B8DFB4B30EC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91" creationId="{7686ED8A-22BE-455A-8EC6-0BBBFE151987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94" creationId="{BD4E4BCC-E571-4F55-8563-183522BDC1E8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97" creationId="{8C0FFE4F-C010-42C7-957B-5A3CE5B65DA4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100" creationId="{9201BDDC-9FFD-44B4-86CC-3DD9A2B32984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103" creationId="{49BA2183-86B5-4DE9-98C3-5DECB8A2A9D3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106" creationId="{51B3BC2C-698F-42B6-8FBA-3391C7D17410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109" creationId="{5E1C22B4-AFBE-4C46-901B-73AA90C30018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112" creationId="{252AC291-54BA-4930-8684-398F80CB7728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115" creationId="{6F5D0291-05EA-4181-9A89-C300244F6645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118" creationId="{3CF5FFD5-ABC7-43E9-A096-5F7E6D2AA76D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121" creationId="{98B7F1F9-C2AD-4986-AB58-FC8C5A57555E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124" creationId="{EC21D41D-B558-44A9-A8C2-B18C5F74AFDC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127" creationId="{49C172C6-0B35-4F28-A9E8-375F5C4D56EE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130" creationId="{7232A472-100D-4267-B99A-FFAD078E4E0D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133" creationId="{6187B62F-6148-42DA-B47D-F47CD21F67AD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136" creationId="{839B3B16-EB16-44F6-93EB-DDC6F66E6F12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139" creationId="{E4E63FDC-E229-47ED-BFA3-1E1829BC58A6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142" creationId="{0EFC76A5-8895-48CE-A54A-03EC19975939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145" creationId="{5691A70E-FF6F-433F-898B-4ADEC59F3A09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148" creationId="{2954EB1C-7ECB-4D66-AF18-47980E4BF096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151" creationId="{334681FD-D062-4194-B4B2-CCF3ED0FFE85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154" creationId="{6356CDE6-4DAC-41D0-B5A0-F79ED8C88760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157" creationId="{1C40EFBA-95FE-4FDC-BD87-621360A839E8}"/>
          </ac:cxnSpMkLst>
        </pc:cxnChg>
        <pc:cxnChg chg="add mod">
          <ac:chgData name="Breese, Bennett (breesebj)" userId="6eba6740-7dd2-405d-a773-a23bdc6d640f" providerId="ADAL" clId="{EE72C33D-F1D7-48C5-ACBF-263CCC3CC9F3}" dt="2020-12-08T20:33:01.590" v="982" actId="1076"/>
          <ac:cxnSpMkLst>
            <pc:docMk/>
            <pc:sldMk cId="688823682" sldId="272"/>
            <ac:cxnSpMk id="160" creationId="{568574DF-0F05-4E79-B396-B262A5FB66F9}"/>
          </ac:cxnSpMkLst>
        </pc:cxnChg>
        <pc:cxnChg chg="add mod">
          <ac:chgData name="Breese, Bennett (breesebj)" userId="6eba6740-7dd2-405d-a773-a23bdc6d640f" providerId="ADAL" clId="{EE72C33D-F1D7-48C5-ACBF-263CCC3CC9F3}" dt="2020-12-08T20:33:25.776" v="983" actId="1076"/>
          <ac:cxnSpMkLst>
            <pc:docMk/>
            <pc:sldMk cId="688823682" sldId="272"/>
            <ac:cxnSpMk id="164" creationId="{E1F75987-FD11-43BC-9AB1-5D3A70616187}"/>
          </ac:cxnSpMkLst>
        </pc:cxnChg>
        <pc:cxnChg chg="add mod">
          <ac:chgData name="Breese, Bennett (breesebj)" userId="6eba6740-7dd2-405d-a773-a23bdc6d640f" providerId="ADAL" clId="{EE72C33D-F1D7-48C5-ACBF-263CCC3CC9F3}" dt="2020-12-08T20:33:25.776" v="983" actId="1076"/>
          <ac:cxnSpMkLst>
            <pc:docMk/>
            <pc:sldMk cId="688823682" sldId="272"/>
            <ac:cxnSpMk id="167" creationId="{534E98BC-2D24-49F5-B79F-D3C8AFF38692}"/>
          </ac:cxnSpMkLst>
        </pc:cxnChg>
        <pc:cxnChg chg="add mod">
          <ac:chgData name="Breese, Bennett (breesebj)" userId="6eba6740-7dd2-405d-a773-a23bdc6d640f" providerId="ADAL" clId="{EE72C33D-F1D7-48C5-ACBF-263CCC3CC9F3}" dt="2020-12-08T20:33:25.776" v="983" actId="1076"/>
          <ac:cxnSpMkLst>
            <pc:docMk/>
            <pc:sldMk cId="688823682" sldId="272"/>
            <ac:cxnSpMk id="170" creationId="{4CE7A442-D79B-43E4-A64A-5EC9157E54A7}"/>
          </ac:cxnSpMkLst>
        </pc:cxnChg>
        <pc:cxnChg chg="add mod">
          <ac:chgData name="Breese, Bennett (breesebj)" userId="6eba6740-7dd2-405d-a773-a23bdc6d640f" providerId="ADAL" clId="{EE72C33D-F1D7-48C5-ACBF-263CCC3CC9F3}" dt="2020-12-08T20:33:25.776" v="983" actId="1076"/>
          <ac:cxnSpMkLst>
            <pc:docMk/>
            <pc:sldMk cId="688823682" sldId="272"/>
            <ac:cxnSpMk id="173" creationId="{704FF20F-AAE0-404B-80D0-B486B1C772C2}"/>
          </ac:cxnSpMkLst>
        </pc:cxnChg>
        <pc:cxnChg chg="add mod">
          <ac:chgData name="Breese, Bennett (breesebj)" userId="6eba6740-7dd2-405d-a773-a23bdc6d640f" providerId="ADAL" clId="{EE72C33D-F1D7-48C5-ACBF-263CCC3CC9F3}" dt="2020-12-08T20:33:25.776" v="983" actId="1076"/>
          <ac:cxnSpMkLst>
            <pc:docMk/>
            <pc:sldMk cId="688823682" sldId="272"/>
            <ac:cxnSpMk id="176" creationId="{FBA53E02-183E-44AC-A121-358F00781E25}"/>
          </ac:cxnSpMkLst>
        </pc:cxnChg>
        <pc:cxnChg chg="add mod">
          <ac:chgData name="Breese, Bennett (breesebj)" userId="6eba6740-7dd2-405d-a773-a23bdc6d640f" providerId="ADAL" clId="{EE72C33D-F1D7-48C5-ACBF-263CCC3CC9F3}" dt="2020-12-08T21:04:43.948" v="1855" actId="14100"/>
          <ac:cxnSpMkLst>
            <pc:docMk/>
            <pc:sldMk cId="688823682" sldId="272"/>
            <ac:cxnSpMk id="238" creationId="{11A4748E-3DBF-4518-8E0D-46BFE5FEFFAC}"/>
          </ac:cxnSpMkLst>
        </pc:cxnChg>
      </pc:sldChg>
      <pc:sldChg chg="modSp mod">
        <pc:chgData name="Breese, Bennett (breesebj)" userId="6eba6740-7dd2-405d-a773-a23bdc6d640f" providerId="ADAL" clId="{EE72C33D-F1D7-48C5-ACBF-263CCC3CC9F3}" dt="2020-12-08T19:49:33.008" v="87" actId="20577"/>
        <pc:sldMkLst>
          <pc:docMk/>
          <pc:sldMk cId="2793201097" sldId="276"/>
        </pc:sldMkLst>
        <pc:spChg chg="mod">
          <ac:chgData name="Breese, Bennett (breesebj)" userId="6eba6740-7dd2-405d-a773-a23bdc6d640f" providerId="ADAL" clId="{EE72C33D-F1D7-48C5-ACBF-263CCC3CC9F3}" dt="2020-12-08T19:49:33.008" v="87" actId="20577"/>
          <ac:spMkLst>
            <pc:docMk/>
            <pc:sldMk cId="2793201097" sldId="276"/>
            <ac:spMk id="2" creationId="{DC5FC764-50FE-498A-97EA-C5674CA68FCC}"/>
          </ac:spMkLst>
        </pc:spChg>
      </pc:sldChg>
      <pc:sldChg chg="del">
        <pc:chgData name="Breese, Bennett (breesebj)" userId="6eba6740-7dd2-405d-a773-a23bdc6d640f" providerId="ADAL" clId="{EE72C33D-F1D7-48C5-ACBF-263CCC3CC9F3}" dt="2020-12-08T19:48:33.220" v="30" actId="47"/>
        <pc:sldMkLst>
          <pc:docMk/>
          <pc:sldMk cId="1471399953" sldId="280"/>
        </pc:sldMkLst>
      </pc:sldChg>
      <pc:sldChg chg="del">
        <pc:chgData name="Breese, Bennett (breesebj)" userId="6eba6740-7dd2-405d-a773-a23bdc6d640f" providerId="ADAL" clId="{EE72C33D-F1D7-48C5-ACBF-263CCC3CC9F3}" dt="2020-12-08T19:47:47.678" v="0" actId="47"/>
        <pc:sldMkLst>
          <pc:docMk/>
          <pc:sldMk cId="2015041152" sldId="281"/>
        </pc:sldMkLst>
      </pc:sldChg>
      <pc:sldChg chg="modSp mod">
        <pc:chgData name="Breese, Bennett (breesebj)" userId="6eba6740-7dd2-405d-a773-a23bdc6d640f" providerId="ADAL" clId="{EE72C33D-F1D7-48C5-ACBF-263CCC3CC9F3}" dt="2020-12-08T22:06:30.314" v="2272" actId="20577"/>
        <pc:sldMkLst>
          <pc:docMk/>
          <pc:sldMk cId="35718534" sldId="282"/>
        </pc:sldMkLst>
        <pc:spChg chg="mod">
          <ac:chgData name="Breese, Bennett (breesebj)" userId="6eba6740-7dd2-405d-a773-a23bdc6d640f" providerId="ADAL" clId="{EE72C33D-F1D7-48C5-ACBF-263CCC3CC9F3}" dt="2020-12-08T21:58:15.956" v="1919" actId="14100"/>
          <ac:spMkLst>
            <pc:docMk/>
            <pc:sldMk cId="35718534" sldId="282"/>
            <ac:spMk id="2" creationId="{01E99BFF-C840-4D3B-9A90-7F11A3DE3A85}"/>
          </ac:spMkLst>
        </pc:spChg>
        <pc:spChg chg="mod">
          <ac:chgData name="Breese, Bennett (breesebj)" userId="6eba6740-7dd2-405d-a773-a23bdc6d640f" providerId="ADAL" clId="{EE72C33D-F1D7-48C5-ACBF-263CCC3CC9F3}" dt="2020-12-08T22:06:30.314" v="2272" actId="20577"/>
          <ac:spMkLst>
            <pc:docMk/>
            <pc:sldMk cId="35718534" sldId="282"/>
            <ac:spMk id="3" creationId="{629D51C2-34F0-4B7E-9B3C-FE123D8658A0}"/>
          </ac:spMkLst>
        </pc:spChg>
      </pc:sldChg>
      <pc:sldChg chg="delSp modSp del mod">
        <pc:chgData name="Breese, Bennett (breesebj)" userId="6eba6740-7dd2-405d-a773-a23bdc6d640f" providerId="ADAL" clId="{EE72C33D-F1D7-48C5-ACBF-263CCC3CC9F3}" dt="2020-12-08T19:48:29.972" v="26" actId="47"/>
        <pc:sldMkLst>
          <pc:docMk/>
          <pc:sldMk cId="1861611758" sldId="284"/>
        </pc:sldMkLst>
        <pc:spChg chg="mod">
          <ac:chgData name="Breese, Bennett (breesebj)" userId="6eba6740-7dd2-405d-a773-a23bdc6d640f" providerId="ADAL" clId="{EE72C33D-F1D7-48C5-ACBF-263CCC3CC9F3}" dt="2020-12-08T19:48:21.417" v="21" actId="20577"/>
          <ac:spMkLst>
            <pc:docMk/>
            <pc:sldMk cId="1861611758" sldId="284"/>
            <ac:spMk id="2" creationId="{9081A1A1-D068-4D7E-A486-80DF00BDC960}"/>
          </ac:spMkLst>
        </pc:spChg>
        <pc:spChg chg="mod">
          <ac:chgData name="Breese, Bennett (breesebj)" userId="6eba6740-7dd2-405d-a773-a23bdc6d640f" providerId="ADAL" clId="{EE72C33D-F1D7-48C5-ACBF-263CCC3CC9F3}" dt="2020-12-08T19:48:16.627" v="18" actId="20577"/>
          <ac:spMkLst>
            <pc:docMk/>
            <pc:sldMk cId="1861611758" sldId="284"/>
            <ac:spMk id="4" creationId="{6E9183D9-EFD4-4D4E-A19C-563AD887022A}"/>
          </ac:spMkLst>
        </pc:spChg>
        <pc:spChg chg="del mod">
          <ac:chgData name="Breese, Bennett (breesebj)" userId="6eba6740-7dd2-405d-a773-a23bdc6d640f" providerId="ADAL" clId="{EE72C33D-F1D7-48C5-ACBF-263CCC3CC9F3}" dt="2020-12-08T19:48:19.510" v="20" actId="478"/>
          <ac:spMkLst>
            <pc:docMk/>
            <pc:sldMk cId="1861611758" sldId="284"/>
            <ac:spMk id="6" creationId="{04789557-63D2-4878-BFF0-7E24EE6793EF}"/>
          </ac:spMkLst>
        </pc:spChg>
        <pc:picChg chg="del">
          <ac:chgData name="Breese, Bennett (breesebj)" userId="6eba6740-7dd2-405d-a773-a23bdc6d640f" providerId="ADAL" clId="{EE72C33D-F1D7-48C5-ACBF-263CCC3CC9F3}" dt="2020-12-08T19:48:08.095" v="12" actId="478"/>
          <ac:picMkLst>
            <pc:docMk/>
            <pc:sldMk cId="1861611758" sldId="284"/>
            <ac:picMk id="5" creationId="{26DEE5D5-B3AC-4773-AA32-30829D21C57F}"/>
          </ac:picMkLst>
        </pc:picChg>
        <pc:picChg chg="del">
          <ac:chgData name="Breese, Bennett (breesebj)" userId="6eba6740-7dd2-405d-a773-a23bdc6d640f" providerId="ADAL" clId="{EE72C33D-F1D7-48C5-ACBF-263CCC3CC9F3}" dt="2020-12-08T19:48:15.286" v="17" actId="478"/>
          <ac:picMkLst>
            <pc:docMk/>
            <pc:sldMk cId="1861611758" sldId="284"/>
            <ac:picMk id="7" creationId="{ACF6C7E5-2412-4E1C-B9AE-8B5C62E35E86}"/>
          </ac:picMkLst>
        </pc:picChg>
        <pc:picChg chg="del">
          <ac:chgData name="Breese, Bennett (breesebj)" userId="6eba6740-7dd2-405d-a773-a23bdc6d640f" providerId="ADAL" clId="{EE72C33D-F1D7-48C5-ACBF-263CCC3CC9F3}" dt="2020-12-08T19:48:14.806" v="16" actId="478"/>
          <ac:picMkLst>
            <pc:docMk/>
            <pc:sldMk cId="1861611758" sldId="284"/>
            <ac:picMk id="8" creationId="{9680C37E-0685-4C67-8004-7DC53666A1A7}"/>
          </ac:picMkLst>
        </pc:picChg>
      </pc:sldChg>
      <pc:sldChg chg="del">
        <pc:chgData name="Breese, Bennett (breesebj)" userId="6eba6740-7dd2-405d-a773-a23bdc6d640f" providerId="ADAL" clId="{EE72C33D-F1D7-48C5-ACBF-263CCC3CC9F3}" dt="2020-12-08T19:48:32.031" v="28" actId="47"/>
        <pc:sldMkLst>
          <pc:docMk/>
          <pc:sldMk cId="3593254891" sldId="287"/>
        </pc:sldMkLst>
      </pc:sldChg>
      <pc:sldChg chg="del">
        <pc:chgData name="Breese, Bennett (breesebj)" userId="6eba6740-7dd2-405d-a773-a23bdc6d640f" providerId="ADAL" clId="{EE72C33D-F1D7-48C5-ACBF-263CCC3CC9F3}" dt="2020-12-08T19:48:32.551" v="29" actId="47"/>
        <pc:sldMkLst>
          <pc:docMk/>
          <pc:sldMk cId="1562866210" sldId="289"/>
        </pc:sldMkLst>
      </pc:sldChg>
      <pc:sldChg chg="del">
        <pc:chgData name="Breese, Bennett (breesebj)" userId="6eba6740-7dd2-405d-a773-a23bdc6d640f" providerId="ADAL" clId="{EE72C33D-F1D7-48C5-ACBF-263CCC3CC9F3}" dt="2020-12-08T19:47:48.889" v="1" actId="47"/>
        <pc:sldMkLst>
          <pc:docMk/>
          <pc:sldMk cId="3262613786" sldId="290"/>
        </pc:sldMkLst>
      </pc:sldChg>
      <pc:sldChg chg="delSp modSp mod">
        <pc:chgData name="Breese, Bennett (breesebj)" userId="6eba6740-7dd2-405d-a773-a23bdc6d640f" providerId="ADAL" clId="{EE72C33D-F1D7-48C5-ACBF-263CCC3CC9F3}" dt="2020-12-08T19:48:05.810" v="11" actId="20577"/>
        <pc:sldMkLst>
          <pc:docMk/>
          <pc:sldMk cId="99662255" sldId="292"/>
        </pc:sldMkLst>
        <pc:spChg chg="mod">
          <ac:chgData name="Breese, Bennett (breesebj)" userId="6eba6740-7dd2-405d-a773-a23bdc6d640f" providerId="ADAL" clId="{EE72C33D-F1D7-48C5-ACBF-263CCC3CC9F3}" dt="2020-12-08T19:48:05.810" v="11" actId="20577"/>
          <ac:spMkLst>
            <pc:docMk/>
            <pc:sldMk cId="99662255" sldId="292"/>
            <ac:spMk id="2" creationId="{9081A1A1-D068-4D7E-A486-80DF00BDC960}"/>
          </ac:spMkLst>
        </pc:spChg>
        <pc:picChg chg="del mod">
          <ac:chgData name="Breese, Bennett (breesebj)" userId="6eba6740-7dd2-405d-a773-a23bdc6d640f" providerId="ADAL" clId="{EE72C33D-F1D7-48C5-ACBF-263CCC3CC9F3}" dt="2020-12-08T19:48:04.150" v="10" actId="478"/>
          <ac:picMkLst>
            <pc:docMk/>
            <pc:sldMk cId="99662255" sldId="292"/>
            <ac:picMk id="30" creationId="{34CA79FE-CEE1-4AA9-9334-9AAB17F17C2C}"/>
          </ac:picMkLst>
        </pc:picChg>
        <pc:picChg chg="del">
          <ac:chgData name="Breese, Bennett (breesebj)" userId="6eba6740-7dd2-405d-a773-a23bdc6d640f" providerId="ADAL" clId="{EE72C33D-F1D7-48C5-ACBF-263CCC3CC9F3}" dt="2020-12-08T19:48:03.638" v="8" actId="478"/>
          <ac:picMkLst>
            <pc:docMk/>
            <pc:sldMk cId="99662255" sldId="292"/>
            <ac:picMk id="38" creationId="{E1017C22-E91F-4DC3-8904-8EA2A502EA6C}"/>
          </ac:picMkLst>
        </pc:picChg>
      </pc:sldChg>
      <pc:sldChg chg="delSp modSp del mod">
        <pc:chgData name="Breese, Bennett (breesebj)" userId="6eba6740-7dd2-405d-a773-a23bdc6d640f" providerId="ADAL" clId="{EE72C33D-F1D7-48C5-ACBF-263CCC3CC9F3}" dt="2020-12-08T19:48:31.021" v="27" actId="47"/>
        <pc:sldMkLst>
          <pc:docMk/>
          <pc:sldMk cId="959112494" sldId="293"/>
        </pc:sldMkLst>
        <pc:spChg chg="mod">
          <ac:chgData name="Breese, Bennett (breesebj)" userId="6eba6740-7dd2-405d-a773-a23bdc6d640f" providerId="ADAL" clId="{EE72C33D-F1D7-48C5-ACBF-263CCC3CC9F3}" dt="2020-12-08T19:48:26.667" v="25" actId="6549"/>
          <ac:spMkLst>
            <pc:docMk/>
            <pc:sldMk cId="959112494" sldId="293"/>
            <ac:spMk id="2" creationId="{9081A1A1-D068-4D7E-A486-80DF00BDC960}"/>
          </ac:spMkLst>
        </pc:spChg>
        <pc:spChg chg="del mod">
          <ac:chgData name="Breese, Bennett (breesebj)" userId="6eba6740-7dd2-405d-a773-a23bdc6d640f" providerId="ADAL" clId="{EE72C33D-F1D7-48C5-ACBF-263CCC3CC9F3}" dt="2020-12-08T19:48:25.103" v="24" actId="478"/>
          <ac:spMkLst>
            <pc:docMk/>
            <pc:sldMk cId="959112494" sldId="293"/>
            <ac:spMk id="6" creationId="{04789557-63D2-4878-BFF0-7E24EE6793EF}"/>
          </ac:spMkLst>
        </pc:spChg>
        <pc:picChg chg="del">
          <ac:chgData name="Breese, Bennett (breesebj)" userId="6eba6740-7dd2-405d-a773-a23bdc6d640f" providerId="ADAL" clId="{EE72C33D-F1D7-48C5-ACBF-263CCC3CC9F3}" dt="2020-12-08T19:48:23.359" v="22" actId="478"/>
          <ac:picMkLst>
            <pc:docMk/>
            <pc:sldMk cId="959112494" sldId="293"/>
            <ac:picMk id="5" creationId="{5C087986-9D90-4045-B85C-0457569A3AE1}"/>
          </ac:picMkLst>
        </pc:picChg>
      </pc:sldChg>
      <pc:sldChg chg="addSp delSp modSp mod ord">
        <pc:chgData name="Breese, Bennett (breesebj)" userId="6eba6740-7dd2-405d-a773-a23bdc6d640f" providerId="ADAL" clId="{EE72C33D-F1D7-48C5-ACBF-263CCC3CC9F3}" dt="2020-12-08T20:08:21.790" v="799"/>
        <pc:sldMkLst>
          <pc:docMk/>
          <pc:sldMk cId="4116379062" sldId="294"/>
        </pc:sldMkLst>
        <pc:spChg chg="del mod">
          <ac:chgData name="Breese, Bennett (breesebj)" userId="6eba6740-7dd2-405d-a773-a23bdc6d640f" providerId="ADAL" clId="{EE72C33D-F1D7-48C5-ACBF-263CCC3CC9F3}" dt="2020-12-08T19:48:37.489" v="34" actId="478"/>
          <ac:spMkLst>
            <pc:docMk/>
            <pc:sldMk cId="4116379062" sldId="294"/>
            <ac:spMk id="2" creationId="{DC5FC764-50FE-498A-97EA-C5674CA68FCC}"/>
          </ac:spMkLst>
        </pc:spChg>
        <pc:spChg chg="del mod">
          <ac:chgData name="Breese, Bennett (breesebj)" userId="6eba6740-7dd2-405d-a773-a23bdc6d640f" providerId="ADAL" clId="{EE72C33D-F1D7-48C5-ACBF-263CCC3CC9F3}" dt="2020-12-08T19:48:35.103" v="32" actId="478"/>
          <ac:spMkLst>
            <pc:docMk/>
            <pc:sldMk cId="4116379062" sldId="294"/>
            <ac:spMk id="4" creationId="{104BE38E-2C95-4195-A35B-A1E6454B17D1}"/>
          </ac:spMkLst>
        </pc:spChg>
        <pc:spChg chg="add del mod">
          <ac:chgData name="Breese, Bennett (breesebj)" userId="6eba6740-7dd2-405d-a773-a23bdc6d640f" providerId="ADAL" clId="{EE72C33D-F1D7-48C5-ACBF-263CCC3CC9F3}" dt="2020-12-08T19:48:39.078" v="35" actId="478"/>
          <ac:spMkLst>
            <pc:docMk/>
            <pc:sldMk cId="4116379062" sldId="294"/>
            <ac:spMk id="5" creationId="{768A5D2D-7C01-4656-BF15-66EE906F6A3B}"/>
          </ac:spMkLst>
        </pc:spChg>
      </pc:sldChg>
      <pc:sldChg chg="add del">
        <pc:chgData name="Breese, Bennett (breesebj)" userId="6eba6740-7dd2-405d-a773-a23bdc6d640f" providerId="ADAL" clId="{EE72C33D-F1D7-48C5-ACBF-263CCC3CC9F3}" dt="2020-12-08T21:26:14.856" v="1906" actId="47"/>
        <pc:sldMkLst>
          <pc:docMk/>
          <pc:sldMk cId="571691881" sldId="295"/>
        </pc:sldMkLst>
      </pc:sldChg>
      <pc:sldChg chg="addSp delSp modSp add mod">
        <pc:chgData name="Breese, Bennett (breesebj)" userId="6eba6740-7dd2-405d-a773-a23bdc6d640f" providerId="ADAL" clId="{EE72C33D-F1D7-48C5-ACBF-263CCC3CC9F3}" dt="2020-12-08T22:22:08.553" v="2304" actId="20577"/>
        <pc:sldMkLst>
          <pc:docMk/>
          <pc:sldMk cId="2024462318" sldId="296"/>
        </pc:sldMkLst>
        <pc:spChg chg="mod">
          <ac:chgData name="Breese, Bennett (breesebj)" userId="6eba6740-7dd2-405d-a773-a23bdc6d640f" providerId="ADAL" clId="{EE72C33D-F1D7-48C5-ACBF-263CCC3CC9F3}" dt="2020-12-08T20:08:59.617" v="843" actId="20577"/>
          <ac:spMkLst>
            <pc:docMk/>
            <pc:sldMk cId="2024462318" sldId="296"/>
            <ac:spMk id="2" creationId="{1D388751-2669-4FD3-861F-B4AAC7DE01CF}"/>
          </ac:spMkLst>
        </pc:spChg>
        <pc:spChg chg="mod">
          <ac:chgData name="Breese, Bennett (breesebj)" userId="6eba6740-7dd2-405d-a773-a23bdc6d640f" providerId="ADAL" clId="{EE72C33D-F1D7-48C5-ACBF-263CCC3CC9F3}" dt="2020-12-08T22:22:08.553" v="2304" actId="20577"/>
          <ac:spMkLst>
            <pc:docMk/>
            <pc:sldMk cId="2024462318" sldId="296"/>
            <ac:spMk id="3" creationId="{86551CC7-E587-4049-B3BA-5BB93DAC32A3}"/>
          </ac:spMkLst>
        </pc:spChg>
        <pc:spChg chg="del">
          <ac:chgData name="Breese, Bennett (breesebj)" userId="6eba6740-7dd2-405d-a773-a23bdc6d640f" providerId="ADAL" clId="{EE72C33D-F1D7-48C5-ACBF-263CCC3CC9F3}" dt="2020-12-08T20:08:36.074" v="802" actId="478"/>
          <ac:spMkLst>
            <pc:docMk/>
            <pc:sldMk cId="2024462318" sldId="296"/>
            <ac:spMk id="4" creationId="{D553BA02-4DFD-4317-A5B6-F0A4276B275B}"/>
          </ac:spMkLst>
        </pc:spChg>
        <pc:spChg chg="del">
          <ac:chgData name="Breese, Bennett (breesebj)" userId="6eba6740-7dd2-405d-a773-a23bdc6d640f" providerId="ADAL" clId="{EE72C33D-F1D7-48C5-ACBF-263CCC3CC9F3}" dt="2020-12-08T20:08:36.074" v="802" actId="478"/>
          <ac:spMkLst>
            <pc:docMk/>
            <pc:sldMk cId="2024462318" sldId="296"/>
            <ac:spMk id="5" creationId="{2CD19BD7-E182-4AFE-91E4-DD189B69A2F8}"/>
          </ac:spMkLst>
        </pc:spChg>
        <pc:spChg chg="add mod">
          <ac:chgData name="Breese, Bennett (breesebj)" userId="6eba6740-7dd2-405d-a773-a23bdc6d640f" providerId="ADAL" clId="{EE72C33D-F1D7-48C5-ACBF-263CCC3CC9F3}" dt="2020-12-08T20:55:30.464" v="1569" actId="403"/>
          <ac:spMkLst>
            <pc:docMk/>
            <pc:sldMk cId="2024462318" sldId="296"/>
            <ac:spMk id="6" creationId="{3317B565-FD35-4A07-AD57-9954FCFF5B68}"/>
          </ac:spMkLst>
        </pc:spChg>
        <pc:spChg chg="del">
          <ac:chgData name="Breese, Bennett (breesebj)" userId="6eba6740-7dd2-405d-a773-a23bdc6d640f" providerId="ADAL" clId="{EE72C33D-F1D7-48C5-ACBF-263CCC3CC9F3}" dt="2020-12-08T20:08:36.074" v="802" actId="478"/>
          <ac:spMkLst>
            <pc:docMk/>
            <pc:sldMk cId="2024462318" sldId="296"/>
            <ac:spMk id="12" creationId="{E8F49206-2630-42A3-9766-F9F9B0EEE013}"/>
          </ac:spMkLst>
        </pc:spChg>
        <pc:spChg chg="del">
          <ac:chgData name="Breese, Bennett (breesebj)" userId="6eba6740-7dd2-405d-a773-a23bdc6d640f" providerId="ADAL" clId="{EE72C33D-F1D7-48C5-ACBF-263CCC3CC9F3}" dt="2020-12-08T20:08:36.074" v="802" actId="478"/>
          <ac:spMkLst>
            <pc:docMk/>
            <pc:sldMk cId="2024462318" sldId="296"/>
            <ac:spMk id="14" creationId="{294B654F-00E3-4911-9664-8DC7B44250CB}"/>
          </ac:spMkLst>
        </pc:spChg>
        <pc:spChg chg="del">
          <ac:chgData name="Breese, Bennett (breesebj)" userId="6eba6740-7dd2-405d-a773-a23bdc6d640f" providerId="ADAL" clId="{EE72C33D-F1D7-48C5-ACBF-263CCC3CC9F3}" dt="2020-12-08T20:08:36.074" v="802" actId="478"/>
          <ac:spMkLst>
            <pc:docMk/>
            <pc:sldMk cId="2024462318" sldId="296"/>
            <ac:spMk id="16" creationId="{FD15E830-F5D8-47E7-B245-E49397331F00}"/>
          </ac:spMkLst>
        </pc:spChg>
        <pc:spChg chg="del">
          <ac:chgData name="Breese, Bennett (breesebj)" userId="6eba6740-7dd2-405d-a773-a23bdc6d640f" providerId="ADAL" clId="{EE72C33D-F1D7-48C5-ACBF-263CCC3CC9F3}" dt="2020-12-08T20:08:36.074" v="802" actId="478"/>
          <ac:spMkLst>
            <pc:docMk/>
            <pc:sldMk cId="2024462318" sldId="296"/>
            <ac:spMk id="17" creationId="{1398D8A0-E328-457B-9365-C39D0C11192B}"/>
          </ac:spMkLst>
        </pc:spChg>
        <pc:spChg chg="del">
          <ac:chgData name="Breese, Bennett (breesebj)" userId="6eba6740-7dd2-405d-a773-a23bdc6d640f" providerId="ADAL" clId="{EE72C33D-F1D7-48C5-ACBF-263CCC3CC9F3}" dt="2020-12-08T20:08:36.074" v="802" actId="478"/>
          <ac:spMkLst>
            <pc:docMk/>
            <pc:sldMk cId="2024462318" sldId="296"/>
            <ac:spMk id="18" creationId="{8640A8F6-8551-4462-9BA9-2280FCF3AF33}"/>
          </ac:spMkLst>
        </pc:spChg>
        <pc:spChg chg="del">
          <ac:chgData name="Breese, Bennett (breesebj)" userId="6eba6740-7dd2-405d-a773-a23bdc6d640f" providerId="ADAL" clId="{EE72C33D-F1D7-48C5-ACBF-263CCC3CC9F3}" dt="2020-12-08T20:08:39.175" v="805" actId="478"/>
          <ac:spMkLst>
            <pc:docMk/>
            <pc:sldMk cId="2024462318" sldId="296"/>
            <ac:spMk id="19" creationId="{010C6CD2-0A94-4C8D-887E-13DA2365EEB6}"/>
          </ac:spMkLst>
        </pc:spChg>
        <pc:spChg chg="del">
          <ac:chgData name="Breese, Bennett (breesebj)" userId="6eba6740-7dd2-405d-a773-a23bdc6d640f" providerId="ADAL" clId="{EE72C33D-F1D7-48C5-ACBF-263CCC3CC9F3}" dt="2020-12-08T20:08:37.479" v="803" actId="478"/>
          <ac:spMkLst>
            <pc:docMk/>
            <pc:sldMk cId="2024462318" sldId="296"/>
            <ac:spMk id="21" creationId="{75CDB3D3-D66E-4F2E-9F40-A0D21C43F323}"/>
          </ac:spMkLst>
        </pc:spChg>
        <pc:spChg chg="del">
          <ac:chgData name="Breese, Bennett (breesebj)" userId="6eba6740-7dd2-405d-a773-a23bdc6d640f" providerId="ADAL" clId="{EE72C33D-F1D7-48C5-ACBF-263CCC3CC9F3}" dt="2020-12-08T20:08:36.074" v="802" actId="478"/>
          <ac:spMkLst>
            <pc:docMk/>
            <pc:sldMk cId="2024462318" sldId="296"/>
            <ac:spMk id="22" creationId="{AC21787B-F65A-4832-A487-3231DC10270C}"/>
          </ac:spMkLst>
        </pc:spChg>
        <pc:spChg chg="del">
          <ac:chgData name="Breese, Bennett (breesebj)" userId="6eba6740-7dd2-405d-a773-a23bdc6d640f" providerId="ADAL" clId="{EE72C33D-F1D7-48C5-ACBF-263CCC3CC9F3}" dt="2020-12-08T20:08:36.074" v="802" actId="478"/>
          <ac:spMkLst>
            <pc:docMk/>
            <pc:sldMk cId="2024462318" sldId="296"/>
            <ac:spMk id="23" creationId="{1561B0A9-89F1-409E-A34A-FA9166292AEA}"/>
          </ac:spMkLst>
        </pc:spChg>
        <pc:spChg chg="del">
          <ac:chgData name="Breese, Bennett (breesebj)" userId="6eba6740-7dd2-405d-a773-a23bdc6d640f" providerId="ADAL" clId="{EE72C33D-F1D7-48C5-ACBF-263CCC3CC9F3}" dt="2020-12-08T20:08:36.074" v="802" actId="478"/>
          <ac:spMkLst>
            <pc:docMk/>
            <pc:sldMk cId="2024462318" sldId="296"/>
            <ac:spMk id="25" creationId="{FB0FD8AE-932A-4499-95EA-86CF5DD76F36}"/>
          </ac:spMkLst>
        </pc:spChg>
        <pc:spChg chg="del">
          <ac:chgData name="Breese, Bennett (breesebj)" userId="6eba6740-7dd2-405d-a773-a23bdc6d640f" providerId="ADAL" clId="{EE72C33D-F1D7-48C5-ACBF-263CCC3CC9F3}" dt="2020-12-08T20:08:36.074" v="802" actId="478"/>
          <ac:spMkLst>
            <pc:docMk/>
            <pc:sldMk cId="2024462318" sldId="296"/>
            <ac:spMk id="26" creationId="{0CA1BA6A-9CE5-40E9-967E-F5A66F274CD2}"/>
          </ac:spMkLst>
        </pc:spChg>
        <pc:spChg chg="del">
          <ac:chgData name="Breese, Bennett (breesebj)" userId="6eba6740-7dd2-405d-a773-a23bdc6d640f" providerId="ADAL" clId="{EE72C33D-F1D7-48C5-ACBF-263CCC3CC9F3}" dt="2020-12-08T20:08:36.074" v="802" actId="478"/>
          <ac:spMkLst>
            <pc:docMk/>
            <pc:sldMk cId="2024462318" sldId="296"/>
            <ac:spMk id="27" creationId="{E16C1DA2-5A0E-4434-ACFB-556339C38A2A}"/>
          </ac:spMkLst>
        </pc:spChg>
        <pc:spChg chg="del">
          <ac:chgData name="Breese, Bennett (breesebj)" userId="6eba6740-7dd2-405d-a773-a23bdc6d640f" providerId="ADAL" clId="{EE72C33D-F1D7-48C5-ACBF-263CCC3CC9F3}" dt="2020-12-08T20:08:36.074" v="802" actId="478"/>
          <ac:spMkLst>
            <pc:docMk/>
            <pc:sldMk cId="2024462318" sldId="296"/>
            <ac:spMk id="28" creationId="{04681295-704E-41FF-96F2-A21D37EE9EF8}"/>
          </ac:spMkLst>
        </pc:spChg>
        <pc:spChg chg="add mod">
          <ac:chgData name="Breese, Bennett (breesebj)" userId="6eba6740-7dd2-405d-a773-a23bdc6d640f" providerId="ADAL" clId="{EE72C33D-F1D7-48C5-ACBF-263CCC3CC9F3}" dt="2020-12-08T22:15:36.887" v="2300" actId="1076"/>
          <ac:spMkLst>
            <pc:docMk/>
            <pc:sldMk cId="2024462318" sldId="296"/>
            <ac:spMk id="75" creationId="{A9D48EE4-83A0-49ED-8182-AE9CC9ACBEEB}"/>
          </ac:spMkLst>
        </pc:spChg>
        <pc:spChg chg="add del mod">
          <ac:chgData name="Breese, Bennett (breesebj)" userId="6eba6740-7dd2-405d-a773-a23bdc6d640f" providerId="ADAL" clId="{EE72C33D-F1D7-48C5-ACBF-263CCC3CC9F3}" dt="2020-12-08T20:44:49.552" v="1162" actId="478"/>
          <ac:spMkLst>
            <pc:docMk/>
            <pc:sldMk cId="2024462318" sldId="296"/>
            <ac:spMk id="77" creationId="{350B3630-F6E7-4B5C-B9AE-7C33F1D9B56E}"/>
          </ac:spMkLst>
        </pc:spChg>
        <pc:spChg chg="add del mod">
          <ac:chgData name="Breese, Bennett (breesebj)" userId="6eba6740-7dd2-405d-a773-a23bdc6d640f" providerId="ADAL" clId="{EE72C33D-F1D7-48C5-ACBF-263CCC3CC9F3}" dt="2020-12-08T20:34:15.809" v="985"/>
          <ac:spMkLst>
            <pc:docMk/>
            <pc:sldMk cId="2024462318" sldId="296"/>
            <ac:spMk id="78" creationId="{35D84328-1FA5-4E63-A50F-2A09A0AEF389}"/>
          </ac:spMkLst>
        </pc:spChg>
        <pc:spChg chg="add del mod">
          <ac:chgData name="Breese, Bennett (breesebj)" userId="6eba6740-7dd2-405d-a773-a23bdc6d640f" providerId="ADAL" clId="{EE72C33D-F1D7-48C5-ACBF-263CCC3CC9F3}" dt="2020-12-08T20:38:07.175" v="999" actId="478"/>
          <ac:spMkLst>
            <pc:docMk/>
            <pc:sldMk cId="2024462318" sldId="296"/>
            <ac:spMk id="80" creationId="{EB13408E-8D79-4027-BE2E-50DDFC853B58}"/>
          </ac:spMkLst>
        </pc:spChg>
        <pc:spChg chg="add mod">
          <ac:chgData name="Breese, Bennett (breesebj)" userId="6eba6740-7dd2-405d-a773-a23bdc6d640f" providerId="ADAL" clId="{EE72C33D-F1D7-48C5-ACBF-263CCC3CC9F3}" dt="2020-12-08T20:54:34.929" v="1567" actId="20577"/>
          <ac:spMkLst>
            <pc:docMk/>
            <pc:sldMk cId="2024462318" sldId="296"/>
            <ac:spMk id="81" creationId="{47C8C2A2-241D-48A3-8D30-13CD14041B7E}"/>
          </ac:spMkLst>
        </pc:spChg>
        <pc:spChg chg="del">
          <ac:chgData name="Breese, Bennett (breesebj)" userId="6eba6740-7dd2-405d-a773-a23bdc6d640f" providerId="ADAL" clId="{EE72C33D-F1D7-48C5-ACBF-263CCC3CC9F3}" dt="2020-12-08T20:08:38.326" v="804" actId="478"/>
          <ac:spMkLst>
            <pc:docMk/>
            <pc:sldMk cId="2024462318" sldId="296"/>
            <ac:spMk id="163" creationId="{08446A22-2470-43CE-80ED-F47C6FE8E94C}"/>
          </ac:spMkLst>
        </pc:sp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7" creationId="{18E1297B-4C59-4A9F-A968-036B0F25495E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29" creationId="{D3CB619F-2848-4429-A4F7-69581E60F499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32" creationId="{8C6A8AEC-866B-427E-ABC7-253395499F33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38" creationId="{B16D7DC7-666F-4135-9909-B815CF5EDD36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41" creationId="{7D3AA83D-8F5B-43AD-9F37-B0FDA571338C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44" creationId="{F951C294-05CA-4C31-B46A-3D13D9854A4D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47" creationId="{033BC4AD-47F4-469D-AB54-2EAC338E4DC8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50" creationId="{33B113C2-BEB1-42E3-A99C-50F22DDB86B7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53" creationId="{5EB2F8FB-C99C-405D-8F3F-44E6204FD038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56" creationId="{77A3DBE0-33C5-42AF-9B8A-F1A617CA11EA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59" creationId="{85C0BD99-C475-453D-A072-AAFC55CB4CE2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62" creationId="{14E54132-4D98-4369-B318-73BE9A9285D3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65" creationId="{83842E10-9B05-4947-BDAA-BEAE64C13615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70" creationId="{54730F3E-D341-48CD-BB2B-A6C35AEE3E91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73" creationId="{A9D2D302-F254-416E-84CB-7341B46E0A4A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76" creationId="{FACCCAAD-FDF1-43CB-9A3B-53965086C8D5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79" creationId="{C5C65B40-6571-409C-9AB6-371FFE1B8723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82" creationId="{5F450ACB-454C-4380-B260-F8CC78D7E2C9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85" creationId="{D7339696-219C-43F1-8581-78A26B7D59B9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88" creationId="{670ED87B-DB19-4220-AD71-9B8DFB4B30EC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91" creationId="{7686ED8A-22BE-455A-8EC6-0BBBFE151987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94" creationId="{BD4E4BCC-E571-4F55-8563-183522BDC1E8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97" creationId="{8C0FFE4F-C010-42C7-957B-5A3CE5B65DA4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100" creationId="{9201BDDC-9FFD-44B4-86CC-3DD9A2B32984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103" creationId="{49BA2183-86B5-4DE9-98C3-5DECB8A2A9D3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106" creationId="{51B3BC2C-698F-42B6-8FBA-3391C7D17410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109" creationId="{5E1C22B4-AFBE-4C46-901B-73AA90C30018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112" creationId="{252AC291-54BA-4930-8684-398F80CB7728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115" creationId="{6F5D0291-05EA-4181-9A89-C300244F6645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118" creationId="{3CF5FFD5-ABC7-43E9-A096-5F7E6D2AA76D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121" creationId="{98B7F1F9-C2AD-4986-AB58-FC8C5A57555E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124" creationId="{EC21D41D-B558-44A9-A8C2-B18C5F74AFDC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127" creationId="{49C172C6-0B35-4F28-A9E8-375F5C4D56EE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130" creationId="{7232A472-100D-4267-B99A-FFAD078E4E0D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133" creationId="{6187B62F-6148-42DA-B47D-F47CD21F67AD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136" creationId="{839B3B16-EB16-44F6-93EB-DDC6F66E6F12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139" creationId="{E4E63FDC-E229-47ED-BFA3-1E1829BC58A6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142" creationId="{0EFC76A5-8895-48CE-A54A-03EC19975939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145" creationId="{5691A70E-FF6F-433F-898B-4ADEC59F3A09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148" creationId="{2954EB1C-7ECB-4D66-AF18-47980E4BF096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151" creationId="{334681FD-D062-4194-B4B2-CCF3ED0FFE85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154" creationId="{6356CDE6-4DAC-41D0-B5A0-F79ED8C88760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157" creationId="{1C40EFBA-95FE-4FDC-BD87-621360A839E8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160" creationId="{568574DF-0F05-4E79-B396-B262A5FB66F9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164" creationId="{E1F75987-FD11-43BC-9AB1-5D3A70616187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167" creationId="{534E98BC-2D24-49F5-B79F-D3C8AFF38692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170" creationId="{4CE7A442-D79B-43E4-A64A-5EC9157E54A7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173" creationId="{704FF20F-AAE0-404B-80D0-B486B1C772C2}"/>
          </ac:cxnSpMkLst>
        </pc:cxnChg>
        <pc:cxnChg chg="del mod">
          <ac:chgData name="Breese, Bennett (breesebj)" userId="6eba6740-7dd2-405d-a773-a23bdc6d640f" providerId="ADAL" clId="{EE72C33D-F1D7-48C5-ACBF-263CCC3CC9F3}" dt="2020-12-08T20:08:36.074" v="802" actId="478"/>
          <ac:cxnSpMkLst>
            <pc:docMk/>
            <pc:sldMk cId="2024462318" sldId="296"/>
            <ac:cxnSpMk id="176" creationId="{FBA53E02-183E-44AC-A121-358F00781E25}"/>
          </ac:cxnSpMkLst>
        </pc:cxnChg>
      </pc:sldChg>
      <pc:sldChg chg="addSp delSp modSp add mod">
        <pc:chgData name="Breese, Bennett (breesebj)" userId="6eba6740-7dd2-405d-a773-a23bdc6d640f" providerId="ADAL" clId="{EE72C33D-F1D7-48C5-ACBF-263CCC3CC9F3}" dt="2020-12-08T21:04:02.791" v="1844" actId="20577"/>
        <pc:sldMkLst>
          <pc:docMk/>
          <pc:sldMk cId="1675736593" sldId="297"/>
        </pc:sldMkLst>
        <pc:spChg chg="add del mod">
          <ac:chgData name="Breese, Bennett (breesebj)" userId="6eba6740-7dd2-405d-a773-a23bdc6d640f" providerId="ADAL" clId="{EE72C33D-F1D7-48C5-ACBF-263CCC3CC9F3}" dt="2020-12-08T21:04:02.791" v="1844" actId="20577"/>
          <ac:spMkLst>
            <pc:docMk/>
            <pc:sldMk cId="1675736593" sldId="297"/>
            <ac:spMk id="2" creationId="{1D388751-2669-4FD3-861F-B4AAC7DE01CF}"/>
          </ac:spMkLst>
        </pc:spChg>
        <pc:spChg chg="add del mod">
          <ac:chgData name="Breese, Bennett (breesebj)" userId="6eba6740-7dd2-405d-a773-a23bdc6d640f" providerId="ADAL" clId="{EE72C33D-F1D7-48C5-ACBF-263CCC3CC9F3}" dt="2020-12-08T21:03:49.493" v="1828" actId="20577"/>
          <ac:spMkLst>
            <pc:docMk/>
            <pc:sldMk cId="1675736593" sldId="297"/>
            <ac:spMk id="3" creationId="{86551CC7-E587-4049-B3BA-5BB93DAC32A3}"/>
          </ac:spMkLst>
        </pc:spChg>
        <pc:spChg chg="add del mod">
          <ac:chgData name="Breese, Bennett (breesebj)" userId="6eba6740-7dd2-405d-a773-a23bdc6d640f" providerId="ADAL" clId="{EE72C33D-F1D7-48C5-ACBF-263CCC3CC9F3}" dt="2020-12-08T21:03:45.389" v="1827" actId="478"/>
          <ac:spMkLst>
            <pc:docMk/>
            <pc:sldMk cId="1675736593" sldId="297"/>
            <ac:spMk id="5" creationId="{9AC10332-422F-40C3-A256-7D42F9A00C6E}"/>
          </ac:spMkLst>
        </pc:spChg>
        <pc:spChg chg="add del mod">
          <ac:chgData name="Breese, Bennett (breesebj)" userId="6eba6740-7dd2-405d-a773-a23bdc6d640f" providerId="ADAL" clId="{EE72C33D-F1D7-48C5-ACBF-263CCC3CC9F3}" dt="2020-12-08T21:03:55.383" v="1834" actId="478"/>
          <ac:spMkLst>
            <pc:docMk/>
            <pc:sldMk cId="1675736593" sldId="297"/>
            <ac:spMk id="6" creationId="{3317B565-FD35-4A07-AD57-9954FCFF5B68}"/>
          </ac:spMkLst>
        </pc:spChg>
        <pc:spChg chg="add del mod">
          <ac:chgData name="Breese, Bennett (breesebj)" userId="6eba6740-7dd2-405d-a773-a23bdc6d640f" providerId="ADAL" clId="{EE72C33D-F1D7-48C5-ACBF-263CCC3CC9F3}" dt="2020-12-08T21:03:45.389" v="1827" actId="478"/>
          <ac:spMkLst>
            <pc:docMk/>
            <pc:sldMk cId="1675736593" sldId="297"/>
            <ac:spMk id="8" creationId="{18914212-347C-4B80-9D6C-31BD51BFA2E5}"/>
          </ac:spMkLst>
        </pc:spChg>
        <pc:spChg chg="add del">
          <ac:chgData name="Breese, Bennett (breesebj)" userId="6eba6740-7dd2-405d-a773-a23bdc6d640f" providerId="ADAL" clId="{EE72C33D-F1D7-48C5-ACBF-263CCC3CC9F3}" dt="2020-12-08T21:03:45.389" v="1827" actId="478"/>
          <ac:spMkLst>
            <pc:docMk/>
            <pc:sldMk cId="1675736593" sldId="297"/>
            <ac:spMk id="9" creationId="{9F4444CE-BC8D-4D61-B303-4C05614E62AB}"/>
          </ac:spMkLst>
        </pc:spChg>
        <pc:spChg chg="add del">
          <ac:chgData name="Breese, Bennett (breesebj)" userId="6eba6740-7dd2-405d-a773-a23bdc6d640f" providerId="ADAL" clId="{EE72C33D-F1D7-48C5-ACBF-263CCC3CC9F3}" dt="2020-12-08T21:03:45.389" v="1827" actId="478"/>
          <ac:spMkLst>
            <pc:docMk/>
            <pc:sldMk cId="1675736593" sldId="297"/>
            <ac:spMk id="11" creationId="{62423CA5-E2E1-4789-B759-9906C1C94063}"/>
          </ac:spMkLst>
        </pc:spChg>
        <pc:spChg chg="add del">
          <ac:chgData name="Breese, Bennett (breesebj)" userId="6eba6740-7dd2-405d-a773-a23bdc6d640f" providerId="ADAL" clId="{EE72C33D-F1D7-48C5-ACBF-263CCC3CC9F3}" dt="2020-12-08T21:03:45.389" v="1827" actId="478"/>
          <ac:spMkLst>
            <pc:docMk/>
            <pc:sldMk cId="1675736593" sldId="297"/>
            <ac:spMk id="13" creationId="{73772B81-181F-48B7-8826-4D9686D15DF5}"/>
          </ac:spMkLst>
        </pc:spChg>
        <pc:spChg chg="add del">
          <ac:chgData name="Breese, Bennett (breesebj)" userId="6eba6740-7dd2-405d-a773-a23bdc6d640f" providerId="ADAL" clId="{EE72C33D-F1D7-48C5-ACBF-263CCC3CC9F3}" dt="2020-12-08T21:03:45.389" v="1827" actId="478"/>
          <ac:spMkLst>
            <pc:docMk/>
            <pc:sldMk cId="1675736593" sldId="297"/>
            <ac:spMk id="15" creationId="{B2205F6E-03C6-4E92-877C-E2482F6599AA}"/>
          </ac:spMkLst>
        </pc:spChg>
        <pc:spChg chg="add del mod">
          <ac:chgData name="Breese, Bennett (breesebj)" userId="6eba6740-7dd2-405d-a773-a23bdc6d640f" providerId="ADAL" clId="{EE72C33D-F1D7-48C5-ACBF-263CCC3CC9F3}" dt="2020-12-08T21:03:58.279" v="1837" actId="478"/>
          <ac:spMkLst>
            <pc:docMk/>
            <pc:sldMk cId="1675736593" sldId="297"/>
            <ac:spMk id="75" creationId="{A9D48EE4-83A0-49ED-8182-AE9CC9ACBEEB}"/>
          </ac:spMkLst>
        </pc:spChg>
        <pc:spChg chg="add del">
          <ac:chgData name="Breese, Bennett (breesebj)" userId="6eba6740-7dd2-405d-a773-a23bdc6d640f" providerId="ADAL" clId="{EE72C33D-F1D7-48C5-ACBF-263CCC3CC9F3}" dt="2020-12-08T21:03:56.103" v="1835" actId="478"/>
          <ac:spMkLst>
            <pc:docMk/>
            <pc:sldMk cId="1675736593" sldId="297"/>
            <ac:spMk id="81" creationId="{47C8C2A2-241D-48A3-8D30-13CD14041B7E}"/>
          </ac:spMkLst>
        </pc:spChg>
      </pc:sldChg>
    </pc:docChg>
  </pc:docChgLst>
  <pc:docChgLst>
    <pc:chgData name="Jon Ander" userId="72aaa027-516b-4d3e-b758-b2a32fd51bf9" providerId="ADAL" clId="{918C5740-A9C4-43E4-AD5F-61ABB3FAD16A}"/>
    <pc:docChg chg="undo custSel addSld delSld modSld">
      <pc:chgData name="Jon Ander" userId="72aaa027-516b-4d3e-b758-b2a32fd51bf9" providerId="ADAL" clId="{918C5740-A9C4-43E4-AD5F-61ABB3FAD16A}" dt="2020-12-05T20:20:31.793" v="190"/>
      <pc:docMkLst>
        <pc:docMk/>
      </pc:docMkLst>
      <pc:sldChg chg="addSp modSp mod">
        <pc:chgData name="Jon Ander" userId="72aaa027-516b-4d3e-b758-b2a32fd51bf9" providerId="ADAL" clId="{918C5740-A9C4-43E4-AD5F-61ABB3FAD16A}" dt="2020-12-05T19:57:12.778" v="9" actId="1036"/>
        <pc:sldMkLst>
          <pc:docMk/>
          <pc:sldMk cId="1861611758" sldId="284"/>
        </pc:sldMkLst>
        <pc:spChg chg="mod">
          <ac:chgData name="Jon Ander" userId="72aaa027-516b-4d3e-b758-b2a32fd51bf9" providerId="ADAL" clId="{918C5740-A9C4-43E4-AD5F-61ABB3FAD16A}" dt="2020-12-05T19:57:06.383" v="7" actId="948"/>
          <ac:spMkLst>
            <pc:docMk/>
            <pc:sldMk cId="1861611758" sldId="284"/>
            <ac:spMk id="4" creationId="{6E9183D9-EFD4-4D4E-A19C-563AD887022A}"/>
          </ac:spMkLst>
        </pc:spChg>
        <pc:picChg chg="mod">
          <ac:chgData name="Jon Ander" userId="72aaa027-516b-4d3e-b758-b2a32fd51bf9" providerId="ADAL" clId="{918C5740-A9C4-43E4-AD5F-61ABB3FAD16A}" dt="2020-12-05T19:57:12.778" v="9" actId="1036"/>
          <ac:picMkLst>
            <pc:docMk/>
            <pc:sldMk cId="1861611758" sldId="284"/>
            <ac:picMk id="7" creationId="{ACF6C7E5-2412-4E1C-B9AE-8B5C62E35E86}"/>
          </ac:picMkLst>
        </pc:picChg>
        <pc:picChg chg="add mod">
          <ac:chgData name="Jon Ander" userId="72aaa027-516b-4d3e-b758-b2a32fd51bf9" providerId="ADAL" clId="{918C5740-A9C4-43E4-AD5F-61ABB3FAD16A}" dt="2020-12-05T19:57:12.778" v="9" actId="1036"/>
          <ac:picMkLst>
            <pc:docMk/>
            <pc:sldMk cId="1861611758" sldId="284"/>
            <ac:picMk id="8" creationId="{9680C37E-0685-4C67-8004-7DC53666A1A7}"/>
          </ac:picMkLst>
        </pc:picChg>
      </pc:sldChg>
      <pc:sldChg chg="addSp delSp modSp add mod">
        <pc:chgData name="Jon Ander" userId="72aaa027-516b-4d3e-b758-b2a32fd51bf9" providerId="ADAL" clId="{918C5740-A9C4-43E4-AD5F-61ABB3FAD16A}" dt="2020-12-05T20:04:47.804" v="36" actId="1076"/>
        <pc:sldMkLst>
          <pc:docMk/>
          <pc:sldMk cId="2982013821" sldId="285"/>
        </pc:sldMkLst>
        <pc:spChg chg="del mod">
          <ac:chgData name="Jon Ander" userId="72aaa027-516b-4d3e-b758-b2a32fd51bf9" providerId="ADAL" clId="{918C5740-A9C4-43E4-AD5F-61ABB3FAD16A}" dt="2020-12-05T20:03:58.653" v="25" actId="478"/>
          <ac:spMkLst>
            <pc:docMk/>
            <pc:sldMk cId="2982013821" sldId="285"/>
            <ac:spMk id="4" creationId="{6E9183D9-EFD4-4D4E-A19C-563AD887022A}"/>
          </ac:spMkLst>
        </pc:spChg>
        <pc:picChg chg="del">
          <ac:chgData name="Jon Ander" userId="72aaa027-516b-4d3e-b758-b2a32fd51bf9" providerId="ADAL" clId="{918C5740-A9C4-43E4-AD5F-61ABB3FAD16A}" dt="2020-12-05T19:59:16.343" v="11" actId="478"/>
          <ac:picMkLst>
            <pc:docMk/>
            <pc:sldMk cId="2982013821" sldId="285"/>
            <ac:picMk id="5" creationId="{26DEE5D5-B3AC-4773-AA32-30829D21C57F}"/>
          </ac:picMkLst>
        </pc:picChg>
        <pc:picChg chg="del">
          <ac:chgData name="Jon Ander" userId="72aaa027-516b-4d3e-b758-b2a32fd51bf9" providerId="ADAL" clId="{918C5740-A9C4-43E4-AD5F-61ABB3FAD16A}" dt="2020-12-05T19:59:16.842" v="12" actId="478"/>
          <ac:picMkLst>
            <pc:docMk/>
            <pc:sldMk cId="2982013821" sldId="285"/>
            <ac:picMk id="7" creationId="{ACF6C7E5-2412-4E1C-B9AE-8B5C62E35E86}"/>
          </ac:picMkLst>
        </pc:picChg>
        <pc:picChg chg="del">
          <ac:chgData name="Jon Ander" userId="72aaa027-516b-4d3e-b758-b2a32fd51bf9" providerId="ADAL" clId="{918C5740-A9C4-43E4-AD5F-61ABB3FAD16A}" dt="2020-12-05T19:59:17.607" v="13" actId="478"/>
          <ac:picMkLst>
            <pc:docMk/>
            <pc:sldMk cId="2982013821" sldId="285"/>
            <ac:picMk id="8" creationId="{9680C37E-0685-4C67-8004-7DC53666A1A7}"/>
          </ac:picMkLst>
        </pc:picChg>
        <pc:picChg chg="add mod modCrop">
          <ac:chgData name="Jon Ander" userId="72aaa027-516b-4d3e-b758-b2a32fd51bf9" providerId="ADAL" clId="{918C5740-A9C4-43E4-AD5F-61ABB3FAD16A}" dt="2020-12-05T20:04:47.804" v="36" actId="1076"/>
          <ac:picMkLst>
            <pc:docMk/>
            <pc:sldMk cId="2982013821" sldId="285"/>
            <ac:picMk id="9" creationId="{B8727EE6-947E-4D93-ACC0-5D954556E87A}"/>
          </ac:picMkLst>
        </pc:picChg>
        <pc:picChg chg="add mod modCrop">
          <ac:chgData name="Jon Ander" userId="72aaa027-516b-4d3e-b758-b2a32fd51bf9" providerId="ADAL" clId="{918C5740-A9C4-43E4-AD5F-61ABB3FAD16A}" dt="2020-12-05T20:04:47.804" v="36" actId="1076"/>
          <ac:picMkLst>
            <pc:docMk/>
            <pc:sldMk cId="2982013821" sldId="285"/>
            <ac:picMk id="10" creationId="{9DB006A5-876F-4FBC-83C4-58EF443854CD}"/>
          </ac:picMkLst>
        </pc:picChg>
      </pc:sldChg>
      <pc:sldChg chg="new del">
        <pc:chgData name="Jon Ander" userId="72aaa027-516b-4d3e-b758-b2a32fd51bf9" providerId="ADAL" clId="{918C5740-A9C4-43E4-AD5F-61ABB3FAD16A}" dt="2020-12-05T20:04:54.485" v="38" actId="680"/>
        <pc:sldMkLst>
          <pc:docMk/>
          <pc:sldMk cId="1327937840" sldId="286"/>
        </pc:sldMkLst>
      </pc:sldChg>
      <pc:sldChg chg="addSp delSp modSp add mod chgLayout">
        <pc:chgData name="Jon Ander" userId="72aaa027-516b-4d3e-b758-b2a32fd51bf9" providerId="ADAL" clId="{918C5740-A9C4-43E4-AD5F-61ABB3FAD16A}" dt="2020-12-05T20:15:26.162" v="50" actId="1076"/>
        <pc:sldMkLst>
          <pc:docMk/>
          <pc:sldMk cId="3666029260" sldId="286"/>
        </pc:sldMkLst>
        <pc:spChg chg="mod ord">
          <ac:chgData name="Jon Ander" userId="72aaa027-516b-4d3e-b758-b2a32fd51bf9" providerId="ADAL" clId="{918C5740-A9C4-43E4-AD5F-61ABB3FAD16A}" dt="2020-12-05T20:05:03.557" v="41" actId="700"/>
          <ac:spMkLst>
            <pc:docMk/>
            <pc:sldMk cId="3666029260" sldId="286"/>
            <ac:spMk id="2" creationId="{9081A1A1-D068-4D7E-A486-80DF00BDC960}"/>
          </ac:spMkLst>
        </pc:spChg>
        <pc:spChg chg="mod ord">
          <ac:chgData name="Jon Ander" userId="72aaa027-516b-4d3e-b758-b2a32fd51bf9" providerId="ADAL" clId="{918C5740-A9C4-43E4-AD5F-61ABB3FAD16A}" dt="2020-12-05T20:05:03.557" v="41" actId="700"/>
          <ac:spMkLst>
            <pc:docMk/>
            <pc:sldMk cId="3666029260" sldId="286"/>
            <ac:spMk id="3" creationId="{38F8FE3D-80DB-4B2C-B483-0BDDAD068F3A}"/>
          </ac:spMkLst>
        </pc:spChg>
        <pc:spChg chg="add del mod ord">
          <ac:chgData name="Jon Ander" userId="72aaa027-516b-4d3e-b758-b2a32fd51bf9" providerId="ADAL" clId="{918C5740-A9C4-43E4-AD5F-61ABB3FAD16A}" dt="2020-12-05T20:06:09.054" v="42" actId="478"/>
          <ac:spMkLst>
            <pc:docMk/>
            <pc:sldMk cId="3666029260" sldId="286"/>
            <ac:spMk id="4" creationId="{A5FD5BE9-E084-45A0-876F-CE193B1FBFEC}"/>
          </ac:spMkLst>
        </pc:spChg>
        <pc:picChg chg="add mod">
          <ac:chgData name="Jon Ander" userId="72aaa027-516b-4d3e-b758-b2a32fd51bf9" providerId="ADAL" clId="{918C5740-A9C4-43E4-AD5F-61ABB3FAD16A}" dt="2020-12-05T20:14:54.053" v="45" actId="1076"/>
          <ac:picMkLst>
            <pc:docMk/>
            <pc:sldMk cId="3666029260" sldId="286"/>
            <ac:picMk id="5" creationId="{5C087986-9D90-4045-B85C-0457569A3AE1}"/>
          </ac:picMkLst>
        </pc:picChg>
        <pc:picChg chg="add mod">
          <ac:chgData name="Jon Ander" userId="72aaa027-516b-4d3e-b758-b2a32fd51bf9" providerId="ADAL" clId="{918C5740-A9C4-43E4-AD5F-61ABB3FAD16A}" dt="2020-12-05T20:15:26.162" v="50" actId="1076"/>
          <ac:picMkLst>
            <pc:docMk/>
            <pc:sldMk cId="3666029260" sldId="286"/>
            <ac:picMk id="7" creationId="{D9B0B221-398F-400B-8DFF-C374C04E3984}"/>
          </ac:picMkLst>
        </pc:picChg>
        <pc:picChg chg="del">
          <ac:chgData name="Jon Ander" userId="72aaa027-516b-4d3e-b758-b2a32fd51bf9" providerId="ADAL" clId="{918C5740-A9C4-43E4-AD5F-61ABB3FAD16A}" dt="2020-12-05T20:04:59.943" v="40" actId="478"/>
          <ac:picMkLst>
            <pc:docMk/>
            <pc:sldMk cId="3666029260" sldId="286"/>
            <ac:picMk id="9" creationId="{B8727EE6-947E-4D93-ACC0-5D954556E87A}"/>
          </ac:picMkLst>
        </pc:picChg>
        <pc:picChg chg="del">
          <ac:chgData name="Jon Ander" userId="72aaa027-516b-4d3e-b758-b2a32fd51bf9" providerId="ADAL" clId="{918C5740-A9C4-43E4-AD5F-61ABB3FAD16A}" dt="2020-12-05T20:04:59.943" v="40" actId="478"/>
          <ac:picMkLst>
            <pc:docMk/>
            <pc:sldMk cId="3666029260" sldId="286"/>
            <ac:picMk id="10" creationId="{9DB006A5-876F-4FBC-83C4-58EF443854CD}"/>
          </ac:picMkLst>
        </pc:picChg>
      </pc:sldChg>
      <pc:sldChg chg="addSp delSp modSp add mod modAnim chgLayout">
        <pc:chgData name="Jon Ander" userId="72aaa027-516b-4d3e-b758-b2a32fd51bf9" providerId="ADAL" clId="{918C5740-A9C4-43E4-AD5F-61ABB3FAD16A}" dt="2020-12-05T20:20:31.793" v="190"/>
        <pc:sldMkLst>
          <pc:docMk/>
          <pc:sldMk cId="3593254891" sldId="287"/>
        </pc:sldMkLst>
        <pc:spChg chg="mod ord">
          <ac:chgData name="Jon Ander" userId="72aaa027-516b-4d3e-b758-b2a32fd51bf9" providerId="ADAL" clId="{918C5740-A9C4-43E4-AD5F-61ABB3FAD16A}" dt="2020-12-05T20:16:48.172" v="54" actId="700"/>
          <ac:spMkLst>
            <pc:docMk/>
            <pc:sldMk cId="3593254891" sldId="287"/>
            <ac:spMk id="2" creationId="{9081A1A1-D068-4D7E-A486-80DF00BDC960}"/>
          </ac:spMkLst>
        </pc:spChg>
        <pc:spChg chg="mod ord">
          <ac:chgData name="Jon Ander" userId="72aaa027-516b-4d3e-b758-b2a32fd51bf9" providerId="ADAL" clId="{918C5740-A9C4-43E4-AD5F-61ABB3FAD16A}" dt="2020-12-05T20:16:48.172" v="54" actId="700"/>
          <ac:spMkLst>
            <pc:docMk/>
            <pc:sldMk cId="3593254891" sldId="287"/>
            <ac:spMk id="3" creationId="{38F8FE3D-80DB-4B2C-B483-0BDDAD068F3A}"/>
          </ac:spMkLst>
        </pc:spChg>
        <pc:spChg chg="add mod ord">
          <ac:chgData name="Jon Ander" userId="72aaa027-516b-4d3e-b758-b2a32fd51bf9" providerId="ADAL" clId="{918C5740-A9C4-43E4-AD5F-61ABB3FAD16A}" dt="2020-12-05T20:19:15.606" v="180" actId="20577"/>
          <ac:spMkLst>
            <pc:docMk/>
            <pc:sldMk cId="3593254891" sldId="287"/>
            <ac:spMk id="4" creationId="{85A9820D-AE9E-4083-8B71-E7BE68D4D1F6}"/>
          </ac:spMkLst>
        </pc:spChg>
        <pc:picChg chg="del">
          <ac:chgData name="Jon Ander" userId="72aaa027-516b-4d3e-b758-b2a32fd51bf9" providerId="ADAL" clId="{918C5740-A9C4-43E4-AD5F-61ABB3FAD16A}" dt="2020-12-05T20:16:41.447" v="52" actId="478"/>
          <ac:picMkLst>
            <pc:docMk/>
            <pc:sldMk cId="3593254891" sldId="287"/>
            <ac:picMk id="5" creationId="{5C087986-9D90-4045-B85C-0457569A3AE1}"/>
          </ac:picMkLst>
        </pc:picChg>
        <pc:picChg chg="del">
          <ac:chgData name="Jon Ander" userId="72aaa027-516b-4d3e-b758-b2a32fd51bf9" providerId="ADAL" clId="{918C5740-A9C4-43E4-AD5F-61ABB3FAD16A}" dt="2020-12-05T20:16:41.962" v="53" actId="478"/>
          <ac:picMkLst>
            <pc:docMk/>
            <pc:sldMk cId="3593254891" sldId="287"/>
            <ac:picMk id="7" creationId="{D9B0B221-398F-400B-8DFF-C374C04E3984}"/>
          </ac:picMkLst>
        </pc:picChg>
        <pc:picChg chg="add mod">
          <ac:chgData name="Jon Ander" userId="72aaa027-516b-4d3e-b758-b2a32fd51bf9" providerId="ADAL" clId="{918C5740-A9C4-43E4-AD5F-61ABB3FAD16A}" dt="2020-12-05T20:19:40.133" v="183" actId="1076"/>
          <ac:picMkLst>
            <pc:docMk/>
            <pc:sldMk cId="3593254891" sldId="287"/>
            <ac:picMk id="8" creationId="{7C7C68B0-EF19-4761-B459-F7C2E37ABF2E}"/>
          </ac:picMkLst>
        </pc:picChg>
        <pc:cxnChg chg="add mod">
          <ac:chgData name="Jon Ander" userId="72aaa027-516b-4d3e-b758-b2a32fd51bf9" providerId="ADAL" clId="{918C5740-A9C4-43E4-AD5F-61ABB3FAD16A}" dt="2020-12-05T20:20:13.252" v="187" actId="1582"/>
          <ac:cxnSpMkLst>
            <pc:docMk/>
            <pc:sldMk cId="3593254891" sldId="287"/>
            <ac:cxnSpMk id="10" creationId="{C16A9587-3BB5-4357-A5CA-0BF7EE67017B}"/>
          </ac:cxnSpMkLst>
        </pc:cxnChg>
      </pc:sldChg>
    </pc:docChg>
  </pc:docChgLst>
  <pc:docChgLst>
    <pc:chgData name="Breese, Bennett (breesebj)" userId="6eba6740-7dd2-405d-a773-a23bdc6d640f" providerId="ADAL" clId="{C1FE5BC3-883A-47E9-AB74-BEB02415CF54}"/>
    <pc:docChg chg="custSel delSld modSld">
      <pc:chgData name="Breese, Bennett (breesebj)" userId="6eba6740-7dd2-405d-a773-a23bdc6d640f" providerId="ADAL" clId="{C1FE5BC3-883A-47E9-AB74-BEB02415CF54}" dt="2020-12-03T14:05:14.177" v="30" actId="20577"/>
      <pc:docMkLst>
        <pc:docMk/>
      </pc:docMkLst>
      <pc:sldChg chg="del">
        <pc:chgData name="Breese, Bennett (breesebj)" userId="6eba6740-7dd2-405d-a773-a23bdc6d640f" providerId="ADAL" clId="{C1FE5BC3-883A-47E9-AB74-BEB02415CF54}" dt="2020-12-03T14:04:11.718" v="1" actId="47"/>
        <pc:sldMkLst>
          <pc:docMk/>
          <pc:sldMk cId="4260263272" sldId="259"/>
        </pc:sldMkLst>
      </pc:sldChg>
      <pc:sldChg chg="del">
        <pc:chgData name="Breese, Bennett (breesebj)" userId="6eba6740-7dd2-405d-a773-a23bdc6d640f" providerId="ADAL" clId="{C1FE5BC3-883A-47E9-AB74-BEB02415CF54}" dt="2020-12-03T14:04:14.305" v="4" actId="47"/>
        <pc:sldMkLst>
          <pc:docMk/>
          <pc:sldMk cId="49802747" sldId="260"/>
        </pc:sldMkLst>
      </pc:sldChg>
      <pc:sldChg chg="del">
        <pc:chgData name="Breese, Bennett (breesebj)" userId="6eba6740-7dd2-405d-a773-a23bdc6d640f" providerId="ADAL" clId="{C1FE5BC3-883A-47E9-AB74-BEB02415CF54}" dt="2020-12-03T14:04:18.806" v="5" actId="47"/>
        <pc:sldMkLst>
          <pc:docMk/>
          <pc:sldMk cId="9879227" sldId="261"/>
        </pc:sldMkLst>
      </pc:sldChg>
      <pc:sldChg chg="del">
        <pc:chgData name="Breese, Bennett (breesebj)" userId="6eba6740-7dd2-405d-a773-a23bdc6d640f" providerId="ADAL" clId="{C1FE5BC3-883A-47E9-AB74-BEB02415CF54}" dt="2020-12-03T14:04:13.552" v="3" actId="47"/>
        <pc:sldMkLst>
          <pc:docMk/>
          <pc:sldMk cId="3436232375" sldId="262"/>
        </pc:sldMkLst>
      </pc:sldChg>
      <pc:sldChg chg="delSp modSp mod">
        <pc:chgData name="Breese, Bennett (breesebj)" userId="6eba6740-7dd2-405d-a773-a23bdc6d640f" providerId="ADAL" clId="{C1FE5BC3-883A-47E9-AB74-BEB02415CF54}" dt="2020-12-03T14:04:47.782" v="19" actId="478"/>
        <pc:sldMkLst>
          <pc:docMk/>
          <pc:sldMk cId="1293194287" sldId="263"/>
        </pc:sldMkLst>
        <pc:spChg chg="mod">
          <ac:chgData name="Breese, Bennett (breesebj)" userId="6eba6740-7dd2-405d-a773-a23bdc6d640f" providerId="ADAL" clId="{C1FE5BC3-883A-47E9-AB74-BEB02415CF54}" dt="2020-12-03T14:04:42.532" v="17" actId="27636"/>
          <ac:spMkLst>
            <pc:docMk/>
            <pc:sldMk cId="1293194287" sldId="263"/>
            <ac:spMk id="3" creationId="{BBB9BD84-4EB3-404E-B1C6-CAB088369F49}"/>
          </ac:spMkLst>
        </pc:spChg>
        <pc:spChg chg="mod">
          <ac:chgData name="Breese, Bennett (breesebj)" userId="6eba6740-7dd2-405d-a773-a23bdc6d640f" providerId="ADAL" clId="{C1FE5BC3-883A-47E9-AB74-BEB02415CF54}" dt="2020-12-03T14:04:46.770" v="18" actId="20577"/>
          <ac:spMkLst>
            <pc:docMk/>
            <pc:sldMk cId="1293194287" sldId="263"/>
            <ac:spMk id="36" creationId="{48E7EE11-0EFC-496E-AD57-467EC0C47068}"/>
          </ac:spMkLst>
        </pc:spChg>
        <pc:picChg chg="del">
          <ac:chgData name="Breese, Bennett (breesebj)" userId="6eba6740-7dd2-405d-a773-a23bdc6d640f" providerId="ADAL" clId="{C1FE5BC3-883A-47E9-AB74-BEB02415CF54}" dt="2020-12-03T14:04:47.782" v="19" actId="478"/>
          <ac:picMkLst>
            <pc:docMk/>
            <pc:sldMk cId="1293194287" sldId="263"/>
            <ac:picMk id="7" creationId="{3941BFDC-94EC-407B-8693-CF6013CD70E5}"/>
          </ac:picMkLst>
        </pc:picChg>
      </pc:sldChg>
      <pc:sldChg chg="del">
        <pc:chgData name="Breese, Bennett (breesebj)" userId="6eba6740-7dd2-405d-a773-a23bdc6d640f" providerId="ADAL" clId="{C1FE5BC3-883A-47E9-AB74-BEB02415CF54}" dt="2020-12-03T14:04:12.611" v="2" actId="47"/>
        <pc:sldMkLst>
          <pc:docMk/>
          <pc:sldMk cId="4135300754" sldId="266"/>
        </pc:sldMkLst>
      </pc:sldChg>
      <pc:sldChg chg="del">
        <pc:chgData name="Breese, Bennett (breesebj)" userId="6eba6740-7dd2-405d-a773-a23bdc6d640f" providerId="ADAL" clId="{C1FE5BC3-883A-47E9-AB74-BEB02415CF54}" dt="2020-12-03T14:04:06.957" v="0" actId="47"/>
        <pc:sldMkLst>
          <pc:docMk/>
          <pc:sldMk cId="652435772" sldId="267"/>
        </pc:sldMkLst>
      </pc:sldChg>
      <pc:sldChg chg="delSp modSp mod">
        <pc:chgData name="Breese, Bennett (breesebj)" userId="6eba6740-7dd2-405d-a773-a23bdc6d640f" providerId="ADAL" clId="{C1FE5BC3-883A-47E9-AB74-BEB02415CF54}" dt="2020-12-03T14:04:32.681" v="12" actId="20577"/>
        <pc:sldMkLst>
          <pc:docMk/>
          <pc:sldMk cId="688823682" sldId="272"/>
        </pc:sldMkLst>
        <pc:spChg chg="mod">
          <ac:chgData name="Breese, Bennett (breesebj)" userId="6eba6740-7dd2-405d-a773-a23bdc6d640f" providerId="ADAL" clId="{C1FE5BC3-883A-47E9-AB74-BEB02415CF54}" dt="2020-12-03T14:04:32.681" v="12" actId="20577"/>
          <ac:spMkLst>
            <pc:docMk/>
            <pc:sldMk cId="688823682" sldId="272"/>
            <ac:spMk id="2" creationId="{1D388751-2669-4FD3-861F-B4AAC7DE01CF}"/>
          </ac:spMkLst>
        </pc:spChg>
        <pc:spChg chg="mod">
          <ac:chgData name="Breese, Bennett (breesebj)" userId="6eba6740-7dd2-405d-a773-a23bdc6d640f" providerId="ADAL" clId="{C1FE5BC3-883A-47E9-AB74-BEB02415CF54}" dt="2020-12-03T14:04:30.882" v="11" actId="27636"/>
          <ac:spMkLst>
            <pc:docMk/>
            <pc:sldMk cId="688823682" sldId="272"/>
            <ac:spMk id="3" creationId="{86551CC7-E587-4049-B3BA-5BB93DAC32A3}"/>
          </ac:spMkLst>
        </pc:spChg>
        <pc:spChg chg="del mod">
          <ac:chgData name="Breese, Bennett (breesebj)" userId="6eba6740-7dd2-405d-a773-a23bdc6d640f" providerId="ADAL" clId="{C1FE5BC3-883A-47E9-AB74-BEB02415CF54}" dt="2020-12-03T14:04:27.061" v="8" actId="478"/>
          <ac:spMkLst>
            <pc:docMk/>
            <pc:sldMk cId="688823682" sldId="272"/>
            <ac:spMk id="5" creationId="{0E552F2B-9DE3-4FF2-8C02-9F762EA38AAF}"/>
          </ac:spMkLst>
        </pc:spChg>
        <pc:picChg chg="del">
          <ac:chgData name="Breese, Bennett (breesebj)" userId="6eba6740-7dd2-405d-a773-a23bdc6d640f" providerId="ADAL" clId="{C1FE5BC3-883A-47E9-AB74-BEB02415CF54}" dt="2020-12-03T14:04:25.216" v="6" actId="478"/>
          <ac:picMkLst>
            <pc:docMk/>
            <pc:sldMk cId="688823682" sldId="272"/>
            <ac:picMk id="6" creationId="{57EE135F-5B9D-4943-B839-D24E290F4841}"/>
          </ac:picMkLst>
        </pc:picChg>
        <pc:picChg chg="del">
          <ac:chgData name="Breese, Bennett (breesebj)" userId="6eba6740-7dd2-405d-a773-a23bdc6d640f" providerId="ADAL" clId="{C1FE5BC3-883A-47E9-AB74-BEB02415CF54}" dt="2020-12-03T14:04:28.205" v="9" actId="478"/>
          <ac:picMkLst>
            <pc:docMk/>
            <pc:sldMk cId="688823682" sldId="272"/>
            <ac:picMk id="10" creationId="{BA2EFDE3-BA58-4AD1-AB48-D3511B6755EA}"/>
          </ac:picMkLst>
        </pc:picChg>
      </pc:sldChg>
      <pc:sldChg chg="modSp mod">
        <pc:chgData name="Breese, Bennett (breesebj)" userId="6eba6740-7dd2-405d-a773-a23bdc6d640f" providerId="ADAL" clId="{C1FE5BC3-883A-47E9-AB74-BEB02415CF54}" dt="2020-12-03T14:04:38.446" v="15" actId="27636"/>
        <pc:sldMkLst>
          <pc:docMk/>
          <pc:sldMk cId="2793201097" sldId="276"/>
        </pc:sldMkLst>
        <pc:spChg chg="mod">
          <ac:chgData name="Breese, Bennett (breesebj)" userId="6eba6740-7dd2-405d-a773-a23bdc6d640f" providerId="ADAL" clId="{C1FE5BC3-883A-47E9-AB74-BEB02415CF54}" dt="2020-12-03T14:04:38.446" v="15" actId="27636"/>
          <ac:spMkLst>
            <pc:docMk/>
            <pc:sldMk cId="2793201097" sldId="276"/>
            <ac:spMk id="2" creationId="{DC5FC764-50FE-498A-97EA-C5674CA68FCC}"/>
          </ac:spMkLst>
        </pc:spChg>
      </pc:sldChg>
      <pc:sldChg chg="modSp mod">
        <pc:chgData name="Breese, Bennett (breesebj)" userId="6eba6740-7dd2-405d-a773-a23bdc6d640f" providerId="ADAL" clId="{C1FE5BC3-883A-47E9-AB74-BEB02415CF54}" dt="2020-12-03T14:05:14.177" v="30" actId="20577"/>
        <pc:sldMkLst>
          <pc:docMk/>
          <pc:sldMk cId="1471399953" sldId="280"/>
        </pc:sldMkLst>
        <pc:spChg chg="mod">
          <ac:chgData name="Breese, Bennett (breesebj)" userId="6eba6740-7dd2-405d-a773-a23bdc6d640f" providerId="ADAL" clId="{C1FE5BC3-883A-47E9-AB74-BEB02415CF54}" dt="2020-12-03T14:05:14.177" v="30" actId="20577"/>
          <ac:spMkLst>
            <pc:docMk/>
            <pc:sldMk cId="1471399953" sldId="280"/>
            <ac:spMk id="2" creationId="{64FF6AF4-AE14-482B-984B-B2EC4C3C8375}"/>
          </ac:spMkLst>
        </pc:spChg>
        <pc:spChg chg="mod">
          <ac:chgData name="Breese, Bennett (breesebj)" userId="6eba6740-7dd2-405d-a773-a23bdc6d640f" providerId="ADAL" clId="{C1FE5BC3-883A-47E9-AB74-BEB02415CF54}" dt="2020-12-03T14:05:12.618" v="29" actId="20577"/>
          <ac:spMkLst>
            <pc:docMk/>
            <pc:sldMk cId="1471399953" sldId="280"/>
            <ac:spMk id="3" creationId="{8A1A53A5-78D7-49B8-B241-A02CAD808F65}"/>
          </ac:spMkLst>
        </pc:spChg>
      </pc:sldChg>
      <pc:sldChg chg="delSp modSp mod">
        <pc:chgData name="Breese, Bennett (breesebj)" userId="6eba6740-7dd2-405d-a773-a23bdc6d640f" providerId="ADAL" clId="{C1FE5BC3-883A-47E9-AB74-BEB02415CF54}" dt="2020-12-03T14:05:08.638" v="28" actId="478"/>
        <pc:sldMkLst>
          <pc:docMk/>
          <pc:sldMk cId="2015041152" sldId="281"/>
        </pc:sldMkLst>
        <pc:spChg chg="mod">
          <ac:chgData name="Breese, Bennett (breesebj)" userId="6eba6740-7dd2-405d-a773-a23bdc6d640f" providerId="ADAL" clId="{C1FE5BC3-883A-47E9-AB74-BEB02415CF54}" dt="2020-12-03T14:05:04.864" v="25" actId="14100"/>
          <ac:spMkLst>
            <pc:docMk/>
            <pc:sldMk cId="2015041152" sldId="281"/>
            <ac:spMk id="2" creationId="{00000000-0000-0000-0000-000000000000}"/>
          </ac:spMkLst>
        </pc:spChg>
        <pc:spChg chg="mod">
          <ac:chgData name="Breese, Bennett (breesebj)" userId="6eba6740-7dd2-405d-a773-a23bdc6d640f" providerId="ADAL" clId="{C1FE5BC3-883A-47E9-AB74-BEB02415CF54}" dt="2020-12-03T14:04:59.812" v="23" actId="20577"/>
          <ac:spMkLst>
            <pc:docMk/>
            <pc:sldMk cId="2015041152" sldId="281"/>
            <ac:spMk id="3" creationId="{00000000-0000-0000-0000-000000000000}"/>
          </ac:spMkLst>
        </pc:spChg>
        <pc:spChg chg="del mod">
          <ac:chgData name="Breese, Bennett (breesebj)" userId="6eba6740-7dd2-405d-a773-a23bdc6d640f" providerId="ADAL" clId="{C1FE5BC3-883A-47E9-AB74-BEB02415CF54}" dt="2020-12-03T14:05:08.638" v="28" actId="478"/>
          <ac:spMkLst>
            <pc:docMk/>
            <pc:sldMk cId="2015041152" sldId="281"/>
            <ac:spMk id="4" creationId="{00000000-0000-0000-0000-000000000000}"/>
          </ac:spMkLst>
        </pc:spChg>
        <pc:spChg chg="del mod">
          <ac:chgData name="Breese, Bennett (breesebj)" userId="6eba6740-7dd2-405d-a773-a23bdc6d640f" providerId="ADAL" clId="{C1FE5BC3-883A-47E9-AB74-BEB02415CF54}" dt="2020-12-03T14:04:56.565" v="22" actId="478"/>
          <ac:spMkLst>
            <pc:docMk/>
            <pc:sldMk cId="2015041152" sldId="281"/>
            <ac:spMk id="5" creationId="{00000000-0000-0000-0000-000000000000}"/>
          </ac:spMkLst>
        </pc:spChg>
        <pc:picChg chg="del">
          <ac:chgData name="Breese, Bennett (breesebj)" userId="6eba6740-7dd2-405d-a773-a23bdc6d640f" providerId="ADAL" clId="{C1FE5BC3-883A-47E9-AB74-BEB02415CF54}" dt="2020-12-03T14:04:49.446" v="20" actId="478"/>
          <ac:picMkLst>
            <pc:docMk/>
            <pc:sldMk cId="2015041152" sldId="281"/>
            <ac:picMk id="7" creationId="{00000000-0000-0000-0000-000000000000}"/>
          </ac:picMkLst>
        </pc:picChg>
      </pc:sldChg>
    </pc:docChg>
  </pc:docChgLst>
  <pc:docChgLst>
    <pc:chgData name="Scott, Drew (scott2dd)" userId="S::scott2dd@mail.uc.edu::02b61d36-e2fc-4db1-b8dd-be09f3f77d70" providerId="AD" clId="Web-{9B2FA8B4-2DCF-0EB6-000C-7C15B55841B6}"/>
    <pc:docChg chg="modSld">
      <pc:chgData name="Scott, Drew (scott2dd)" userId="S::scott2dd@mail.uc.edu::02b61d36-e2fc-4db1-b8dd-be09f3f77d70" providerId="AD" clId="Web-{9B2FA8B4-2DCF-0EB6-000C-7C15B55841B6}" dt="2020-08-27T16:40:48.263" v="58" actId="1076"/>
      <pc:docMkLst>
        <pc:docMk/>
      </pc:docMkLst>
      <pc:sldChg chg="modSp">
        <pc:chgData name="Scott, Drew (scott2dd)" userId="S::scott2dd@mail.uc.edu::02b61d36-e2fc-4db1-b8dd-be09f3f77d70" providerId="AD" clId="Web-{9B2FA8B4-2DCF-0EB6-000C-7C15B55841B6}" dt="2020-08-27T16:40:02.948" v="56" actId="20577"/>
        <pc:sldMkLst>
          <pc:docMk/>
          <pc:sldMk cId="652435772" sldId="267"/>
        </pc:sldMkLst>
        <pc:spChg chg="mod">
          <ac:chgData name="Scott, Drew (scott2dd)" userId="S::scott2dd@mail.uc.edu::02b61d36-e2fc-4db1-b8dd-be09f3f77d70" providerId="AD" clId="Web-{9B2FA8B4-2DCF-0EB6-000C-7C15B55841B6}" dt="2020-08-27T16:40:02.948" v="56" actId="20577"/>
          <ac:spMkLst>
            <pc:docMk/>
            <pc:sldMk cId="652435772" sldId="267"/>
            <ac:spMk id="3" creationId="{BBB9BD84-4EB3-404E-B1C6-CAB088369F49}"/>
          </ac:spMkLst>
        </pc:spChg>
      </pc:sldChg>
      <pc:sldChg chg="modSp">
        <pc:chgData name="Scott, Drew (scott2dd)" userId="S::scott2dd@mail.uc.edu::02b61d36-e2fc-4db1-b8dd-be09f3f77d70" providerId="AD" clId="Web-{9B2FA8B4-2DCF-0EB6-000C-7C15B55841B6}" dt="2020-08-27T16:39:50.416" v="48" actId="20577"/>
        <pc:sldMkLst>
          <pc:docMk/>
          <pc:sldMk cId="2793201097" sldId="276"/>
        </pc:sldMkLst>
        <pc:spChg chg="mod">
          <ac:chgData name="Scott, Drew (scott2dd)" userId="S::scott2dd@mail.uc.edu::02b61d36-e2fc-4db1-b8dd-be09f3f77d70" providerId="AD" clId="Web-{9B2FA8B4-2DCF-0EB6-000C-7C15B55841B6}" dt="2020-08-27T16:39:50.416" v="48" actId="20577"/>
          <ac:spMkLst>
            <pc:docMk/>
            <pc:sldMk cId="2793201097" sldId="276"/>
            <ac:spMk id="2" creationId="{DC5FC764-50FE-498A-97EA-C5674CA68FCC}"/>
          </ac:spMkLst>
        </pc:spChg>
      </pc:sldChg>
      <pc:sldChg chg="modSp">
        <pc:chgData name="Scott, Drew (scott2dd)" userId="S::scott2dd@mail.uc.edu::02b61d36-e2fc-4db1-b8dd-be09f3f77d70" providerId="AD" clId="Web-{9B2FA8B4-2DCF-0EB6-000C-7C15B55841B6}" dt="2020-08-27T16:40:48.263" v="58" actId="1076"/>
        <pc:sldMkLst>
          <pc:docMk/>
          <pc:sldMk cId="2015041152" sldId="281"/>
        </pc:sldMkLst>
        <pc:picChg chg="mod">
          <ac:chgData name="Scott, Drew (scott2dd)" userId="S::scott2dd@mail.uc.edu::02b61d36-e2fc-4db1-b8dd-be09f3f77d70" providerId="AD" clId="Web-{9B2FA8B4-2DCF-0EB6-000C-7C15B55841B6}" dt="2020-08-27T16:40:48.263" v="58" actId="1076"/>
          <ac:picMkLst>
            <pc:docMk/>
            <pc:sldMk cId="2015041152" sldId="281"/>
            <ac:picMk id="7" creationId="{00000000-0000-0000-0000-000000000000}"/>
          </ac:picMkLst>
        </pc:picChg>
      </pc:sldChg>
    </pc:docChg>
  </pc:docChgLst>
  <pc:docChgLst>
    <pc:chgData name="Martín, Jon Ander (martnjr)" userId="S::martnjr@mail.uc.edu::72aaa027-516b-4d3e-b758-b2a32fd51bf9" providerId="AD" clId="Web-{8BF3E554-5FBF-A56F-29C1-CBE4A8599B31}"/>
    <pc:docChg chg="addSld modSld">
      <pc:chgData name="Martín, Jon Ander (martnjr)" userId="S::martnjr@mail.uc.edu::72aaa027-516b-4d3e-b758-b2a32fd51bf9" providerId="AD" clId="Web-{8BF3E554-5FBF-A56F-29C1-CBE4A8599B31}" dt="2020-12-07T23:35:02.797" v="6"/>
      <pc:docMkLst>
        <pc:docMk/>
      </pc:docMkLst>
      <pc:sldChg chg="mod modShow">
        <pc:chgData name="Martín, Jon Ander (martnjr)" userId="S::martnjr@mail.uc.edu::72aaa027-516b-4d3e-b758-b2a32fd51bf9" providerId="AD" clId="Web-{8BF3E554-5FBF-A56F-29C1-CBE4A8599B31}" dt="2020-12-07T23:29:45.063" v="0"/>
        <pc:sldMkLst>
          <pc:docMk/>
          <pc:sldMk cId="2982013821" sldId="285"/>
        </pc:sldMkLst>
      </pc:sldChg>
      <pc:sldChg chg="mod modShow">
        <pc:chgData name="Martín, Jon Ander (martnjr)" userId="S::martnjr@mail.uc.edu::72aaa027-516b-4d3e-b758-b2a32fd51bf9" providerId="AD" clId="Web-{8BF3E554-5FBF-A56F-29C1-CBE4A8599B31}" dt="2020-12-07T23:30:02.438" v="2"/>
        <pc:sldMkLst>
          <pc:docMk/>
          <pc:sldMk cId="3666029260" sldId="286"/>
        </pc:sldMkLst>
      </pc:sldChg>
      <pc:sldChg chg="addSp delSp">
        <pc:chgData name="Martín, Jon Ander (martnjr)" userId="S::martnjr@mail.uc.edu::72aaa027-516b-4d3e-b758-b2a32fd51bf9" providerId="AD" clId="Web-{8BF3E554-5FBF-A56F-29C1-CBE4A8599B31}" dt="2020-12-07T23:35:02.797" v="6"/>
        <pc:sldMkLst>
          <pc:docMk/>
          <pc:sldMk cId="3593254891" sldId="287"/>
        </pc:sldMkLst>
        <pc:spChg chg="add del">
          <ac:chgData name="Martín, Jon Ander (martnjr)" userId="S::martnjr@mail.uc.edu::72aaa027-516b-4d3e-b758-b2a32fd51bf9" providerId="AD" clId="Web-{8BF3E554-5FBF-A56F-29C1-CBE4A8599B31}" dt="2020-12-07T23:35:02.797" v="6"/>
          <ac:spMkLst>
            <pc:docMk/>
            <pc:sldMk cId="3593254891" sldId="287"/>
            <ac:spMk id="5" creationId="{758169B2-5A66-4EA3-91D8-240BE1F7C294}"/>
          </ac:spMkLst>
        </pc:spChg>
      </pc:sldChg>
      <pc:sldChg chg="delSp modSp add replId">
        <pc:chgData name="Martín, Jon Ander (martnjr)" userId="S::martnjr@mail.uc.edu::72aaa027-516b-4d3e-b758-b2a32fd51bf9" providerId="AD" clId="Web-{8BF3E554-5FBF-A56F-29C1-CBE4A8599B31}" dt="2020-12-07T23:30:12.641" v="4" actId="1076"/>
        <pc:sldMkLst>
          <pc:docMk/>
          <pc:sldMk cId="959112494" sldId="293"/>
        </pc:sldMkLst>
        <pc:picChg chg="mod">
          <ac:chgData name="Martín, Jon Ander (martnjr)" userId="S::martnjr@mail.uc.edu::72aaa027-516b-4d3e-b758-b2a32fd51bf9" providerId="AD" clId="Web-{8BF3E554-5FBF-A56F-29C1-CBE4A8599B31}" dt="2020-12-07T23:30:12.641" v="4" actId="1076"/>
          <ac:picMkLst>
            <pc:docMk/>
            <pc:sldMk cId="959112494" sldId="293"/>
            <ac:picMk id="5" creationId="{5C087986-9D90-4045-B85C-0457569A3AE1}"/>
          </ac:picMkLst>
        </pc:picChg>
        <pc:picChg chg="del">
          <ac:chgData name="Martín, Jon Ander (martnjr)" userId="S::martnjr@mail.uc.edu::72aaa027-516b-4d3e-b758-b2a32fd51bf9" providerId="AD" clId="Web-{8BF3E554-5FBF-A56F-29C1-CBE4A8599B31}" dt="2020-12-07T23:30:07.360" v="3"/>
          <ac:picMkLst>
            <pc:docMk/>
            <pc:sldMk cId="959112494" sldId="293"/>
            <ac:picMk id="7" creationId="{D9B0B221-398F-400B-8DFF-C374C04E3984}"/>
          </ac:picMkLst>
        </pc:picChg>
      </pc:sldChg>
    </pc:docChg>
  </pc:docChgLst>
  <pc:docChgLst>
    <pc:chgData name="Martín, Jon Ander (martnjr)" userId="72aaa027-516b-4d3e-b758-b2a32fd51bf9" providerId="ADAL" clId="{918C5740-A9C4-43E4-AD5F-61ABB3FAD16A}"/>
    <pc:docChg chg="undo custSel addSld delSld modSld">
      <pc:chgData name="Martín, Jon Ander (martnjr)" userId="72aaa027-516b-4d3e-b758-b2a32fd51bf9" providerId="ADAL" clId="{918C5740-A9C4-43E4-AD5F-61ABB3FAD16A}" dt="2020-12-08T14:30:31.909" v="477"/>
      <pc:docMkLst>
        <pc:docMk/>
      </pc:docMkLst>
      <pc:sldChg chg="delSp mod">
        <pc:chgData name="Martín, Jon Ander (martnjr)" userId="72aaa027-516b-4d3e-b758-b2a32fd51bf9" providerId="ADAL" clId="{918C5740-A9C4-43E4-AD5F-61ABB3FAD16A}" dt="2020-12-08T14:29:58.689" v="476" actId="478"/>
        <pc:sldMkLst>
          <pc:docMk/>
          <pc:sldMk cId="2793201097" sldId="276"/>
        </pc:sldMkLst>
        <pc:spChg chg="del">
          <ac:chgData name="Martín, Jon Ander (martnjr)" userId="72aaa027-516b-4d3e-b758-b2a32fd51bf9" providerId="ADAL" clId="{918C5740-A9C4-43E4-AD5F-61ABB3FAD16A}" dt="2020-12-08T14:29:58.689" v="476" actId="478"/>
          <ac:spMkLst>
            <pc:docMk/>
            <pc:sldMk cId="2793201097" sldId="276"/>
            <ac:spMk id="3" creationId="{66EA165B-4346-485F-B482-6DC7A2CD869E}"/>
          </ac:spMkLst>
        </pc:spChg>
      </pc:sldChg>
      <pc:sldChg chg="modSp mod">
        <pc:chgData name="Martín, Jon Ander (martnjr)" userId="72aaa027-516b-4d3e-b758-b2a32fd51bf9" providerId="ADAL" clId="{918C5740-A9C4-43E4-AD5F-61ABB3FAD16A}" dt="2020-12-07T23:49:03.141" v="370" actId="20577"/>
        <pc:sldMkLst>
          <pc:docMk/>
          <pc:sldMk cId="1471399953" sldId="280"/>
        </pc:sldMkLst>
        <pc:spChg chg="mod">
          <ac:chgData name="Martín, Jon Ander (martnjr)" userId="72aaa027-516b-4d3e-b758-b2a32fd51bf9" providerId="ADAL" clId="{918C5740-A9C4-43E4-AD5F-61ABB3FAD16A}" dt="2020-12-07T23:48:11.233" v="280" actId="20577"/>
          <ac:spMkLst>
            <pc:docMk/>
            <pc:sldMk cId="1471399953" sldId="280"/>
            <ac:spMk id="2" creationId="{64FF6AF4-AE14-482B-984B-B2EC4C3C8375}"/>
          </ac:spMkLst>
        </pc:spChg>
        <pc:spChg chg="mod">
          <ac:chgData name="Martín, Jon Ander (martnjr)" userId="72aaa027-516b-4d3e-b758-b2a32fd51bf9" providerId="ADAL" clId="{918C5740-A9C4-43E4-AD5F-61ABB3FAD16A}" dt="2020-12-07T23:49:03.141" v="370" actId="20577"/>
          <ac:spMkLst>
            <pc:docMk/>
            <pc:sldMk cId="1471399953" sldId="280"/>
            <ac:spMk id="3" creationId="{8A1A53A5-78D7-49B8-B241-A02CAD808F65}"/>
          </ac:spMkLst>
        </pc:spChg>
      </pc:sldChg>
      <pc:sldChg chg="modSp mod">
        <pc:chgData name="Martín, Jon Ander (martnjr)" userId="72aaa027-516b-4d3e-b758-b2a32fd51bf9" providerId="ADAL" clId="{918C5740-A9C4-43E4-AD5F-61ABB3FAD16A}" dt="2020-12-08T14:28:48.363" v="472" actId="207"/>
        <pc:sldMkLst>
          <pc:docMk/>
          <pc:sldMk cId="2015041152" sldId="281"/>
        </pc:sldMkLst>
        <pc:spChg chg="mod">
          <ac:chgData name="Martín, Jon Ander (martnjr)" userId="72aaa027-516b-4d3e-b758-b2a32fd51bf9" providerId="ADAL" clId="{918C5740-A9C4-43E4-AD5F-61ABB3FAD16A}" dt="2020-12-08T14:28:48.363" v="472" actId="207"/>
          <ac:spMkLst>
            <pc:docMk/>
            <pc:sldMk cId="2015041152" sldId="281"/>
            <ac:spMk id="2" creationId="{00000000-0000-0000-0000-000000000000}"/>
          </ac:spMkLst>
        </pc:spChg>
        <pc:spChg chg="mod">
          <ac:chgData name="Martín, Jon Ander (martnjr)" userId="72aaa027-516b-4d3e-b758-b2a32fd51bf9" providerId="ADAL" clId="{918C5740-A9C4-43E4-AD5F-61ABB3FAD16A}" dt="2020-12-08T14:28:46.052" v="471" actId="207"/>
          <ac:spMkLst>
            <pc:docMk/>
            <pc:sldMk cId="2015041152" sldId="281"/>
            <ac:spMk id="3" creationId="{00000000-0000-0000-0000-000000000000}"/>
          </ac:spMkLst>
        </pc:spChg>
      </pc:sldChg>
      <pc:sldChg chg="modSp mod">
        <pc:chgData name="Martín, Jon Ander (martnjr)" userId="72aaa027-516b-4d3e-b758-b2a32fd51bf9" providerId="ADAL" clId="{918C5740-A9C4-43E4-AD5F-61ABB3FAD16A}" dt="2020-12-08T14:29:09.073" v="474" actId="403"/>
        <pc:sldMkLst>
          <pc:docMk/>
          <pc:sldMk cId="35718534" sldId="282"/>
        </pc:sldMkLst>
        <pc:spChg chg="mod">
          <ac:chgData name="Martín, Jon Ander (martnjr)" userId="72aaa027-516b-4d3e-b758-b2a32fd51bf9" providerId="ADAL" clId="{918C5740-A9C4-43E4-AD5F-61ABB3FAD16A}" dt="2020-12-08T14:28:29.140" v="469" actId="207"/>
          <ac:spMkLst>
            <pc:docMk/>
            <pc:sldMk cId="35718534" sldId="282"/>
            <ac:spMk id="2" creationId="{01E99BFF-C840-4D3B-9A90-7F11A3DE3A85}"/>
          </ac:spMkLst>
        </pc:spChg>
        <pc:spChg chg="mod">
          <ac:chgData name="Martín, Jon Ander (martnjr)" userId="72aaa027-516b-4d3e-b758-b2a32fd51bf9" providerId="ADAL" clId="{918C5740-A9C4-43E4-AD5F-61ABB3FAD16A}" dt="2020-12-08T14:29:09.073" v="474" actId="403"/>
          <ac:spMkLst>
            <pc:docMk/>
            <pc:sldMk cId="35718534" sldId="282"/>
            <ac:spMk id="3" creationId="{629D51C2-34F0-4B7E-9B3C-FE123D8658A0}"/>
          </ac:spMkLst>
        </pc:spChg>
      </pc:sldChg>
      <pc:sldChg chg="del">
        <pc:chgData name="Martín, Jon Ander (martnjr)" userId="72aaa027-516b-4d3e-b758-b2a32fd51bf9" providerId="ADAL" clId="{918C5740-A9C4-43E4-AD5F-61ABB3FAD16A}" dt="2020-12-07T23:48:00.848" v="269" actId="47"/>
        <pc:sldMkLst>
          <pc:docMk/>
          <pc:sldMk cId="3136434825" sldId="283"/>
        </pc:sldMkLst>
      </pc:sldChg>
      <pc:sldChg chg="modSp mod">
        <pc:chgData name="Martín, Jon Ander (martnjr)" userId="72aaa027-516b-4d3e-b758-b2a32fd51bf9" providerId="ADAL" clId="{918C5740-A9C4-43E4-AD5F-61ABB3FAD16A}" dt="2020-12-08T14:00:21.194" v="465" actId="16959"/>
        <pc:sldMkLst>
          <pc:docMk/>
          <pc:sldMk cId="1861611758" sldId="284"/>
        </pc:sldMkLst>
        <pc:spChg chg="mod">
          <ac:chgData name="Martín, Jon Ander (martnjr)" userId="72aaa027-516b-4d3e-b758-b2a32fd51bf9" providerId="ADAL" clId="{918C5740-A9C4-43E4-AD5F-61ABB3FAD16A}" dt="2020-12-08T14:00:21.194" v="465" actId="16959"/>
          <ac:spMkLst>
            <pc:docMk/>
            <pc:sldMk cId="1861611758" sldId="284"/>
            <ac:spMk id="4" creationId="{6E9183D9-EFD4-4D4E-A19C-563AD887022A}"/>
          </ac:spMkLst>
        </pc:spChg>
        <pc:picChg chg="mod">
          <ac:chgData name="Martín, Jon Ander (martnjr)" userId="72aaa027-516b-4d3e-b758-b2a32fd51bf9" providerId="ADAL" clId="{918C5740-A9C4-43E4-AD5F-61ABB3FAD16A}" dt="2020-12-08T13:59:07.910" v="463" actId="1076"/>
          <ac:picMkLst>
            <pc:docMk/>
            <pc:sldMk cId="1861611758" sldId="284"/>
            <ac:picMk id="5" creationId="{26DEE5D5-B3AC-4773-AA32-30829D21C57F}"/>
          </ac:picMkLst>
        </pc:picChg>
        <pc:picChg chg="mod">
          <ac:chgData name="Martín, Jon Ander (martnjr)" userId="72aaa027-516b-4d3e-b758-b2a32fd51bf9" providerId="ADAL" clId="{918C5740-A9C4-43E4-AD5F-61ABB3FAD16A}" dt="2020-12-08T13:59:04.453" v="462" actId="1036"/>
          <ac:picMkLst>
            <pc:docMk/>
            <pc:sldMk cId="1861611758" sldId="284"/>
            <ac:picMk id="7" creationId="{ACF6C7E5-2412-4E1C-B9AE-8B5C62E35E86}"/>
          </ac:picMkLst>
        </pc:picChg>
        <pc:picChg chg="mod">
          <ac:chgData name="Martín, Jon Ander (martnjr)" userId="72aaa027-516b-4d3e-b758-b2a32fd51bf9" providerId="ADAL" clId="{918C5740-A9C4-43E4-AD5F-61ABB3FAD16A}" dt="2020-12-08T13:59:04.453" v="462" actId="1036"/>
          <ac:picMkLst>
            <pc:docMk/>
            <pc:sldMk cId="1861611758" sldId="284"/>
            <ac:picMk id="8" creationId="{9680C37E-0685-4C67-8004-7DC53666A1A7}"/>
          </ac:picMkLst>
        </pc:picChg>
      </pc:sldChg>
      <pc:sldChg chg="del">
        <pc:chgData name="Martín, Jon Ander (martnjr)" userId="72aaa027-516b-4d3e-b758-b2a32fd51bf9" providerId="ADAL" clId="{918C5740-A9C4-43E4-AD5F-61ABB3FAD16A}" dt="2020-12-08T14:00:48.819" v="466" actId="2696"/>
        <pc:sldMkLst>
          <pc:docMk/>
          <pc:sldMk cId="2982013821" sldId="285"/>
        </pc:sldMkLst>
      </pc:sldChg>
      <pc:sldChg chg="del">
        <pc:chgData name="Martín, Jon Ander (martnjr)" userId="72aaa027-516b-4d3e-b758-b2a32fd51bf9" providerId="ADAL" clId="{918C5740-A9C4-43E4-AD5F-61ABB3FAD16A}" dt="2020-12-08T14:00:48.819" v="466" actId="2696"/>
        <pc:sldMkLst>
          <pc:docMk/>
          <pc:sldMk cId="3666029260" sldId="286"/>
        </pc:sldMkLst>
      </pc:sldChg>
      <pc:sldChg chg="addSp modSp mod modAnim">
        <pc:chgData name="Martín, Jon Ander (martnjr)" userId="72aaa027-516b-4d3e-b758-b2a32fd51bf9" providerId="ADAL" clId="{918C5740-A9C4-43E4-AD5F-61ABB3FAD16A}" dt="2020-12-08T14:30:31.909" v="477"/>
        <pc:sldMkLst>
          <pc:docMk/>
          <pc:sldMk cId="3593254891" sldId="287"/>
        </pc:sldMkLst>
        <pc:spChg chg="mod">
          <ac:chgData name="Martín, Jon Ander (martnjr)" userId="72aaa027-516b-4d3e-b758-b2a32fd51bf9" providerId="ADAL" clId="{918C5740-A9C4-43E4-AD5F-61ABB3FAD16A}" dt="2020-12-08T13:58:03.633" v="450" actId="20577"/>
          <ac:spMkLst>
            <pc:docMk/>
            <pc:sldMk cId="3593254891" sldId="287"/>
            <ac:spMk id="4" creationId="{85A9820D-AE9E-4083-8B71-E7BE68D4D1F6}"/>
          </ac:spMkLst>
        </pc:spChg>
        <pc:spChg chg="add mod">
          <ac:chgData name="Martín, Jon Ander (martnjr)" userId="72aaa027-516b-4d3e-b758-b2a32fd51bf9" providerId="ADAL" clId="{918C5740-A9C4-43E4-AD5F-61ABB3FAD16A}" dt="2020-12-08T13:57:21.396" v="419" actId="1035"/>
          <ac:spMkLst>
            <pc:docMk/>
            <pc:sldMk cId="3593254891" sldId="287"/>
            <ac:spMk id="7" creationId="{7E9AF68C-E9BF-46D9-B9A7-63FD8AE9BED0}"/>
          </ac:spMkLst>
        </pc:spChg>
        <pc:picChg chg="mod">
          <ac:chgData name="Martín, Jon Ander (martnjr)" userId="72aaa027-516b-4d3e-b758-b2a32fd51bf9" providerId="ADAL" clId="{918C5740-A9C4-43E4-AD5F-61ABB3FAD16A}" dt="2020-12-08T13:57:08.132" v="397" actId="1035"/>
          <ac:picMkLst>
            <pc:docMk/>
            <pc:sldMk cId="3593254891" sldId="287"/>
            <ac:picMk id="8" creationId="{7C7C68B0-EF19-4761-B459-F7C2E37ABF2E}"/>
          </ac:picMkLst>
        </pc:picChg>
        <pc:cxnChg chg="mod">
          <ac:chgData name="Martín, Jon Ander (martnjr)" userId="72aaa027-516b-4d3e-b758-b2a32fd51bf9" providerId="ADAL" clId="{918C5740-A9C4-43E4-AD5F-61ABB3FAD16A}" dt="2020-12-08T13:57:08.132" v="397" actId="1035"/>
          <ac:cxnSpMkLst>
            <pc:docMk/>
            <pc:sldMk cId="3593254891" sldId="287"/>
            <ac:cxnSpMk id="10" creationId="{C16A9587-3BB5-4357-A5CA-0BF7EE67017B}"/>
          </ac:cxnSpMkLst>
        </pc:cxnChg>
      </pc:sldChg>
      <pc:sldChg chg="addSp delSp modSp add del mod delAnim">
        <pc:chgData name="Martín, Jon Ander (martnjr)" userId="72aaa027-516b-4d3e-b758-b2a32fd51bf9" providerId="ADAL" clId="{918C5740-A9C4-43E4-AD5F-61ABB3FAD16A}" dt="2020-12-08T13:58:21.551" v="451" actId="2696"/>
        <pc:sldMkLst>
          <pc:docMk/>
          <pc:sldMk cId="3798611310" sldId="288"/>
        </pc:sldMkLst>
        <pc:spChg chg="add del mod">
          <ac:chgData name="Martín, Jon Ander (martnjr)" userId="72aaa027-516b-4d3e-b758-b2a32fd51bf9" providerId="ADAL" clId="{918C5740-A9C4-43E4-AD5F-61ABB3FAD16A}" dt="2020-12-05T21:17:10.925" v="61" actId="20577"/>
          <ac:spMkLst>
            <pc:docMk/>
            <pc:sldMk cId="3798611310" sldId="288"/>
            <ac:spMk id="4" creationId="{85A9820D-AE9E-4083-8B71-E7BE68D4D1F6}"/>
          </ac:spMkLst>
        </pc:spChg>
        <pc:spChg chg="add del">
          <ac:chgData name="Martín, Jon Ander (martnjr)" userId="72aaa027-516b-4d3e-b758-b2a32fd51bf9" providerId="ADAL" clId="{918C5740-A9C4-43E4-AD5F-61ABB3FAD16A}" dt="2020-12-05T21:16:09.885" v="32" actId="11529"/>
          <ac:spMkLst>
            <pc:docMk/>
            <pc:sldMk cId="3798611310" sldId="288"/>
            <ac:spMk id="5" creationId="{B45F9D1A-AF18-4162-B736-698ADD862085}"/>
          </ac:spMkLst>
        </pc:spChg>
        <pc:picChg chg="add del mod">
          <ac:chgData name="Martín, Jon Ander (martnjr)" userId="72aaa027-516b-4d3e-b758-b2a32fd51bf9" providerId="ADAL" clId="{918C5740-A9C4-43E4-AD5F-61ABB3FAD16A}" dt="2020-12-05T21:17:52.686" v="64" actId="478"/>
          <ac:picMkLst>
            <pc:docMk/>
            <pc:sldMk cId="3798611310" sldId="288"/>
            <ac:picMk id="7" creationId="{8ACAE4D2-BFC3-4BD4-83C7-A7CFE78F1340}"/>
          </ac:picMkLst>
        </pc:picChg>
        <pc:picChg chg="del">
          <ac:chgData name="Martín, Jon Ander (martnjr)" userId="72aaa027-516b-4d3e-b758-b2a32fd51bf9" providerId="ADAL" clId="{918C5740-A9C4-43E4-AD5F-61ABB3FAD16A}" dt="2020-12-05T21:15:16.012" v="1" actId="478"/>
          <ac:picMkLst>
            <pc:docMk/>
            <pc:sldMk cId="3798611310" sldId="288"/>
            <ac:picMk id="8" creationId="{7C7C68B0-EF19-4761-B459-F7C2E37ABF2E}"/>
          </ac:picMkLst>
        </pc:picChg>
        <pc:picChg chg="add mod">
          <ac:chgData name="Martín, Jon Ander (martnjr)" userId="72aaa027-516b-4d3e-b758-b2a32fd51bf9" providerId="ADAL" clId="{918C5740-A9C4-43E4-AD5F-61ABB3FAD16A}" dt="2020-12-05T21:18:15.722" v="67" actId="1076"/>
          <ac:picMkLst>
            <pc:docMk/>
            <pc:sldMk cId="3798611310" sldId="288"/>
            <ac:picMk id="9" creationId="{753941A4-FFB5-4D7A-95C1-8F16C682E5A2}"/>
          </ac:picMkLst>
        </pc:picChg>
        <pc:cxnChg chg="del">
          <ac:chgData name="Martín, Jon Ander (martnjr)" userId="72aaa027-516b-4d3e-b758-b2a32fd51bf9" providerId="ADAL" clId="{918C5740-A9C4-43E4-AD5F-61ABB3FAD16A}" dt="2020-12-05T21:15:16.707" v="2" actId="478"/>
          <ac:cxnSpMkLst>
            <pc:docMk/>
            <pc:sldMk cId="3798611310" sldId="288"/>
            <ac:cxnSpMk id="10" creationId="{C16A9587-3BB5-4357-A5CA-0BF7EE67017B}"/>
          </ac:cxnSpMkLst>
        </pc:cxnChg>
      </pc:sldChg>
      <pc:sldChg chg="addSp delSp modSp add mod modAnim">
        <pc:chgData name="Martín, Jon Ander (martnjr)" userId="72aaa027-516b-4d3e-b758-b2a32fd51bf9" providerId="ADAL" clId="{918C5740-A9C4-43E4-AD5F-61ABB3FAD16A}" dt="2020-12-05T21:29:18.325" v="203"/>
        <pc:sldMkLst>
          <pc:docMk/>
          <pc:sldMk cId="1562866210" sldId="289"/>
        </pc:sldMkLst>
        <pc:spChg chg="del">
          <ac:chgData name="Martín, Jon Ander (martnjr)" userId="72aaa027-516b-4d3e-b758-b2a32fd51bf9" providerId="ADAL" clId="{918C5740-A9C4-43E4-AD5F-61ABB3FAD16A}" dt="2020-12-05T21:20:51.502" v="75" actId="478"/>
          <ac:spMkLst>
            <pc:docMk/>
            <pc:sldMk cId="1562866210" sldId="289"/>
            <ac:spMk id="4" creationId="{85A9820D-AE9E-4083-8B71-E7BE68D4D1F6}"/>
          </ac:spMkLst>
        </pc:spChg>
        <pc:spChg chg="mod">
          <ac:chgData name="Martín, Jon Ander (martnjr)" userId="72aaa027-516b-4d3e-b758-b2a32fd51bf9" providerId="ADAL" clId="{918C5740-A9C4-43E4-AD5F-61ABB3FAD16A}" dt="2020-12-05T21:20:45.403" v="73" actId="6549"/>
          <ac:spMkLst>
            <pc:docMk/>
            <pc:sldMk cId="1562866210" sldId="289"/>
            <ac:spMk id="6" creationId="{04789557-63D2-4878-BFF0-7E24EE6793EF}"/>
          </ac:spMkLst>
        </pc:spChg>
        <pc:spChg chg="add del mod">
          <ac:chgData name="Martín, Jon Ander (martnjr)" userId="72aaa027-516b-4d3e-b758-b2a32fd51bf9" providerId="ADAL" clId="{918C5740-A9C4-43E4-AD5F-61ABB3FAD16A}" dt="2020-12-05T21:27:29.533" v="199" actId="20577"/>
          <ac:spMkLst>
            <pc:docMk/>
            <pc:sldMk cId="1562866210" sldId="289"/>
            <ac:spMk id="7" creationId="{73056E86-3CC0-462F-8F96-EE675562BADE}"/>
          </ac:spMkLst>
        </pc:spChg>
        <pc:spChg chg="add mod">
          <ac:chgData name="Martín, Jon Ander (martnjr)" userId="72aaa027-516b-4d3e-b758-b2a32fd51bf9" providerId="ADAL" clId="{918C5740-A9C4-43E4-AD5F-61ABB3FAD16A}" dt="2020-12-05T21:23:37.030" v="121" actId="1582"/>
          <ac:spMkLst>
            <pc:docMk/>
            <pc:sldMk cId="1562866210" sldId="289"/>
            <ac:spMk id="11" creationId="{34ACF73E-2695-442E-A706-686B53E92232}"/>
          </ac:spMkLst>
        </pc:spChg>
        <pc:spChg chg="add mod">
          <ac:chgData name="Martín, Jon Ander (martnjr)" userId="72aaa027-516b-4d3e-b758-b2a32fd51bf9" providerId="ADAL" clId="{918C5740-A9C4-43E4-AD5F-61ABB3FAD16A}" dt="2020-12-05T21:24:24.856" v="129" actId="208"/>
          <ac:spMkLst>
            <pc:docMk/>
            <pc:sldMk cId="1562866210" sldId="289"/>
            <ac:spMk id="12" creationId="{805698B5-5512-42F4-9050-476EE77CF16C}"/>
          </ac:spMkLst>
        </pc:spChg>
        <pc:picChg chg="add del mod">
          <ac:chgData name="Martín, Jon Ander (martnjr)" userId="72aaa027-516b-4d3e-b758-b2a32fd51bf9" providerId="ADAL" clId="{918C5740-A9C4-43E4-AD5F-61ABB3FAD16A}" dt="2020-12-05T21:21:00.497" v="82"/>
          <ac:picMkLst>
            <pc:docMk/>
            <pc:sldMk cId="1562866210" sldId="289"/>
            <ac:picMk id="8" creationId="{4A1954E9-73C3-4968-BB33-1F5B20054B26}"/>
          </ac:picMkLst>
        </pc:picChg>
        <pc:picChg chg="del">
          <ac:chgData name="Martín, Jon Ander (martnjr)" userId="72aaa027-516b-4d3e-b758-b2a32fd51bf9" providerId="ADAL" clId="{918C5740-A9C4-43E4-AD5F-61ABB3FAD16A}" dt="2020-12-05T21:20:48.791" v="74" actId="478"/>
          <ac:picMkLst>
            <pc:docMk/>
            <pc:sldMk cId="1562866210" sldId="289"/>
            <ac:picMk id="9" creationId="{753941A4-FFB5-4D7A-95C1-8F16C682E5A2}"/>
          </ac:picMkLst>
        </pc:picChg>
        <pc:picChg chg="add mod">
          <ac:chgData name="Martín, Jon Ander (martnjr)" userId="72aaa027-516b-4d3e-b758-b2a32fd51bf9" providerId="ADAL" clId="{918C5740-A9C4-43E4-AD5F-61ABB3FAD16A}" dt="2020-12-05T21:22:22.227" v="117" actId="1076"/>
          <ac:picMkLst>
            <pc:docMk/>
            <pc:sldMk cId="1562866210" sldId="289"/>
            <ac:picMk id="10" creationId="{4DAE5613-60FE-438C-984D-93D986CE64D8}"/>
          </ac:picMkLst>
        </pc:picChg>
        <pc:cxnChg chg="add mod">
          <ac:chgData name="Martín, Jon Ander (martnjr)" userId="72aaa027-516b-4d3e-b758-b2a32fd51bf9" providerId="ADAL" clId="{918C5740-A9C4-43E4-AD5F-61ABB3FAD16A}" dt="2020-12-05T21:29:14.675" v="202" actId="1582"/>
          <ac:cxnSpMkLst>
            <pc:docMk/>
            <pc:sldMk cId="1562866210" sldId="289"/>
            <ac:cxnSpMk id="14" creationId="{3E68BBE8-8931-4AD7-9851-7C0723837444}"/>
          </ac:cxnSpMkLst>
        </pc:cxnChg>
      </pc:sldChg>
      <pc:sldChg chg="modSp mod">
        <pc:chgData name="Martín, Jon Ander (martnjr)" userId="72aaa027-516b-4d3e-b758-b2a32fd51bf9" providerId="ADAL" clId="{918C5740-A9C4-43E4-AD5F-61ABB3FAD16A}" dt="2020-12-08T14:03:28.738" v="468" actId="1076"/>
        <pc:sldMkLst>
          <pc:docMk/>
          <pc:sldMk cId="959112494" sldId="293"/>
        </pc:sldMkLst>
        <pc:picChg chg="mod modCrop">
          <ac:chgData name="Martín, Jon Ander (martnjr)" userId="72aaa027-516b-4d3e-b758-b2a32fd51bf9" providerId="ADAL" clId="{918C5740-A9C4-43E4-AD5F-61ABB3FAD16A}" dt="2020-12-08T14:03:28.738" v="468" actId="1076"/>
          <ac:picMkLst>
            <pc:docMk/>
            <pc:sldMk cId="959112494" sldId="293"/>
            <ac:picMk id="5" creationId="{5C087986-9D90-4045-B85C-0457569A3AE1}"/>
          </ac:picMkLst>
        </pc:picChg>
      </pc:sldChg>
      <pc:sldChg chg="delSp mod">
        <pc:chgData name="Martín, Jon Ander (martnjr)" userId="72aaa027-516b-4d3e-b758-b2a32fd51bf9" providerId="ADAL" clId="{918C5740-A9C4-43E4-AD5F-61ABB3FAD16A}" dt="2020-12-08T14:29:53.605" v="475" actId="478"/>
        <pc:sldMkLst>
          <pc:docMk/>
          <pc:sldMk cId="4116379062" sldId="294"/>
        </pc:sldMkLst>
        <pc:spChg chg="del">
          <ac:chgData name="Martín, Jon Ander (martnjr)" userId="72aaa027-516b-4d3e-b758-b2a32fd51bf9" providerId="ADAL" clId="{918C5740-A9C4-43E4-AD5F-61ABB3FAD16A}" dt="2020-12-08T14:29:53.605" v="475" actId="478"/>
          <ac:spMkLst>
            <pc:docMk/>
            <pc:sldMk cId="4116379062" sldId="294"/>
            <ac:spMk id="3" creationId="{66EA165B-4346-485F-B482-6DC7A2CD869E}"/>
          </ac:spMkLst>
        </pc:spChg>
      </pc:sldChg>
    </pc:docChg>
  </pc:docChgLst>
  <pc:docChgLst>
    <pc:chgData name="Breese, Bennett (breesebj)" userId="6eba6740-7dd2-405d-a773-a23bdc6d640f" providerId="ADAL" clId="{FAD97307-F63F-4D45-89F6-10401DD28981}"/>
    <pc:docChg chg="undo custSel modSld">
      <pc:chgData name="Breese, Bennett (breesebj)" userId="6eba6740-7dd2-405d-a773-a23bdc6d640f" providerId="ADAL" clId="{FAD97307-F63F-4D45-89F6-10401DD28981}" dt="2020-12-09T15:20:59.929" v="93" actId="1076"/>
      <pc:docMkLst>
        <pc:docMk/>
      </pc:docMkLst>
      <pc:sldChg chg="modSp mod">
        <pc:chgData name="Breese, Bennett (breesebj)" userId="6eba6740-7dd2-405d-a773-a23bdc6d640f" providerId="ADAL" clId="{FAD97307-F63F-4D45-89F6-10401DD28981}" dt="2020-12-09T14:57:23.052" v="91" actId="404"/>
        <pc:sldMkLst>
          <pc:docMk/>
          <pc:sldMk cId="688823682" sldId="272"/>
        </pc:sldMkLst>
        <pc:spChg chg="mod">
          <ac:chgData name="Breese, Bennett (breesebj)" userId="6eba6740-7dd2-405d-a773-a23bdc6d640f" providerId="ADAL" clId="{FAD97307-F63F-4D45-89F6-10401DD28981}" dt="2020-12-09T14:57:20.439" v="89" actId="404"/>
          <ac:spMkLst>
            <pc:docMk/>
            <pc:sldMk cId="688823682" sldId="272"/>
            <ac:spMk id="14" creationId="{294B654F-00E3-4911-9664-8DC7B44250CB}"/>
          </ac:spMkLst>
        </pc:spChg>
        <pc:spChg chg="mod">
          <ac:chgData name="Breese, Bennett (breesebj)" userId="6eba6740-7dd2-405d-a773-a23bdc6d640f" providerId="ADAL" clId="{FAD97307-F63F-4D45-89F6-10401DD28981}" dt="2020-12-09T14:57:15.857" v="87" actId="404"/>
          <ac:spMkLst>
            <pc:docMk/>
            <pc:sldMk cId="688823682" sldId="272"/>
            <ac:spMk id="16" creationId="{FD15E830-F5D8-47E7-B245-E49397331F00}"/>
          </ac:spMkLst>
        </pc:spChg>
        <pc:spChg chg="mod">
          <ac:chgData name="Breese, Bennett (breesebj)" userId="6eba6740-7dd2-405d-a773-a23bdc6d640f" providerId="ADAL" clId="{FAD97307-F63F-4D45-89F6-10401DD28981}" dt="2020-12-09T14:56:59.621" v="80" actId="404"/>
          <ac:spMkLst>
            <pc:docMk/>
            <pc:sldMk cId="688823682" sldId="272"/>
            <ac:spMk id="18" creationId="{8640A8F6-8551-4462-9BA9-2280FCF3AF33}"/>
          </ac:spMkLst>
        </pc:spChg>
        <pc:spChg chg="mod">
          <ac:chgData name="Breese, Bennett (breesebj)" userId="6eba6740-7dd2-405d-a773-a23bdc6d640f" providerId="ADAL" clId="{FAD97307-F63F-4D45-89F6-10401DD28981}" dt="2020-12-09T14:57:09.481" v="83" actId="404"/>
          <ac:spMkLst>
            <pc:docMk/>
            <pc:sldMk cId="688823682" sldId="272"/>
            <ac:spMk id="19" creationId="{010C6CD2-0A94-4C8D-887E-13DA2365EEB6}"/>
          </ac:spMkLst>
        </pc:spChg>
        <pc:spChg chg="mod">
          <ac:chgData name="Breese, Bennett (breesebj)" userId="6eba6740-7dd2-405d-a773-a23bdc6d640f" providerId="ADAL" clId="{FAD97307-F63F-4D45-89F6-10401DD28981}" dt="2020-12-09T14:57:23.052" v="91" actId="404"/>
          <ac:spMkLst>
            <pc:docMk/>
            <pc:sldMk cId="688823682" sldId="272"/>
            <ac:spMk id="22" creationId="{AC21787B-F65A-4832-A487-3231DC10270C}"/>
          </ac:spMkLst>
        </pc:spChg>
      </pc:sldChg>
      <pc:sldChg chg="addSp delSp modSp mod">
        <pc:chgData name="Breese, Bennett (breesebj)" userId="6eba6740-7dd2-405d-a773-a23bdc6d640f" providerId="ADAL" clId="{FAD97307-F63F-4D45-89F6-10401DD28981}" dt="2020-12-09T14:14:05.071" v="68" actId="14100"/>
        <pc:sldMkLst>
          <pc:docMk/>
          <pc:sldMk cId="99662255" sldId="292"/>
        </pc:sldMkLst>
        <pc:picChg chg="del">
          <ac:chgData name="Breese, Bennett (breesebj)" userId="6eba6740-7dd2-405d-a773-a23bdc6d640f" providerId="ADAL" clId="{FAD97307-F63F-4D45-89F6-10401DD28981}" dt="2020-12-09T14:12:54.338" v="53" actId="478"/>
          <ac:picMkLst>
            <pc:docMk/>
            <pc:sldMk cId="99662255" sldId="292"/>
            <ac:picMk id="5" creationId="{3AE5E25A-139F-4850-8071-DCFCDDC9C4F0}"/>
          </ac:picMkLst>
        </pc:picChg>
        <pc:picChg chg="del">
          <ac:chgData name="Breese, Bennett (breesebj)" userId="6eba6740-7dd2-405d-a773-a23bdc6d640f" providerId="ADAL" clId="{FAD97307-F63F-4D45-89F6-10401DD28981}" dt="2020-12-09T14:12:51.481" v="51" actId="478"/>
          <ac:picMkLst>
            <pc:docMk/>
            <pc:sldMk cId="99662255" sldId="292"/>
            <ac:picMk id="8" creationId="{85F31F96-7CFD-4014-9820-68835701E05E}"/>
          </ac:picMkLst>
        </pc:picChg>
        <pc:picChg chg="del">
          <ac:chgData name="Breese, Bennett (breesebj)" userId="6eba6740-7dd2-405d-a773-a23bdc6d640f" providerId="ADAL" clId="{FAD97307-F63F-4D45-89F6-10401DD28981}" dt="2020-12-09T14:12:43.049" v="48" actId="478"/>
          <ac:picMkLst>
            <pc:docMk/>
            <pc:sldMk cId="99662255" sldId="292"/>
            <ac:picMk id="9" creationId="{A995A507-899A-4080-9312-8AE3476C680C}"/>
          </ac:picMkLst>
        </pc:picChg>
        <pc:picChg chg="del">
          <ac:chgData name="Breese, Bennett (breesebj)" userId="6eba6740-7dd2-405d-a773-a23bdc6d640f" providerId="ADAL" clId="{FAD97307-F63F-4D45-89F6-10401DD28981}" dt="2020-12-09T14:13:29.073" v="58" actId="478"/>
          <ac:picMkLst>
            <pc:docMk/>
            <pc:sldMk cId="99662255" sldId="292"/>
            <ac:picMk id="11" creationId="{7D8CB8E2-5D62-453A-BD15-9EE7C54AD652}"/>
          </ac:picMkLst>
        </pc:picChg>
        <pc:picChg chg="add mod">
          <ac:chgData name="Breese, Bennett (breesebj)" userId="6eba6740-7dd2-405d-a773-a23bdc6d640f" providerId="ADAL" clId="{FAD97307-F63F-4D45-89F6-10401DD28981}" dt="2020-12-09T14:14:05.071" v="68" actId="14100"/>
          <ac:picMkLst>
            <pc:docMk/>
            <pc:sldMk cId="99662255" sldId="292"/>
            <ac:picMk id="12" creationId="{4FFA1962-9282-467E-93D1-229AE7356847}"/>
          </ac:picMkLst>
        </pc:picChg>
        <pc:picChg chg="del">
          <ac:chgData name="Breese, Bennett (breesebj)" userId="6eba6740-7dd2-405d-a773-a23bdc6d640f" providerId="ADAL" clId="{FAD97307-F63F-4D45-89F6-10401DD28981}" dt="2020-12-09T14:13:04.120" v="55" actId="478"/>
          <ac:picMkLst>
            <pc:docMk/>
            <pc:sldMk cId="99662255" sldId="292"/>
            <ac:picMk id="13" creationId="{5A707AF2-E3F1-4836-8186-F61429D6018D}"/>
          </ac:picMkLst>
        </pc:picChg>
        <pc:picChg chg="add mod">
          <ac:chgData name="Breese, Bennett (breesebj)" userId="6eba6740-7dd2-405d-a773-a23bdc6d640f" providerId="ADAL" clId="{FAD97307-F63F-4D45-89F6-10401DD28981}" dt="2020-12-09T14:12:57.785" v="54" actId="1076"/>
          <ac:picMkLst>
            <pc:docMk/>
            <pc:sldMk cId="99662255" sldId="292"/>
            <ac:picMk id="14" creationId="{8D27416D-FF88-46AD-9624-4B505BE271E6}"/>
          </ac:picMkLst>
        </pc:picChg>
        <pc:picChg chg="del">
          <ac:chgData name="Breese, Bennett (breesebj)" userId="6eba6740-7dd2-405d-a773-a23bdc6d640f" providerId="ADAL" clId="{FAD97307-F63F-4D45-89F6-10401DD28981}" dt="2020-12-09T14:13:39.496" v="61" actId="478"/>
          <ac:picMkLst>
            <pc:docMk/>
            <pc:sldMk cId="99662255" sldId="292"/>
            <ac:picMk id="15" creationId="{3A97B341-2C86-4436-AB2C-50B4237B0AFB}"/>
          </ac:picMkLst>
        </pc:picChg>
        <pc:picChg chg="add mod">
          <ac:chgData name="Breese, Bennett (breesebj)" userId="6eba6740-7dd2-405d-a773-a23bdc6d640f" providerId="ADAL" clId="{FAD97307-F63F-4D45-89F6-10401DD28981}" dt="2020-12-09T14:13:17.014" v="57" actId="1076"/>
          <ac:picMkLst>
            <pc:docMk/>
            <pc:sldMk cId="99662255" sldId="292"/>
            <ac:picMk id="16" creationId="{5BCD6FC6-BC19-4CE8-B1CE-4EBFA15BFDE6}"/>
          </ac:picMkLst>
        </pc:picChg>
        <pc:picChg chg="del">
          <ac:chgData name="Breese, Bennett (breesebj)" userId="6eba6740-7dd2-405d-a773-a23bdc6d640f" providerId="ADAL" clId="{FAD97307-F63F-4D45-89F6-10401DD28981}" dt="2020-12-09T14:13:48.306" v="64" actId="478"/>
          <ac:picMkLst>
            <pc:docMk/>
            <pc:sldMk cId="99662255" sldId="292"/>
            <ac:picMk id="17" creationId="{95AD7716-2B39-41D5-9E84-12E110121796}"/>
          </ac:picMkLst>
        </pc:picChg>
        <pc:picChg chg="add mod">
          <ac:chgData name="Breese, Bennett (breesebj)" userId="6eba6740-7dd2-405d-a773-a23bdc6d640f" providerId="ADAL" clId="{FAD97307-F63F-4D45-89F6-10401DD28981}" dt="2020-12-09T14:13:33.807" v="60" actId="1076"/>
          <ac:picMkLst>
            <pc:docMk/>
            <pc:sldMk cId="99662255" sldId="292"/>
            <ac:picMk id="18" creationId="{484B767D-B9FD-4D7F-93CA-F326C383B775}"/>
          </ac:picMkLst>
        </pc:picChg>
        <pc:picChg chg="add mod">
          <ac:chgData name="Breese, Bennett (breesebj)" userId="6eba6740-7dd2-405d-a773-a23bdc6d640f" providerId="ADAL" clId="{FAD97307-F63F-4D45-89F6-10401DD28981}" dt="2020-12-09T14:13:43.235" v="63" actId="1076"/>
          <ac:picMkLst>
            <pc:docMk/>
            <pc:sldMk cId="99662255" sldId="292"/>
            <ac:picMk id="20" creationId="{442815C2-16B3-4BEC-858F-4FB3F93E6CC6}"/>
          </ac:picMkLst>
        </pc:picChg>
        <pc:picChg chg="add mod">
          <ac:chgData name="Breese, Bennett (breesebj)" userId="6eba6740-7dd2-405d-a773-a23bdc6d640f" providerId="ADAL" clId="{FAD97307-F63F-4D45-89F6-10401DD28981}" dt="2020-12-09T14:13:52.014" v="66" actId="1076"/>
          <ac:picMkLst>
            <pc:docMk/>
            <pc:sldMk cId="99662255" sldId="292"/>
            <ac:picMk id="21" creationId="{F436282E-FE79-40A7-B0A6-9EC9A78DA3E5}"/>
          </ac:picMkLst>
        </pc:picChg>
      </pc:sldChg>
      <pc:sldChg chg="modSp mod">
        <pc:chgData name="Breese, Bennett (breesebj)" userId="6eba6740-7dd2-405d-a773-a23bdc6d640f" providerId="ADAL" clId="{FAD97307-F63F-4D45-89F6-10401DD28981}" dt="2020-12-09T15:20:59.929" v="93" actId="1076"/>
        <pc:sldMkLst>
          <pc:docMk/>
          <pc:sldMk cId="2024462318" sldId="296"/>
        </pc:sldMkLst>
        <pc:spChg chg="mod">
          <ac:chgData name="Breese, Bennett (breesebj)" userId="6eba6740-7dd2-405d-a773-a23bdc6d640f" providerId="ADAL" clId="{FAD97307-F63F-4D45-89F6-10401DD28981}" dt="2020-12-09T15:20:59.929" v="93" actId="1076"/>
          <ac:spMkLst>
            <pc:docMk/>
            <pc:sldMk cId="2024462318" sldId="296"/>
            <ac:spMk id="81" creationId="{47C8C2A2-241D-48A3-8D30-13CD14041B7E}"/>
          </ac:spMkLst>
        </pc:spChg>
      </pc:sldChg>
      <pc:sldChg chg="modSp mod">
        <pc:chgData name="Breese, Bennett (breesebj)" userId="6eba6740-7dd2-405d-a773-a23bdc6d640f" providerId="ADAL" clId="{FAD97307-F63F-4D45-89F6-10401DD28981}" dt="2020-12-09T14:32:10.171" v="79" actId="20577"/>
        <pc:sldMkLst>
          <pc:docMk/>
          <pc:sldMk cId="874243119" sldId="298"/>
        </pc:sldMkLst>
        <pc:spChg chg="mod">
          <ac:chgData name="Breese, Bennett (breesebj)" userId="6eba6740-7dd2-405d-a773-a23bdc6d640f" providerId="ADAL" clId="{FAD97307-F63F-4D45-89F6-10401DD28981}" dt="2020-12-09T14:32:10.171" v="79" actId="20577"/>
          <ac:spMkLst>
            <pc:docMk/>
            <pc:sldMk cId="874243119" sldId="298"/>
            <ac:spMk id="3" creationId="{376F57CC-9A47-467B-9254-F4901865BADE}"/>
          </ac:spMkLst>
        </pc:spChg>
      </pc:sldChg>
      <pc:sldChg chg="modSp mod">
        <pc:chgData name="Breese, Bennett (breesebj)" userId="6eba6740-7dd2-405d-a773-a23bdc6d640f" providerId="ADAL" clId="{FAD97307-F63F-4D45-89F6-10401DD28981}" dt="2020-12-09T14:30:21.409" v="73" actId="20577"/>
        <pc:sldMkLst>
          <pc:docMk/>
          <pc:sldMk cId="1803519283" sldId="299"/>
        </pc:sldMkLst>
        <pc:spChg chg="mod">
          <ac:chgData name="Breese, Bennett (breesebj)" userId="6eba6740-7dd2-405d-a773-a23bdc6d640f" providerId="ADAL" clId="{FAD97307-F63F-4D45-89F6-10401DD28981}" dt="2020-12-09T14:30:21.409" v="73" actId="20577"/>
          <ac:spMkLst>
            <pc:docMk/>
            <pc:sldMk cId="1803519283" sldId="299"/>
            <ac:spMk id="4" creationId="{B940690D-17F8-435A-91D1-9BF581F03A5D}"/>
          </ac:spMkLst>
        </pc:spChg>
      </pc:sldChg>
      <pc:sldChg chg="addSp delSp modSp mod">
        <pc:chgData name="Breese, Bennett (breesebj)" userId="6eba6740-7dd2-405d-a773-a23bdc6d640f" providerId="ADAL" clId="{FAD97307-F63F-4D45-89F6-10401DD28981}" dt="2020-12-09T14:08:08.044" v="14" actId="14100"/>
        <pc:sldMkLst>
          <pc:docMk/>
          <pc:sldMk cId="3637845990" sldId="300"/>
        </pc:sldMkLst>
        <pc:grpChg chg="del">
          <ac:chgData name="Breese, Bennett (breesebj)" userId="6eba6740-7dd2-405d-a773-a23bdc6d640f" providerId="ADAL" clId="{FAD97307-F63F-4D45-89F6-10401DD28981}" dt="2020-12-09T14:07:14.845" v="0" actId="478"/>
          <ac:grpSpMkLst>
            <pc:docMk/>
            <pc:sldMk cId="3637845990" sldId="300"/>
            <ac:grpSpMk id="18" creationId="{4381F92C-3A00-4F42-972A-8153B5EDE5E8}"/>
          </ac:grpSpMkLst>
        </pc:grpChg>
        <pc:picChg chg="add mod">
          <ac:chgData name="Breese, Bennett (breesebj)" userId="6eba6740-7dd2-405d-a773-a23bdc6d640f" providerId="ADAL" clId="{FAD97307-F63F-4D45-89F6-10401DD28981}" dt="2020-12-09T14:07:41.652" v="8" actId="1076"/>
          <ac:picMkLst>
            <pc:docMk/>
            <pc:sldMk cId="3637845990" sldId="300"/>
            <ac:picMk id="9" creationId="{9808AB4A-242C-44F3-ADAA-190B162958D0}"/>
          </ac:picMkLst>
        </pc:picChg>
        <pc:picChg chg="add mod">
          <ac:chgData name="Breese, Bennett (breesebj)" userId="6eba6740-7dd2-405d-a773-a23bdc6d640f" providerId="ADAL" clId="{FAD97307-F63F-4D45-89F6-10401DD28981}" dt="2020-12-09T14:08:08.044" v="14" actId="14100"/>
          <ac:picMkLst>
            <pc:docMk/>
            <pc:sldMk cId="3637845990" sldId="300"/>
            <ac:picMk id="11" creationId="{748E0F6A-B9FF-4775-BCF2-0B8C605B6262}"/>
          </ac:picMkLst>
        </pc:picChg>
        <pc:picChg chg="del topLvl">
          <ac:chgData name="Breese, Bennett (breesebj)" userId="6eba6740-7dd2-405d-a773-a23bdc6d640f" providerId="ADAL" clId="{FAD97307-F63F-4D45-89F6-10401DD28981}" dt="2020-12-09T14:07:14.845" v="0" actId="478"/>
          <ac:picMkLst>
            <pc:docMk/>
            <pc:sldMk cId="3637845990" sldId="300"/>
            <ac:picMk id="21" creationId="{4EE6A1C9-6AD4-40E9-AD5F-F25BB2E17855}"/>
          </ac:picMkLst>
        </pc:picChg>
        <pc:picChg chg="del topLvl">
          <ac:chgData name="Breese, Bennett (breesebj)" userId="6eba6740-7dd2-405d-a773-a23bdc6d640f" providerId="ADAL" clId="{FAD97307-F63F-4D45-89F6-10401DD28981}" dt="2020-12-09T14:07:48.721" v="9" actId="478"/>
          <ac:picMkLst>
            <pc:docMk/>
            <pc:sldMk cId="3637845990" sldId="300"/>
            <ac:picMk id="22" creationId="{CB8CA701-E232-4388-98FB-36DA86553266}"/>
          </ac:picMkLst>
        </pc:picChg>
      </pc:sldChg>
      <pc:sldChg chg="addSp delSp modSp mod">
        <pc:chgData name="Breese, Bennett (breesebj)" userId="6eba6740-7dd2-405d-a773-a23bdc6d640f" providerId="ADAL" clId="{FAD97307-F63F-4D45-89F6-10401DD28981}" dt="2020-12-09T14:11:08.300" v="29" actId="14100"/>
        <pc:sldMkLst>
          <pc:docMk/>
          <pc:sldMk cId="2440843115" sldId="301"/>
        </pc:sldMkLst>
        <pc:grpChg chg="del">
          <ac:chgData name="Breese, Bennett (breesebj)" userId="6eba6740-7dd2-405d-a773-a23bdc6d640f" providerId="ADAL" clId="{FAD97307-F63F-4D45-89F6-10401DD28981}" dt="2020-12-09T14:08:38.641" v="15" actId="478"/>
          <ac:grpSpMkLst>
            <pc:docMk/>
            <pc:sldMk cId="2440843115" sldId="301"/>
            <ac:grpSpMk id="3" creationId="{128A7038-5BA2-4D06-B960-4E92BD890FB5}"/>
          </ac:grpSpMkLst>
        </pc:grpChg>
        <pc:picChg chg="add mod">
          <ac:chgData name="Breese, Bennett (breesebj)" userId="6eba6740-7dd2-405d-a773-a23bdc6d640f" providerId="ADAL" clId="{FAD97307-F63F-4D45-89F6-10401DD28981}" dt="2020-12-09T14:08:54.703" v="21" actId="14100"/>
          <ac:picMkLst>
            <pc:docMk/>
            <pc:sldMk cId="2440843115" sldId="301"/>
            <ac:picMk id="9" creationId="{045686C5-3A54-480B-B8F9-6D6D6F8CC6EB}"/>
          </ac:picMkLst>
        </pc:picChg>
        <pc:picChg chg="add mod">
          <ac:chgData name="Breese, Bennett (breesebj)" userId="6eba6740-7dd2-405d-a773-a23bdc6d640f" providerId="ADAL" clId="{FAD97307-F63F-4D45-89F6-10401DD28981}" dt="2020-12-09T14:11:08.300" v="29" actId="14100"/>
          <ac:picMkLst>
            <pc:docMk/>
            <pc:sldMk cId="2440843115" sldId="301"/>
            <ac:picMk id="11" creationId="{900A2686-6DB7-4BCD-9D2D-F38BAEA2BFC6}"/>
          </ac:picMkLst>
        </pc:picChg>
        <pc:picChg chg="del topLvl">
          <ac:chgData name="Breese, Bennett (breesebj)" userId="6eba6740-7dd2-405d-a773-a23bdc6d640f" providerId="ADAL" clId="{FAD97307-F63F-4D45-89F6-10401DD28981}" dt="2020-12-09T14:08:38.641" v="15" actId="478"/>
          <ac:picMkLst>
            <pc:docMk/>
            <pc:sldMk cId="2440843115" sldId="301"/>
            <ac:picMk id="16" creationId="{7D523122-95D8-4945-8279-FE0694A683CD}"/>
          </ac:picMkLst>
        </pc:picChg>
        <pc:picChg chg="del topLvl">
          <ac:chgData name="Breese, Bennett (breesebj)" userId="6eba6740-7dd2-405d-a773-a23bdc6d640f" providerId="ADAL" clId="{FAD97307-F63F-4D45-89F6-10401DD28981}" dt="2020-12-09T14:10:52.692" v="22" actId="478"/>
          <ac:picMkLst>
            <pc:docMk/>
            <pc:sldMk cId="2440843115" sldId="301"/>
            <ac:picMk id="17" creationId="{4F07284D-64C4-43EC-91F0-6FA7DEA4F44A}"/>
          </ac:picMkLst>
        </pc:picChg>
      </pc:sldChg>
      <pc:sldChg chg="addSp delSp modSp mod">
        <pc:chgData name="Breese, Bennett (breesebj)" userId="6eba6740-7dd2-405d-a773-a23bdc6d640f" providerId="ADAL" clId="{FAD97307-F63F-4D45-89F6-10401DD28981}" dt="2020-12-09T14:12:31.216" v="47" actId="1076"/>
        <pc:sldMkLst>
          <pc:docMk/>
          <pc:sldMk cId="2608858610" sldId="302"/>
        </pc:sldMkLst>
        <pc:picChg chg="add mod">
          <ac:chgData name="Breese, Bennett (breesebj)" userId="6eba6740-7dd2-405d-a773-a23bdc6d640f" providerId="ADAL" clId="{FAD97307-F63F-4D45-89F6-10401DD28981}" dt="2020-12-09T14:12:00.798" v="36" actId="1076"/>
          <ac:picMkLst>
            <pc:docMk/>
            <pc:sldMk cId="2608858610" sldId="302"/>
            <ac:picMk id="8" creationId="{049E36EC-3154-4659-97BF-F1FF2A5A8314}"/>
          </ac:picMkLst>
        </pc:picChg>
        <pc:picChg chg="add mod">
          <ac:chgData name="Breese, Bennett (breesebj)" userId="6eba6740-7dd2-405d-a773-a23bdc6d640f" providerId="ADAL" clId="{FAD97307-F63F-4D45-89F6-10401DD28981}" dt="2020-12-09T14:12:31.216" v="47" actId="1076"/>
          <ac:picMkLst>
            <pc:docMk/>
            <pc:sldMk cId="2608858610" sldId="302"/>
            <ac:picMk id="11" creationId="{9072D9B1-5521-486A-8D90-FD714D92482F}"/>
          </ac:picMkLst>
        </pc:picChg>
        <pc:picChg chg="del">
          <ac:chgData name="Breese, Bennett (breesebj)" userId="6eba6740-7dd2-405d-a773-a23bdc6d640f" providerId="ADAL" clId="{FAD97307-F63F-4D45-89F6-10401DD28981}" dt="2020-12-09T14:12:09.317" v="37" actId="478"/>
          <ac:picMkLst>
            <pc:docMk/>
            <pc:sldMk cId="2608858610" sldId="302"/>
            <ac:picMk id="13" creationId="{908528DF-F330-47D4-97D8-5CF7AC6D4B67}"/>
          </ac:picMkLst>
        </pc:picChg>
        <pc:picChg chg="del">
          <ac:chgData name="Breese, Bennett (breesebj)" userId="6eba6740-7dd2-405d-a773-a23bdc6d640f" providerId="ADAL" clId="{FAD97307-F63F-4D45-89F6-10401DD28981}" dt="2020-12-09T14:11:49.481" v="30" actId="478"/>
          <ac:picMkLst>
            <pc:docMk/>
            <pc:sldMk cId="2608858610" sldId="302"/>
            <ac:picMk id="14" creationId="{66D94B7C-59D8-4FBF-9BA2-2A4C1B560027}"/>
          </ac:picMkLst>
        </pc:picChg>
      </pc:sldChg>
    </pc:docChg>
  </pc:docChgLst>
  <pc:docChgLst>
    <pc:chgData name="Breese, Bennett (breesebj)" userId="6eba6740-7dd2-405d-a773-a23bdc6d640f" providerId="ADAL" clId="{2832F3E5-6842-46B6-8DFA-A4F3872CA621}"/>
    <pc:docChg chg="undo custSel modSld sldOrd">
      <pc:chgData name="Breese, Bennett (breesebj)" userId="6eba6740-7dd2-405d-a773-a23bdc6d640f" providerId="ADAL" clId="{2832F3E5-6842-46B6-8DFA-A4F3872CA621}" dt="2020-12-04T17:25:43.253" v="1074" actId="5793"/>
      <pc:docMkLst>
        <pc:docMk/>
      </pc:docMkLst>
      <pc:sldChg chg="modSp mod ord">
        <pc:chgData name="Breese, Bennett (breesebj)" userId="6eba6740-7dd2-405d-a773-a23bdc6d640f" providerId="ADAL" clId="{2832F3E5-6842-46B6-8DFA-A4F3872CA621}" dt="2020-12-04T17:25:43.253" v="1074" actId="5793"/>
        <pc:sldMkLst>
          <pc:docMk/>
          <pc:sldMk cId="688823682" sldId="272"/>
        </pc:sldMkLst>
        <pc:spChg chg="mod">
          <ac:chgData name="Breese, Bennett (breesebj)" userId="6eba6740-7dd2-405d-a773-a23bdc6d640f" providerId="ADAL" clId="{2832F3E5-6842-46B6-8DFA-A4F3872CA621}" dt="2020-12-04T17:21:11.072" v="728" actId="14100"/>
          <ac:spMkLst>
            <pc:docMk/>
            <pc:sldMk cId="688823682" sldId="272"/>
            <ac:spMk id="2" creationId="{1D388751-2669-4FD3-861F-B4AAC7DE01CF}"/>
          </ac:spMkLst>
        </pc:spChg>
        <pc:spChg chg="mod">
          <ac:chgData name="Breese, Bennett (breesebj)" userId="6eba6740-7dd2-405d-a773-a23bdc6d640f" providerId="ADAL" clId="{2832F3E5-6842-46B6-8DFA-A4F3872CA621}" dt="2020-12-04T17:25:43.253" v="1074" actId="5793"/>
          <ac:spMkLst>
            <pc:docMk/>
            <pc:sldMk cId="688823682" sldId="272"/>
            <ac:spMk id="3" creationId="{86551CC7-E587-4049-B3BA-5BB93DAC32A3}"/>
          </ac:spMkLst>
        </pc:spChg>
      </pc:sldChg>
      <pc:sldChg chg="modSp mod">
        <pc:chgData name="Breese, Bennett (breesebj)" userId="6eba6740-7dd2-405d-a773-a23bdc6d640f" providerId="ADAL" clId="{2832F3E5-6842-46B6-8DFA-A4F3872CA621}" dt="2020-12-03T15:20:53.687" v="162" actId="20577"/>
        <pc:sldMkLst>
          <pc:docMk/>
          <pc:sldMk cId="2793201097" sldId="276"/>
        </pc:sldMkLst>
        <pc:spChg chg="mod">
          <ac:chgData name="Breese, Bennett (breesebj)" userId="6eba6740-7dd2-405d-a773-a23bdc6d640f" providerId="ADAL" clId="{2832F3E5-6842-46B6-8DFA-A4F3872CA621}" dt="2020-12-03T15:20:53.687" v="162" actId="20577"/>
          <ac:spMkLst>
            <pc:docMk/>
            <pc:sldMk cId="2793201097" sldId="276"/>
            <ac:spMk id="2" creationId="{DC5FC764-50FE-498A-97EA-C5674CA68FCC}"/>
          </ac:spMkLst>
        </pc:spChg>
      </pc:sldChg>
      <pc:sldChg chg="modSp mod ord">
        <pc:chgData name="Breese, Bennett (breesebj)" userId="6eba6740-7dd2-405d-a773-a23bdc6d640f" providerId="ADAL" clId="{2832F3E5-6842-46B6-8DFA-A4F3872CA621}" dt="2020-12-04T17:16:48.108" v="512" actId="20577"/>
        <pc:sldMkLst>
          <pc:docMk/>
          <pc:sldMk cId="2015041152" sldId="281"/>
        </pc:sldMkLst>
        <pc:spChg chg="mod">
          <ac:chgData name="Breese, Bennett (breesebj)" userId="6eba6740-7dd2-405d-a773-a23bdc6d640f" providerId="ADAL" clId="{2832F3E5-6842-46B6-8DFA-A4F3872CA621}" dt="2020-12-04T16:59:36.932" v="188" actId="20577"/>
          <ac:spMkLst>
            <pc:docMk/>
            <pc:sldMk cId="2015041152" sldId="281"/>
            <ac:spMk id="2" creationId="{00000000-0000-0000-0000-000000000000}"/>
          </ac:spMkLst>
        </pc:spChg>
        <pc:spChg chg="mod">
          <ac:chgData name="Breese, Bennett (breesebj)" userId="6eba6740-7dd2-405d-a773-a23bdc6d640f" providerId="ADAL" clId="{2832F3E5-6842-46B6-8DFA-A4F3872CA621}" dt="2020-12-04T17:16:48.108" v="512" actId="20577"/>
          <ac:spMkLst>
            <pc:docMk/>
            <pc:sldMk cId="2015041152" sldId="281"/>
            <ac:spMk id="3" creationId="{00000000-0000-0000-0000-000000000000}"/>
          </ac:spMkLst>
        </pc:spChg>
      </pc:sldChg>
    </pc:docChg>
  </pc:docChgLst>
  <pc:docChgLst>
    <pc:chgData name="Martín, Jon Ander (martnjr)" userId="S::martnjr@mail.uc.edu::72aaa027-516b-4d3e-b758-b2a32fd51bf9" providerId="AD" clId="Web-{2A481CE1-F11B-45DA-8DCA-A28A65D0DE70}"/>
    <pc:docChg chg="mod addSld modSld sldOrd addMainMaster delMainMaster modMainMaster">
      <pc:chgData name="Martín, Jon Ander (martnjr)" userId="S::martnjr@mail.uc.edu::72aaa027-516b-4d3e-b758-b2a32fd51bf9" providerId="AD" clId="Web-{2A481CE1-F11B-45DA-8DCA-A28A65D0DE70}" dt="2020-12-05T19:46:17.256" v="281" actId="20577"/>
      <pc:docMkLst>
        <pc:docMk/>
      </pc:docMkLst>
      <pc:sldChg chg="addSp delSp modSp mod ord modClrScheme delDesignElem chgLayout">
        <pc:chgData name="Martín, Jon Ander (martnjr)" userId="S::martnjr@mail.uc.edu::72aaa027-516b-4d3e-b758-b2a32fd51bf9" providerId="AD" clId="Web-{2A481CE1-F11B-45DA-8DCA-A28A65D0DE70}" dt="2020-12-05T19:30:28.485" v="52"/>
        <pc:sldMkLst>
          <pc:docMk/>
          <pc:sldMk cId="1293194287" sldId="263"/>
        </pc:sldMkLst>
        <pc:spChg chg="add mod ord">
          <ac:chgData name="Martín, Jon Ander (martnjr)" userId="S::martnjr@mail.uc.edu::72aaa027-516b-4d3e-b758-b2a32fd51bf9" providerId="AD" clId="Web-{2A481CE1-F11B-45DA-8DCA-A28A65D0DE70}" dt="2020-12-05T19:30:01.798" v="37"/>
          <ac:spMkLst>
            <pc:docMk/>
            <pc:sldMk cId="1293194287" sldId="263"/>
            <ac:spMk id="2" creationId="{AB6D7755-6D1A-491A-AA52-48B90F1C4AA4}"/>
          </ac:spMkLst>
        </pc:spChg>
        <pc:spChg chg="mod ord">
          <ac:chgData name="Martín, Jon Ander (martnjr)" userId="S::martnjr@mail.uc.edu::72aaa027-516b-4d3e-b758-b2a32fd51bf9" providerId="AD" clId="Web-{2A481CE1-F11B-45DA-8DCA-A28A65D0DE70}" dt="2020-12-05T19:30:01.798" v="37"/>
          <ac:spMkLst>
            <pc:docMk/>
            <pc:sldMk cId="1293194287" sldId="263"/>
            <ac:spMk id="3" creationId="{BBB9BD84-4EB3-404E-B1C6-CAB088369F49}"/>
          </ac:spMkLst>
        </pc:spChg>
        <pc:spChg chg="add del">
          <ac:chgData name="Martín, Jon Ander (martnjr)" userId="S::martnjr@mail.uc.edu::72aaa027-516b-4d3e-b758-b2a32fd51bf9" providerId="AD" clId="Web-{2A481CE1-F11B-45DA-8DCA-A28A65D0DE70}" dt="2020-12-05T19:30:01.798" v="37"/>
          <ac:spMkLst>
            <pc:docMk/>
            <pc:sldMk cId="1293194287" sldId="263"/>
            <ac:spMk id="24" creationId="{03E8462A-FEBA-4848-81CC-3F8DA3E477BE}"/>
          </ac:spMkLst>
        </pc:spChg>
        <pc:spChg chg="add del">
          <ac:chgData name="Martín, Jon Ander (martnjr)" userId="S::martnjr@mail.uc.edu::72aaa027-516b-4d3e-b758-b2a32fd51bf9" providerId="AD" clId="Web-{2A481CE1-F11B-45DA-8DCA-A28A65D0DE70}" dt="2020-12-05T19:30:01.798" v="37"/>
          <ac:spMkLst>
            <pc:docMk/>
            <pc:sldMk cId="1293194287" sldId="263"/>
            <ac:spMk id="37" creationId="{7941F9B1-B01B-4A84-89D9-B169AEB4E456}"/>
          </ac:spMkLst>
        </pc:spChg>
        <pc:grpChg chg="add del">
          <ac:chgData name="Martín, Jon Ander (martnjr)" userId="S::martnjr@mail.uc.edu::72aaa027-516b-4d3e-b758-b2a32fd51bf9" providerId="AD" clId="Web-{2A481CE1-F11B-45DA-8DCA-A28A65D0DE70}" dt="2020-12-05T19:30:01.798" v="37"/>
          <ac:grpSpMkLst>
            <pc:docMk/>
            <pc:sldMk cId="1293194287" sldId="263"/>
            <ac:grpSpMk id="12" creationId="{5F054EF5-EFE6-45A2-834C-0F0931F39F1E}"/>
          </ac:grpSpMkLst>
        </pc:grpChg>
        <pc:grpChg chg="add del">
          <ac:chgData name="Martín, Jon Ander (martnjr)" userId="S::martnjr@mail.uc.edu::72aaa027-516b-4d3e-b758-b2a32fd51bf9" providerId="AD" clId="Web-{2A481CE1-F11B-45DA-8DCA-A28A65D0DE70}" dt="2020-12-05T19:30:01.798" v="37"/>
          <ac:grpSpMkLst>
            <pc:docMk/>
            <pc:sldMk cId="1293194287" sldId="263"/>
            <ac:grpSpMk id="26" creationId="{2109F83F-40FE-4DB3-84CC-09FB3340D06D}"/>
          </ac:grpSpMkLst>
        </pc:grpChg>
      </pc:sldChg>
      <pc:sldChg chg="addSp delSp modSp mod modClrScheme delDesignElem chgLayout">
        <pc:chgData name="Martín, Jon Ander (martnjr)" userId="S::martnjr@mail.uc.edu::72aaa027-516b-4d3e-b758-b2a32fd51bf9" providerId="AD" clId="Web-{2A481CE1-F11B-45DA-8DCA-A28A65D0DE70}" dt="2020-12-05T19:30:01.798" v="37"/>
        <pc:sldMkLst>
          <pc:docMk/>
          <pc:sldMk cId="688823682" sldId="272"/>
        </pc:sldMkLst>
        <pc:spChg chg="mod ord">
          <ac:chgData name="Martín, Jon Ander (martnjr)" userId="S::martnjr@mail.uc.edu::72aaa027-516b-4d3e-b758-b2a32fd51bf9" providerId="AD" clId="Web-{2A481CE1-F11B-45DA-8DCA-A28A65D0DE70}" dt="2020-12-05T19:30:01.798" v="37"/>
          <ac:spMkLst>
            <pc:docMk/>
            <pc:sldMk cId="688823682" sldId="272"/>
            <ac:spMk id="2" creationId="{1D388751-2669-4FD3-861F-B4AAC7DE01CF}"/>
          </ac:spMkLst>
        </pc:spChg>
        <pc:spChg chg="mod ord">
          <ac:chgData name="Martín, Jon Ander (martnjr)" userId="S::martnjr@mail.uc.edu::72aaa027-516b-4d3e-b758-b2a32fd51bf9" providerId="AD" clId="Web-{2A481CE1-F11B-45DA-8DCA-A28A65D0DE70}" dt="2020-12-05T19:30:01.798" v="37"/>
          <ac:spMkLst>
            <pc:docMk/>
            <pc:sldMk cId="688823682" sldId="272"/>
            <ac:spMk id="3" creationId="{86551CC7-E587-4049-B3BA-5BB93DAC32A3}"/>
          </ac:spMkLst>
        </pc:spChg>
        <pc:spChg chg="add mod ord">
          <ac:chgData name="Martín, Jon Ander (martnjr)" userId="S::martnjr@mail.uc.edu::72aaa027-516b-4d3e-b758-b2a32fd51bf9" providerId="AD" clId="Web-{2A481CE1-F11B-45DA-8DCA-A28A65D0DE70}" dt="2020-12-05T19:30:01.798" v="37"/>
          <ac:spMkLst>
            <pc:docMk/>
            <pc:sldMk cId="688823682" sldId="272"/>
            <ac:spMk id="4" creationId="{D553BA02-4DFD-4317-A5B6-F0A4276B275B}"/>
          </ac:spMkLst>
        </pc:spChg>
        <pc:spChg chg="add del">
          <ac:chgData name="Martín, Jon Ander (martnjr)" userId="S::martnjr@mail.uc.edu::72aaa027-516b-4d3e-b758-b2a32fd51bf9" providerId="AD" clId="Web-{2A481CE1-F11B-45DA-8DCA-A28A65D0DE70}" dt="2020-12-05T19:30:01.798" v="37"/>
          <ac:spMkLst>
            <pc:docMk/>
            <pc:sldMk cId="688823682" sldId="272"/>
            <ac:spMk id="9" creationId="{9F4444CE-BC8D-4D61-B303-4C05614E62AB}"/>
          </ac:spMkLst>
        </pc:spChg>
        <pc:spChg chg="add del">
          <ac:chgData name="Martín, Jon Ander (martnjr)" userId="S::martnjr@mail.uc.edu::72aaa027-516b-4d3e-b758-b2a32fd51bf9" providerId="AD" clId="Web-{2A481CE1-F11B-45DA-8DCA-A28A65D0DE70}" dt="2020-12-05T19:30:01.798" v="37"/>
          <ac:spMkLst>
            <pc:docMk/>
            <pc:sldMk cId="688823682" sldId="272"/>
            <ac:spMk id="11" creationId="{62423CA5-E2E1-4789-B759-9906C1C94063}"/>
          </ac:spMkLst>
        </pc:spChg>
        <pc:spChg chg="add del">
          <ac:chgData name="Martín, Jon Ander (martnjr)" userId="S::martnjr@mail.uc.edu::72aaa027-516b-4d3e-b758-b2a32fd51bf9" providerId="AD" clId="Web-{2A481CE1-F11B-45DA-8DCA-A28A65D0DE70}" dt="2020-12-05T19:30:01.798" v="37"/>
          <ac:spMkLst>
            <pc:docMk/>
            <pc:sldMk cId="688823682" sldId="272"/>
            <ac:spMk id="13" creationId="{73772B81-181F-48B7-8826-4D9686D15DF5}"/>
          </ac:spMkLst>
        </pc:spChg>
        <pc:spChg chg="add del">
          <ac:chgData name="Martín, Jon Ander (martnjr)" userId="S::martnjr@mail.uc.edu::72aaa027-516b-4d3e-b758-b2a32fd51bf9" providerId="AD" clId="Web-{2A481CE1-F11B-45DA-8DCA-A28A65D0DE70}" dt="2020-12-05T19:30:01.798" v="37"/>
          <ac:spMkLst>
            <pc:docMk/>
            <pc:sldMk cId="688823682" sldId="272"/>
            <ac:spMk id="15" creationId="{B2205F6E-03C6-4E92-877C-E2482F6599AA}"/>
          </ac:spMkLst>
        </pc:spChg>
      </pc:sldChg>
      <pc:sldChg chg="addSp modSp mod modClrScheme chgLayout">
        <pc:chgData name="Martín, Jon Ander (martnjr)" userId="S::martnjr@mail.uc.edu::72aaa027-516b-4d3e-b758-b2a32fd51bf9" providerId="AD" clId="Web-{2A481CE1-F11B-45DA-8DCA-A28A65D0DE70}" dt="2020-12-05T19:30:01.798" v="37"/>
        <pc:sldMkLst>
          <pc:docMk/>
          <pc:sldMk cId="2793201097" sldId="276"/>
        </pc:sldMkLst>
        <pc:spChg chg="mod ord">
          <ac:chgData name="Martín, Jon Ander (martnjr)" userId="S::martnjr@mail.uc.edu::72aaa027-516b-4d3e-b758-b2a32fd51bf9" providerId="AD" clId="Web-{2A481CE1-F11B-45DA-8DCA-A28A65D0DE70}" dt="2020-12-05T19:30:01.798" v="37"/>
          <ac:spMkLst>
            <pc:docMk/>
            <pc:sldMk cId="2793201097" sldId="276"/>
            <ac:spMk id="2" creationId="{DC5FC764-50FE-498A-97EA-C5674CA68FCC}"/>
          </ac:spMkLst>
        </pc:spChg>
        <pc:spChg chg="add mod ord">
          <ac:chgData name="Martín, Jon Ander (martnjr)" userId="S::martnjr@mail.uc.edu::72aaa027-516b-4d3e-b758-b2a32fd51bf9" providerId="AD" clId="Web-{2A481CE1-F11B-45DA-8DCA-A28A65D0DE70}" dt="2020-12-05T19:30:01.798" v="37"/>
          <ac:spMkLst>
            <pc:docMk/>
            <pc:sldMk cId="2793201097" sldId="276"/>
            <ac:spMk id="3" creationId="{66EA165B-4346-485F-B482-6DC7A2CD869E}"/>
          </ac:spMkLst>
        </pc:spChg>
      </pc:sldChg>
      <pc:sldChg chg="addSp modSp mod modClrScheme chgLayout">
        <pc:chgData name="Martín, Jon Ander (martnjr)" userId="S::martnjr@mail.uc.edu::72aaa027-516b-4d3e-b758-b2a32fd51bf9" providerId="AD" clId="Web-{2A481CE1-F11B-45DA-8DCA-A28A65D0DE70}" dt="2020-12-05T19:30:01.798" v="37"/>
        <pc:sldMkLst>
          <pc:docMk/>
          <pc:sldMk cId="1471399953" sldId="280"/>
        </pc:sldMkLst>
        <pc:spChg chg="mod ord">
          <ac:chgData name="Martín, Jon Ander (martnjr)" userId="S::martnjr@mail.uc.edu::72aaa027-516b-4d3e-b758-b2a32fd51bf9" providerId="AD" clId="Web-{2A481CE1-F11B-45DA-8DCA-A28A65D0DE70}" dt="2020-12-05T19:30:01.798" v="37"/>
          <ac:spMkLst>
            <pc:docMk/>
            <pc:sldMk cId="1471399953" sldId="280"/>
            <ac:spMk id="2" creationId="{64FF6AF4-AE14-482B-984B-B2EC4C3C8375}"/>
          </ac:spMkLst>
        </pc:spChg>
        <pc:spChg chg="mod ord">
          <ac:chgData name="Martín, Jon Ander (martnjr)" userId="S::martnjr@mail.uc.edu::72aaa027-516b-4d3e-b758-b2a32fd51bf9" providerId="AD" clId="Web-{2A481CE1-F11B-45DA-8DCA-A28A65D0DE70}" dt="2020-12-05T19:30:01.798" v="37"/>
          <ac:spMkLst>
            <pc:docMk/>
            <pc:sldMk cId="1471399953" sldId="280"/>
            <ac:spMk id="3" creationId="{8A1A53A5-78D7-49B8-B241-A02CAD808F65}"/>
          </ac:spMkLst>
        </pc:spChg>
        <pc:spChg chg="add mod ord">
          <ac:chgData name="Martín, Jon Ander (martnjr)" userId="S::martnjr@mail.uc.edu::72aaa027-516b-4d3e-b758-b2a32fd51bf9" providerId="AD" clId="Web-{2A481CE1-F11B-45DA-8DCA-A28A65D0DE70}" dt="2020-12-05T19:30:01.798" v="37"/>
          <ac:spMkLst>
            <pc:docMk/>
            <pc:sldMk cId="1471399953" sldId="280"/>
            <ac:spMk id="4" creationId="{50B21C02-3A7C-4533-A71B-23681B4A051B}"/>
          </ac:spMkLst>
        </pc:spChg>
      </pc:sldChg>
      <pc:sldChg chg="addSp modSp mod modClrScheme chgLayout">
        <pc:chgData name="Martín, Jon Ander (martnjr)" userId="S::martnjr@mail.uc.edu::72aaa027-516b-4d3e-b758-b2a32fd51bf9" providerId="AD" clId="Web-{2A481CE1-F11B-45DA-8DCA-A28A65D0DE70}" dt="2020-12-05T19:30:01.798" v="37"/>
        <pc:sldMkLst>
          <pc:docMk/>
          <pc:sldMk cId="2015041152" sldId="281"/>
        </pc:sldMkLst>
        <pc:spChg chg="mod ord">
          <ac:chgData name="Martín, Jon Ander (martnjr)" userId="S::martnjr@mail.uc.edu::72aaa027-516b-4d3e-b758-b2a32fd51bf9" providerId="AD" clId="Web-{2A481CE1-F11B-45DA-8DCA-A28A65D0DE70}" dt="2020-12-05T19:30:01.798" v="37"/>
          <ac:spMkLst>
            <pc:docMk/>
            <pc:sldMk cId="2015041152" sldId="281"/>
            <ac:spMk id="2" creationId="{00000000-0000-0000-0000-000000000000}"/>
          </ac:spMkLst>
        </pc:spChg>
        <pc:spChg chg="mod ord">
          <ac:chgData name="Martín, Jon Ander (martnjr)" userId="S::martnjr@mail.uc.edu::72aaa027-516b-4d3e-b758-b2a32fd51bf9" providerId="AD" clId="Web-{2A481CE1-F11B-45DA-8DCA-A28A65D0DE70}" dt="2020-12-05T19:30:01.798" v="37"/>
          <ac:spMkLst>
            <pc:docMk/>
            <pc:sldMk cId="2015041152" sldId="281"/>
            <ac:spMk id="3" creationId="{00000000-0000-0000-0000-000000000000}"/>
          </ac:spMkLst>
        </pc:spChg>
        <pc:spChg chg="add mod ord">
          <ac:chgData name="Martín, Jon Ander (martnjr)" userId="S::martnjr@mail.uc.edu::72aaa027-516b-4d3e-b758-b2a32fd51bf9" providerId="AD" clId="Web-{2A481CE1-F11B-45DA-8DCA-A28A65D0DE70}" dt="2020-12-05T19:30:01.798" v="37"/>
          <ac:spMkLst>
            <pc:docMk/>
            <pc:sldMk cId="2015041152" sldId="281"/>
            <ac:spMk id="4" creationId="{7E35B029-732E-4061-917A-375DA725E730}"/>
          </ac:spMkLst>
        </pc:spChg>
      </pc:sldChg>
      <pc:sldChg chg="addSp modSp new mod modClrScheme chgLayout">
        <pc:chgData name="Martín, Jon Ander (martnjr)" userId="S::martnjr@mail.uc.edu::72aaa027-516b-4d3e-b758-b2a32fd51bf9" providerId="AD" clId="Web-{2A481CE1-F11B-45DA-8DCA-A28A65D0DE70}" dt="2020-12-05T19:30:01.798" v="37"/>
        <pc:sldMkLst>
          <pc:docMk/>
          <pc:sldMk cId="35718534" sldId="282"/>
        </pc:sldMkLst>
        <pc:spChg chg="mod ord">
          <ac:chgData name="Martín, Jon Ander (martnjr)" userId="S::martnjr@mail.uc.edu::72aaa027-516b-4d3e-b758-b2a32fd51bf9" providerId="AD" clId="Web-{2A481CE1-F11B-45DA-8DCA-A28A65D0DE70}" dt="2020-12-05T19:30:01.798" v="37"/>
          <ac:spMkLst>
            <pc:docMk/>
            <pc:sldMk cId="35718534" sldId="282"/>
            <ac:spMk id="2" creationId="{01E99BFF-C840-4D3B-9A90-7F11A3DE3A85}"/>
          </ac:spMkLst>
        </pc:spChg>
        <pc:spChg chg="mod ord">
          <ac:chgData name="Martín, Jon Ander (martnjr)" userId="S::martnjr@mail.uc.edu::72aaa027-516b-4d3e-b758-b2a32fd51bf9" providerId="AD" clId="Web-{2A481CE1-F11B-45DA-8DCA-A28A65D0DE70}" dt="2020-12-05T19:30:01.798" v="37"/>
          <ac:spMkLst>
            <pc:docMk/>
            <pc:sldMk cId="35718534" sldId="282"/>
            <ac:spMk id="3" creationId="{629D51C2-34F0-4B7E-9B3C-FE123D8658A0}"/>
          </ac:spMkLst>
        </pc:spChg>
        <pc:spChg chg="add mod ord">
          <ac:chgData name="Martín, Jon Ander (martnjr)" userId="S::martnjr@mail.uc.edu::72aaa027-516b-4d3e-b758-b2a32fd51bf9" providerId="AD" clId="Web-{2A481CE1-F11B-45DA-8DCA-A28A65D0DE70}" dt="2020-12-05T19:30:01.798" v="37"/>
          <ac:spMkLst>
            <pc:docMk/>
            <pc:sldMk cId="35718534" sldId="282"/>
            <ac:spMk id="4" creationId="{B3E7CF77-95A0-41E8-B456-A4EC771C99FC}"/>
          </ac:spMkLst>
        </pc:spChg>
      </pc:sldChg>
      <pc:sldChg chg="modSp new mod modClrScheme chgLayout">
        <pc:chgData name="Martín, Jon Ander (martnjr)" userId="S::martnjr@mail.uc.edu::72aaa027-516b-4d3e-b758-b2a32fd51bf9" providerId="AD" clId="Web-{2A481CE1-F11B-45DA-8DCA-A28A65D0DE70}" dt="2020-12-05T19:30:01.798" v="37"/>
        <pc:sldMkLst>
          <pc:docMk/>
          <pc:sldMk cId="3136434825" sldId="283"/>
        </pc:sldMkLst>
        <pc:spChg chg="mod ord">
          <ac:chgData name="Martín, Jon Ander (martnjr)" userId="S::martnjr@mail.uc.edu::72aaa027-516b-4d3e-b758-b2a32fd51bf9" providerId="AD" clId="Web-{2A481CE1-F11B-45DA-8DCA-A28A65D0DE70}" dt="2020-12-05T19:30:01.798" v="37"/>
          <ac:spMkLst>
            <pc:docMk/>
            <pc:sldMk cId="3136434825" sldId="283"/>
            <ac:spMk id="2" creationId="{62464E02-6A8B-462E-8361-23AC39C89730}"/>
          </ac:spMkLst>
        </pc:spChg>
        <pc:spChg chg="mod ord">
          <ac:chgData name="Martín, Jon Ander (martnjr)" userId="S::martnjr@mail.uc.edu::72aaa027-516b-4d3e-b758-b2a32fd51bf9" providerId="AD" clId="Web-{2A481CE1-F11B-45DA-8DCA-A28A65D0DE70}" dt="2020-12-05T19:30:01.798" v="37"/>
          <ac:spMkLst>
            <pc:docMk/>
            <pc:sldMk cId="3136434825" sldId="283"/>
            <ac:spMk id="3" creationId="{90F900EE-7E62-40D2-A092-78E7390EB010}"/>
          </ac:spMkLst>
        </pc:spChg>
        <pc:spChg chg="mod ord">
          <ac:chgData name="Martín, Jon Ander (martnjr)" userId="S::martnjr@mail.uc.edu::72aaa027-516b-4d3e-b758-b2a32fd51bf9" providerId="AD" clId="Web-{2A481CE1-F11B-45DA-8DCA-A28A65D0DE70}" dt="2020-12-05T19:30:01.798" v="37"/>
          <ac:spMkLst>
            <pc:docMk/>
            <pc:sldMk cId="3136434825" sldId="283"/>
            <ac:spMk id="4" creationId="{BEAB982D-2FB1-49A9-A0AF-037FD4F4A668}"/>
          </ac:spMkLst>
        </pc:spChg>
      </pc:sldChg>
      <pc:sldChg chg="addSp delSp modSp new mod setBg modClrScheme chgLayout">
        <pc:chgData name="Martín, Jon Ander (martnjr)" userId="S::martnjr@mail.uc.edu::72aaa027-516b-4d3e-b758-b2a32fd51bf9" providerId="AD" clId="Web-{2A481CE1-F11B-45DA-8DCA-A28A65D0DE70}" dt="2020-12-05T19:46:17.256" v="280" actId="20577"/>
        <pc:sldMkLst>
          <pc:docMk/>
          <pc:sldMk cId="1861611758" sldId="284"/>
        </pc:sldMkLst>
        <pc:spChg chg="mod ord">
          <ac:chgData name="Martín, Jon Ander (martnjr)" userId="S::martnjr@mail.uc.edu::72aaa027-516b-4d3e-b758-b2a32fd51bf9" providerId="AD" clId="Web-{2A481CE1-F11B-45DA-8DCA-A28A65D0DE70}" dt="2020-12-05T19:32:02.547" v="97"/>
          <ac:spMkLst>
            <pc:docMk/>
            <pc:sldMk cId="1861611758" sldId="284"/>
            <ac:spMk id="2" creationId="{9081A1A1-D068-4D7E-A486-80DF00BDC960}"/>
          </ac:spMkLst>
        </pc:spChg>
        <pc:spChg chg="mod ord">
          <ac:chgData name="Martín, Jon Ander (martnjr)" userId="S::martnjr@mail.uc.edu::72aaa027-516b-4d3e-b758-b2a32fd51bf9" providerId="AD" clId="Web-{2A481CE1-F11B-45DA-8DCA-A28A65D0DE70}" dt="2020-12-05T19:30:47.735" v="53"/>
          <ac:spMkLst>
            <pc:docMk/>
            <pc:sldMk cId="1861611758" sldId="284"/>
            <ac:spMk id="3" creationId="{38F8FE3D-80DB-4B2C-B483-0BDDAD068F3A}"/>
          </ac:spMkLst>
        </pc:spChg>
        <pc:spChg chg="add mod ord">
          <ac:chgData name="Martín, Jon Ander (martnjr)" userId="S::martnjr@mail.uc.edu::72aaa027-516b-4d3e-b758-b2a32fd51bf9" providerId="AD" clId="Web-{2A481CE1-F11B-45DA-8DCA-A28A65D0DE70}" dt="2020-12-05T19:46:17.256" v="280" actId="20577"/>
          <ac:spMkLst>
            <pc:docMk/>
            <pc:sldMk cId="1861611758" sldId="284"/>
            <ac:spMk id="4" creationId="{6E9183D9-EFD4-4D4E-A19C-563AD887022A}"/>
          </ac:spMkLst>
        </pc:spChg>
        <pc:spChg chg="add del mod">
          <ac:chgData name="Martín, Jon Ander (martnjr)" userId="S::martnjr@mail.uc.edu::72aaa027-516b-4d3e-b758-b2a32fd51bf9" providerId="AD" clId="Web-{2A481CE1-F11B-45DA-8DCA-A28A65D0DE70}" dt="2020-12-05T19:31:37.797" v="63"/>
          <ac:spMkLst>
            <pc:docMk/>
            <pc:sldMk cId="1861611758" sldId="284"/>
            <ac:spMk id="5" creationId="{A8CC5201-EB92-4BC9-9637-3A0C1E0DC76C}"/>
          </ac:spMkLst>
        </pc:spChg>
        <pc:spChg chg="add mod">
          <ac:chgData name="Martín, Jon Ander (martnjr)" userId="S::martnjr@mail.uc.edu::72aaa027-516b-4d3e-b758-b2a32fd51bf9" providerId="AD" clId="Web-{2A481CE1-F11B-45DA-8DCA-A28A65D0DE70}" dt="2020-12-05T19:33:12.327" v="122" actId="1076"/>
          <ac:spMkLst>
            <pc:docMk/>
            <pc:sldMk cId="1861611758" sldId="284"/>
            <ac:spMk id="6" creationId="{04789557-63D2-4878-BFF0-7E24EE6793EF}"/>
          </ac:spMkLst>
        </pc:spChg>
      </pc:sldChg>
      <pc:sldMasterChg chg="add del mod addSldLayout delSldLayout modSldLayout">
        <pc:chgData name="Martín, Jon Ander (martnjr)" userId="S::martnjr@mail.uc.edu::72aaa027-516b-4d3e-b758-b2a32fd51bf9" providerId="AD" clId="Web-{2A481CE1-F11B-45DA-8DCA-A28A65D0DE70}" dt="2020-12-05T19:30:01.798" v="37"/>
        <pc:sldMasterMkLst>
          <pc:docMk/>
          <pc:sldMasterMk cId="4202207888" sldId="2147483677"/>
        </pc:sldMasterMkLst>
        <pc:sldLayoutChg chg="add del mo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4202207888" sldId="2147483677"/>
            <pc:sldLayoutMk cId="74237029" sldId="2147483678"/>
          </pc:sldLayoutMkLst>
        </pc:sldLayoutChg>
        <pc:sldLayoutChg chg="add del mo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4202207888" sldId="2147483677"/>
            <pc:sldLayoutMk cId="25356449" sldId="2147483679"/>
          </pc:sldLayoutMkLst>
        </pc:sldLayoutChg>
        <pc:sldLayoutChg chg="add del mo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4202207888" sldId="2147483677"/>
            <pc:sldLayoutMk cId="435892938" sldId="2147483680"/>
          </pc:sldLayoutMkLst>
        </pc:sldLayoutChg>
        <pc:sldLayoutChg chg="add del mo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4202207888" sldId="2147483677"/>
            <pc:sldLayoutMk cId="2333190479" sldId="2147483681"/>
          </pc:sldLayoutMkLst>
        </pc:sldLayoutChg>
        <pc:sldLayoutChg chg="add del mo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4202207888" sldId="2147483677"/>
            <pc:sldLayoutMk cId="1752502499" sldId="2147483682"/>
          </pc:sldLayoutMkLst>
        </pc:sldLayoutChg>
        <pc:sldLayoutChg chg="add del mo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4202207888" sldId="2147483677"/>
            <pc:sldLayoutMk cId="3307810753" sldId="2147483683"/>
          </pc:sldLayoutMkLst>
        </pc:sldLayoutChg>
        <pc:sldLayoutChg chg="add del mo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4202207888" sldId="2147483677"/>
            <pc:sldLayoutMk cId="1955092105" sldId="2147483684"/>
          </pc:sldLayoutMkLst>
        </pc:sldLayoutChg>
        <pc:sldLayoutChg chg="add del mo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4202207888" sldId="2147483677"/>
            <pc:sldLayoutMk cId="1867167646" sldId="2147483685"/>
          </pc:sldLayoutMkLst>
        </pc:sldLayoutChg>
        <pc:sldLayoutChg chg="add del mo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4202207888" sldId="2147483677"/>
            <pc:sldLayoutMk cId="392850497" sldId="2147483686"/>
          </pc:sldLayoutMkLst>
        </pc:sldLayoutChg>
        <pc:sldLayoutChg chg="add del mo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4202207888" sldId="2147483677"/>
            <pc:sldLayoutMk cId="3473459632" sldId="2147483687"/>
          </pc:sldLayoutMkLst>
        </pc:sldLayoutChg>
        <pc:sldLayoutChg chg="add del mo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4202207888" sldId="2147483677"/>
            <pc:sldLayoutMk cId="2262082390" sldId="2147483688"/>
          </pc:sldLayoutMkLst>
        </pc:sldLayoutChg>
        <pc:sldLayoutChg chg="add del mo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4202207888" sldId="2147483677"/>
            <pc:sldLayoutMk cId="3793925848" sldId="2147483689"/>
          </pc:sldLayoutMkLst>
        </pc:sldLayoutChg>
        <pc:sldLayoutChg chg="add del mo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4202207888" sldId="2147483677"/>
            <pc:sldLayoutMk cId="1455045892" sldId="2147483690"/>
          </pc:sldLayoutMkLst>
        </pc:sldLayoutChg>
        <pc:sldLayoutChg chg="add del mo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4202207888" sldId="2147483677"/>
            <pc:sldLayoutMk cId="35916299" sldId="2147483691"/>
          </pc:sldLayoutMkLst>
        </pc:sldLayoutChg>
        <pc:sldLayoutChg chg="add del mo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4202207888" sldId="2147483677"/>
            <pc:sldLayoutMk cId="3379432216" sldId="2147483692"/>
          </pc:sldLayoutMkLst>
        </pc:sldLayoutChg>
        <pc:sldLayoutChg chg="add del mo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4202207888" sldId="2147483677"/>
            <pc:sldLayoutMk cId="4151443211" sldId="2147483693"/>
          </pc:sldLayoutMkLst>
        </pc:sldLayoutChg>
      </pc:sldMasterChg>
      <pc:sldMasterChg chg="add del addSldLayout delSldLayout modSldLayout">
        <pc:chgData name="Martín, Jon Ander (martnjr)" userId="S::martnjr@mail.uc.edu::72aaa027-516b-4d3e-b758-b2a32fd51bf9" providerId="AD" clId="Web-{2A481CE1-F11B-45DA-8DCA-A28A65D0DE70}" dt="2020-12-05T19:30:01.798" v="37"/>
        <pc:sldMasterMkLst>
          <pc:docMk/>
          <pc:sldMasterMk cId="2660438497" sldId="2147483694"/>
        </pc:sldMasterMkLst>
        <pc:sldLayoutChg chg="add del mod replI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2660438497" sldId="2147483694"/>
            <pc:sldLayoutMk cId="1708256110" sldId="2147483695"/>
          </pc:sldLayoutMkLst>
        </pc:sldLayoutChg>
        <pc:sldLayoutChg chg="add del mod replI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2660438497" sldId="2147483694"/>
            <pc:sldLayoutMk cId="4023681475" sldId="2147483696"/>
          </pc:sldLayoutMkLst>
        </pc:sldLayoutChg>
        <pc:sldLayoutChg chg="add del mod replI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2660438497" sldId="2147483694"/>
            <pc:sldLayoutMk cId="1393030399" sldId="2147483697"/>
          </pc:sldLayoutMkLst>
        </pc:sldLayoutChg>
        <pc:sldLayoutChg chg="add del mod replI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2660438497" sldId="2147483694"/>
            <pc:sldLayoutMk cId="2288122910" sldId="2147483698"/>
          </pc:sldLayoutMkLst>
        </pc:sldLayoutChg>
        <pc:sldLayoutChg chg="add del mod replI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2660438497" sldId="2147483694"/>
            <pc:sldLayoutMk cId="3912400333" sldId="2147483699"/>
          </pc:sldLayoutMkLst>
        </pc:sldLayoutChg>
        <pc:sldLayoutChg chg="add del mod replI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2660438497" sldId="2147483694"/>
            <pc:sldLayoutMk cId="1872832806" sldId="2147483700"/>
          </pc:sldLayoutMkLst>
        </pc:sldLayoutChg>
        <pc:sldLayoutChg chg="add del mod replI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2660438497" sldId="2147483694"/>
            <pc:sldLayoutMk cId="531836769" sldId="2147483701"/>
          </pc:sldLayoutMkLst>
        </pc:sldLayoutChg>
        <pc:sldLayoutChg chg="add del mod replI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2660438497" sldId="2147483694"/>
            <pc:sldLayoutMk cId="1317148044" sldId="2147483702"/>
          </pc:sldLayoutMkLst>
        </pc:sldLayoutChg>
        <pc:sldLayoutChg chg="add del mod replI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2660438497" sldId="2147483694"/>
            <pc:sldLayoutMk cId="3788457294" sldId="2147483703"/>
          </pc:sldLayoutMkLst>
        </pc:sldLayoutChg>
        <pc:sldLayoutChg chg="add del mod replI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2660438497" sldId="2147483694"/>
            <pc:sldLayoutMk cId="945071208" sldId="2147483704"/>
          </pc:sldLayoutMkLst>
        </pc:sldLayoutChg>
        <pc:sldLayoutChg chg="add del mod replI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2660438497" sldId="2147483694"/>
            <pc:sldLayoutMk cId="692838020" sldId="2147483705"/>
          </pc:sldLayoutMkLst>
        </pc:sldLayoutChg>
        <pc:sldLayoutChg chg="add del mod replI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2660438497" sldId="2147483694"/>
            <pc:sldLayoutMk cId="1087343036" sldId="2147483706"/>
          </pc:sldLayoutMkLst>
        </pc:sldLayoutChg>
        <pc:sldLayoutChg chg="add del mod replI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2660438497" sldId="2147483694"/>
            <pc:sldLayoutMk cId="619662600" sldId="2147483707"/>
          </pc:sldLayoutMkLst>
        </pc:sldLayoutChg>
        <pc:sldLayoutChg chg="add del mod replI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2660438497" sldId="2147483694"/>
            <pc:sldLayoutMk cId="963992981" sldId="2147483708"/>
          </pc:sldLayoutMkLst>
        </pc:sldLayoutChg>
        <pc:sldLayoutChg chg="add del mod replI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2660438497" sldId="2147483694"/>
            <pc:sldLayoutMk cId="1113282738" sldId="2147483709"/>
          </pc:sldLayoutMkLst>
        </pc:sldLayoutChg>
        <pc:sldLayoutChg chg="add del mod replId">
          <pc:chgData name="Martín, Jon Ander (martnjr)" userId="S::martnjr@mail.uc.edu::72aaa027-516b-4d3e-b758-b2a32fd51bf9" providerId="AD" clId="Web-{2A481CE1-F11B-45DA-8DCA-A28A65D0DE70}" dt="2020-12-05T19:30:01.798" v="37"/>
          <pc:sldLayoutMkLst>
            <pc:docMk/>
            <pc:sldMasterMk cId="2660438497" sldId="2147483694"/>
            <pc:sldLayoutMk cId="2346569769" sldId="214748371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34E57-492B-4DF1-8877-E1DEA3BA611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4A66-CF87-4ADD-8FA5-AFF6FA4CB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00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B4A66-CF87-4ADD-8FA5-AFF6FA4CBE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0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70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596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208239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2584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504589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29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3221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432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4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929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9047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0249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107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9210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6764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049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07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C764-50FE-498A-97EA-C5674CA6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918" y="2029559"/>
            <a:ext cx="6320651" cy="20130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/>
              <a:t>Bayesian Regularized Neural Network for Stock Market Forecasting</a:t>
            </a:r>
            <a:br>
              <a:rPr lang="en-US" sz="3200"/>
            </a:br>
            <a:r>
              <a:rPr lang="en-US" sz="1200"/>
              <a:t> </a:t>
            </a:r>
            <a:br>
              <a:rPr lang="en-US" sz="3200"/>
            </a:br>
            <a:r>
              <a:rPr lang="en-US" sz="2400"/>
              <a:t>Bennett Breese</a:t>
            </a:r>
            <a:br>
              <a:rPr lang="en-US" sz="2400"/>
            </a:br>
            <a:r>
              <a:rPr lang="en-US" sz="2400"/>
              <a:t>Kaushik Palani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793201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413F-48D9-4BEF-95B0-F6ACD618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57CC-9A47-467B-9254-F4901865B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model has a good accuracy over the test set even under volatile market conditions.</a:t>
            </a:r>
          </a:p>
          <a:p>
            <a:r>
              <a:rPr lang="en-US"/>
              <a:t>The Bayesian regularized model eliminates the need and a dependency on the validation set to prevent overfitting and overtraining of the network. </a:t>
            </a:r>
          </a:p>
          <a:p>
            <a:r>
              <a:rPr lang="en-US"/>
              <a:t>It assigns a probabilistic nature of the network weights allowing it to automatically and optimally penalize excessively complex models.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08D71-6C74-481F-BC2F-09AFDD47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4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A1A1-D068-4D7E-A486-80DF00BDC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2" y="204043"/>
            <a:ext cx="8596668" cy="1320800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References and Sources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F8FE3D-80DB-4B2C-B483-0BDDAD06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0690D-17F8-435A-91D1-9BF581F03A5D}"/>
              </a:ext>
            </a:extLst>
          </p:cNvPr>
          <p:cNvSpPr txBox="1"/>
          <p:nvPr/>
        </p:nvSpPr>
        <p:spPr>
          <a:xfrm>
            <a:off x="616522" y="1322031"/>
            <a:ext cx="10673519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just">
              <a:spcBef>
                <a:spcPts val="0"/>
              </a:spcBef>
              <a:spcAft>
                <a:spcPts val="250"/>
              </a:spcAft>
              <a:buSzPts val="8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4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Ticknor, Jonathan L. "A Bayesian regularized artificial neural network for stock market forecasting." </a:t>
            </a:r>
            <a:r>
              <a:rPr lang="en-US" sz="1400" i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Expert Systems with Applications</a:t>
            </a:r>
            <a:r>
              <a:rPr lang="en-US" sz="14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 40.14 (2013): 5501-5506.</a:t>
            </a:r>
          </a:p>
          <a:p>
            <a:pPr marL="171450" marR="0" lvl="0" indent="-171450" algn="just">
              <a:spcBef>
                <a:spcPts val="0"/>
              </a:spcBef>
              <a:spcAft>
                <a:spcPts val="250"/>
              </a:spcAft>
              <a:buSzPts val="800"/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4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Foresee, F. Dan, and Martin T. Hagan. "Gauss-Newton approximation to Bayesian learning." </a:t>
            </a:r>
            <a:r>
              <a:rPr lang="en-US" sz="1400" i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Proceedings of International Conference on Neural Networks (ICNN'97)</a:t>
            </a:r>
            <a:r>
              <a:rPr lang="en-US" sz="14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 Vol. 3. IEEE, 1997.</a:t>
            </a:r>
            <a:endParaRPr lang="en-US" sz="14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</a:rPr>
              <a:t>https://www.google.com/</a:t>
            </a:r>
            <a:r>
              <a:rPr lang="en-US" sz="1000" err="1">
                <a:solidFill>
                  <a:schemeClr val="bg1"/>
                </a:solidFill>
              </a:rPr>
              <a:t>imgres?imgurl</a:t>
            </a:r>
            <a:r>
              <a:rPr lang="en-US" sz="1000">
                <a:solidFill>
                  <a:schemeClr val="bg1"/>
                </a:solidFill>
              </a:rPr>
              <a:t>=https%3A%2F%2Fcdn.vox-cdn.com%2Fthumbor%2FVSSwGPlTwiV0AY5zL9Afu7KGpno%3D%2F0x28%3A640x388%2F1600x900%2Fcdn.vox-cdn.com%2Fassets%2F1311169%2Fmslogo.jpg&amp;imgrefurl=https%3A%2F%2Fwww.theverge.com%2F2012%2F8%2F23%2F3262517%2Fmicrosoft-new-logo&amp;tbnid=hW34wOmE1xFCOM&amp;vet=12ahUKEwjmzsTUycDtAhWLKFMKHX1WBvwQMygAegUIARDUAQ..i&amp;docid=xRwopGKzKdin0M&amp;w=1600&amp;h=900&amp;q=microsoft%20logo&amp;ved=2ahUKEwjmzsTUycDtAhWLKFMKHX1WBvwQMygAegUIARDUA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</a:rPr>
              <a:t>https://www.google.com/</a:t>
            </a:r>
            <a:r>
              <a:rPr lang="en-US" sz="1000" err="1">
                <a:solidFill>
                  <a:schemeClr val="bg1"/>
                </a:solidFill>
              </a:rPr>
              <a:t>imgres?imgurl</a:t>
            </a:r>
            <a:r>
              <a:rPr lang="en-US" sz="1000">
                <a:solidFill>
                  <a:schemeClr val="bg1"/>
                </a:solidFill>
              </a:rPr>
              <a:t>=https%3A%2F%2Fwww.marketplace.org%2Fwp-content%2Fuploads%2F2019%2F07%2Fama2.png%3Fresize%3D740%252C204&amp;imgrefurl=https%3A%2F%2Fwww.marketplace.org%2F2019%2F07%2F05%2Fhow-amazons-logos-reflect-its-evolution%2F&amp;tbnid=MB3WbdZ2wInxjM&amp;vet=12ahUKEwi4mKG8ycDtAhUTC1MKHf8OA-QQMygAegUIARDYAQ..i&amp;docid=</a:t>
            </a:r>
            <a:r>
              <a:rPr lang="en-US" sz="1000" err="1">
                <a:solidFill>
                  <a:schemeClr val="bg1"/>
                </a:solidFill>
              </a:rPr>
              <a:t>lvwpcZbfemRSNM&amp;w</a:t>
            </a:r>
            <a:r>
              <a:rPr lang="en-US" sz="1000">
                <a:solidFill>
                  <a:schemeClr val="bg1"/>
                </a:solidFill>
              </a:rPr>
              <a:t>=740&amp;h=204&amp;q=amazon%20logo&amp;ved=2ahUKEwi4mKG8ycDtAhUTC1MKHf8OA-QQMygAegUIARDYAQ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</a:rPr>
              <a:t>https://www.google.com/</a:t>
            </a:r>
            <a:r>
              <a:rPr lang="en-US" sz="1000" err="1">
                <a:solidFill>
                  <a:schemeClr val="bg1"/>
                </a:solidFill>
              </a:rPr>
              <a:t>imgres?imgurl</a:t>
            </a:r>
            <a:r>
              <a:rPr lang="en-US" sz="1000">
                <a:solidFill>
                  <a:schemeClr val="bg1"/>
                </a:solidFill>
              </a:rPr>
              <a:t>=https%3A%2F%2Fupload.wikimedia.org%2Fwikipedia%2Fcommons%2Fthumb%2F2%2F2f%2FGoogle_2015_logo.svg%2F368px-Google_2015_logo.svg.png&amp;imgrefurl=https%3A%2F%2Fen.wikipedia.org%2Fwiki%2FGoogle_logo&amp;tbnid=i7tk71tFoM4V3M&amp;vet=12ahUKEwjuttKMy8DtAhWQB1MKHcOfCzwQMygAegUIARDUAQ..i&amp;docid=YYcJ4Dx_qJL9iM&amp;w=368&amp;h=124&amp;q=google%20logo&amp;ved=2ahUKEwjuttKMy8DtAhWQB1MKHcOfCzwQMygAegUIARDUA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51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9BFF-C840-4D3B-9A90-7F11A3DE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D51C2-34F0-4B7E-9B3C-FE123D865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457"/>
            <a:ext cx="8596668" cy="45609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The presented work attempts to generalize a stock forecasting neural network using Bayesian regularization.</a:t>
            </a:r>
          </a:p>
          <a:p>
            <a:r>
              <a:rPr lang="en-US" sz="2400">
                <a:solidFill>
                  <a:schemeClr val="bg1"/>
                </a:solidFill>
              </a:rPr>
              <a:t>The accuracy of the NN is of particular interest primarily due to increased market volatility from the recession caused by COVID-19: an extremely unpredictable worldwide event.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7CF77-95A0-41E8-B456-A4EC771C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88751-2669-4FD3-861F-B4AAC7DE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252135"/>
            <a:ext cx="5043118" cy="85477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Network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51CC7-E587-4049-B3BA-5BB93DAC3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41" y="1106905"/>
            <a:ext cx="4523667" cy="55821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9-inputs.</a:t>
            </a:r>
            <a:r>
              <a:rPr lang="en-US" sz="1600" b="1">
                <a:solidFill>
                  <a:schemeClr val="bg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b="1">
                <a:solidFill>
                  <a:schemeClr val="bg1"/>
                </a:solidFill>
              </a:rPr>
              <a:t>1. Low price</a:t>
            </a:r>
          </a:p>
          <a:p>
            <a:pPr marL="457200" lvl="1" indent="0">
              <a:buNone/>
            </a:pPr>
            <a:r>
              <a:rPr lang="en-US" b="1">
                <a:solidFill>
                  <a:schemeClr val="bg1"/>
                </a:solidFill>
              </a:rPr>
              <a:t>2. High price</a:t>
            </a:r>
          </a:p>
          <a:p>
            <a:pPr marL="457200" lvl="1" indent="0">
              <a:buNone/>
            </a:pPr>
            <a:r>
              <a:rPr lang="en-US" b="1">
                <a:solidFill>
                  <a:schemeClr val="bg1"/>
                </a:solidFill>
              </a:rPr>
              <a:t>3. Opening price</a:t>
            </a:r>
          </a:p>
          <a:p>
            <a:pPr marL="457200" lvl="1" indent="0">
              <a:buNone/>
            </a:pPr>
            <a:r>
              <a:rPr lang="en-US" b="1">
                <a:solidFill>
                  <a:schemeClr val="bg1"/>
                </a:solidFill>
              </a:rPr>
              <a:t>4. 5-day Exponential moving average</a:t>
            </a:r>
          </a:p>
          <a:p>
            <a:pPr marL="457200" lvl="1" indent="0">
              <a:buNone/>
            </a:pPr>
            <a:r>
              <a:rPr lang="en-US" b="1">
                <a:solidFill>
                  <a:schemeClr val="bg1"/>
                </a:solidFill>
              </a:rPr>
              <a:t>5. 10-day Exponential moving average</a:t>
            </a:r>
          </a:p>
          <a:p>
            <a:pPr marL="457200" lvl="1" indent="0">
              <a:buNone/>
            </a:pPr>
            <a:r>
              <a:rPr lang="en-US" b="1">
                <a:solidFill>
                  <a:schemeClr val="bg1"/>
                </a:solidFill>
              </a:rPr>
              <a:t>6. Relative strength index</a:t>
            </a:r>
          </a:p>
          <a:p>
            <a:pPr marL="457200" lvl="1" indent="0">
              <a:buNone/>
            </a:pPr>
            <a:r>
              <a:rPr lang="en-US" b="1">
                <a:solidFill>
                  <a:schemeClr val="bg1"/>
                </a:solidFill>
              </a:rPr>
              <a:t>7. Williams %R</a:t>
            </a:r>
          </a:p>
          <a:p>
            <a:pPr marL="457200" lvl="1" indent="0">
              <a:buNone/>
            </a:pPr>
            <a:r>
              <a:rPr lang="en-US" b="1">
                <a:solidFill>
                  <a:schemeClr val="bg1"/>
                </a:solidFill>
              </a:rPr>
              <a:t>8. Stochastic %K</a:t>
            </a:r>
          </a:p>
          <a:p>
            <a:pPr marL="457200" lvl="1" indent="0">
              <a:buNone/>
            </a:pPr>
            <a:r>
              <a:rPr lang="en-US" b="1">
                <a:solidFill>
                  <a:schemeClr val="bg1"/>
                </a:solidFill>
              </a:rPr>
              <a:t>9. Stochastic %D</a:t>
            </a:r>
          </a:p>
          <a:p>
            <a:r>
              <a:rPr lang="en-US" sz="2000" b="1">
                <a:solidFill>
                  <a:schemeClr val="bg1"/>
                </a:solidFill>
              </a:rPr>
              <a:t>1 Hidden layer, 5 neurons. </a:t>
            </a:r>
          </a:p>
          <a:p>
            <a:r>
              <a:rPr lang="en-US" sz="2000" b="1">
                <a:solidFill>
                  <a:schemeClr val="bg1"/>
                </a:solidFill>
              </a:rPr>
              <a:t>1 Output</a:t>
            </a:r>
          </a:p>
          <a:p>
            <a:pPr marL="457200" lvl="1" indent="0">
              <a:buNone/>
            </a:pPr>
            <a:r>
              <a:rPr lang="en-US" b="1">
                <a:solidFill>
                  <a:schemeClr val="bg1"/>
                </a:solidFill>
              </a:rPr>
              <a:t>1. Next days closing price</a:t>
            </a:r>
          </a:p>
          <a:p>
            <a:pPr marL="457200" lvl="1" indent="0">
              <a:buNone/>
            </a:pP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3BA02-4DFD-4317-A5B6-F0A4276B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D19BD7-E182-4AFE-91E4-DD189B69A2F8}"/>
              </a:ext>
            </a:extLst>
          </p:cNvPr>
          <p:cNvSpPr/>
          <p:nvPr/>
        </p:nvSpPr>
        <p:spPr>
          <a:xfrm>
            <a:off x="5846830" y="975944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F49206-2630-42A3-9766-F9F9B0EEE013}"/>
              </a:ext>
            </a:extLst>
          </p:cNvPr>
          <p:cNvSpPr/>
          <p:nvPr/>
        </p:nvSpPr>
        <p:spPr>
          <a:xfrm>
            <a:off x="5846830" y="1699754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4B654F-00E3-4911-9664-8DC7B44250CB}"/>
              </a:ext>
            </a:extLst>
          </p:cNvPr>
          <p:cNvSpPr/>
          <p:nvPr/>
        </p:nvSpPr>
        <p:spPr>
          <a:xfrm>
            <a:off x="5845192" y="2429794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EMA5</a:t>
            </a:r>
            <a:endParaRPr lang="en-US" sz="60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15E830-F5D8-47E7-B245-E49397331F00}"/>
              </a:ext>
            </a:extLst>
          </p:cNvPr>
          <p:cNvSpPr/>
          <p:nvPr/>
        </p:nvSpPr>
        <p:spPr>
          <a:xfrm>
            <a:off x="5845192" y="3877414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RSI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98D8A0-E328-457B-9365-C39D0C11192B}"/>
              </a:ext>
            </a:extLst>
          </p:cNvPr>
          <p:cNvSpPr/>
          <p:nvPr/>
        </p:nvSpPr>
        <p:spPr>
          <a:xfrm>
            <a:off x="5845192" y="4601224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%</a:t>
            </a:r>
            <a:r>
              <a:rPr lang="en-US">
                <a:solidFill>
                  <a:schemeClr val="tx1"/>
                </a:solidFill>
              </a:rPr>
              <a:t>R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40A8F6-8551-4462-9BA9-2280FCF3AF33}"/>
              </a:ext>
            </a:extLst>
          </p:cNvPr>
          <p:cNvSpPr/>
          <p:nvPr/>
        </p:nvSpPr>
        <p:spPr>
          <a:xfrm>
            <a:off x="5845192" y="5325034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%</a:t>
            </a:r>
            <a:r>
              <a:rPr lang="en-US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0C6CD2-0A94-4C8D-887E-13DA2365EEB6}"/>
              </a:ext>
            </a:extLst>
          </p:cNvPr>
          <p:cNvSpPr/>
          <p:nvPr/>
        </p:nvSpPr>
        <p:spPr>
          <a:xfrm>
            <a:off x="5845192" y="6048844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%</a:t>
            </a:r>
            <a:r>
              <a:rPr lang="en-US">
                <a:solidFill>
                  <a:schemeClr val="tx1"/>
                </a:solidFill>
              </a:rPr>
              <a:t>D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5CDB3D3-D66E-4F2E-9F40-A0D21C43F323}"/>
              </a:ext>
            </a:extLst>
          </p:cNvPr>
          <p:cNvSpPr/>
          <p:nvPr/>
        </p:nvSpPr>
        <p:spPr>
          <a:xfrm>
            <a:off x="5845192" y="252134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21787B-F65A-4832-A487-3231DC10270C}"/>
              </a:ext>
            </a:extLst>
          </p:cNvPr>
          <p:cNvSpPr/>
          <p:nvPr/>
        </p:nvSpPr>
        <p:spPr>
          <a:xfrm>
            <a:off x="5845192" y="3153604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EMA10</a:t>
            </a:r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561B0A9-89F1-409E-A34A-FA9166292AEA}"/>
              </a:ext>
            </a:extLst>
          </p:cNvPr>
          <p:cNvSpPr/>
          <p:nvPr/>
        </p:nvSpPr>
        <p:spPr>
          <a:xfrm>
            <a:off x="8427071" y="1705984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B0FD8AE-932A-4499-95EA-86CF5DD76F36}"/>
              </a:ext>
            </a:extLst>
          </p:cNvPr>
          <p:cNvSpPr/>
          <p:nvPr/>
        </p:nvSpPr>
        <p:spPr>
          <a:xfrm>
            <a:off x="8427071" y="2429794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CA1BA6A-9CE5-40E9-967E-F5A66F274CD2}"/>
              </a:ext>
            </a:extLst>
          </p:cNvPr>
          <p:cNvSpPr/>
          <p:nvPr/>
        </p:nvSpPr>
        <p:spPr>
          <a:xfrm>
            <a:off x="8427071" y="3153604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6C1DA2-5A0E-4434-ACFB-556339C38A2A}"/>
              </a:ext>
            </a:extLst>
          </p:cNvPr>
          <p:cNvSpPr/>
          <p:nvPr/>
        </p:nvSpPr>
        <p:spPr>
          <a:xfrm>
            <a:off x="8427071" y="3877414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4681295-704E-41FF-96F2-A21D37EE9EF8}"/>
              </a:ext>
            </a:extLst>
          </p:cNvPr>
          <p:cNvSpPr/>
          <p:nvPr/>
        </p:nvSpPr>
        <p:spPr>
          <a:xfrm>
            <a:off x="8427071" y="4599972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E1297B-4C59-4A9F-A968-036B0F25495E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>
            <a:off x="6485272" y="572174"/>
            <a:ext cx="1941799" cy="145385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CB619F-2848-4429-A4F7-69581E60F499}"/>
              </a:ext>
            </a:extLst>
          </p:cNvPr>
          <p:cNvCxnSpPr>
            <a:cxnSpLocks/>
            <a:stCxn id="5" idx="6"/>
            <a:endCxn id="23" idx="2"/>
          </p:cNvCxnSpPr>
          <p:nvPr/>
        </p:nvCxnSpPr>
        <p:spPr>
          <a:xfrm>
            <a:off x="6486910" y="1295984"/>
            <a:ext cx="1940161" cy="73004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6A8AEC-866B-427E-ABC7-253395499F33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>
            <a:off x="6486910" y="2019794"/>
            <a:ext cx="1940161" cy="623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16D7DC7-666F-4135-9909-B815CF5EDD36}"/>
              </a:ext>
            </a:extLst>
          </p:cNvPr>
          <p:cNvCxnSpPr>
            <a:cxnSpLocks/>
            <a:stCxn id="14" idx="6"/>
            <a:endCxn id="23" idx="2"/>
          </p:cNvCxnSpPr>
          <p:nvPr/>
        </p:nvCxnSpPr>
        <p:spPr>
          <a:xfrm flipV="1">
            <a:off x="6485272" y="2026024"/>
            <a:ext cx="1941799" cy="7238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3AA83D-8F5B-43AD-9F37-B0FDA571338C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6485272" y="2026024"/>
            <a:ext cx="1941799" cy="144762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951C294-05CA-4C31-B46A-3D13D9854A4D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 flipV="1">
            <a:off x="6485272" y="2026024"/>
            <a:ext cx="1941799" cy="217143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33BC4AD-47F4-469D-AB54-2EAC338E4DC8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6485272" y="2026024"/>
            <a:ext cx="1941799" cy="289524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B113C2-BEB1-42E3-A99C-50F22DDB86B7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 flipV="1">
            <a:off x="6485272" y="2026024"/>
            <a:ext cx="1941799" cy="361905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EB2F8FB-C99C-405D-8F3F-44E6204FD038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 flipV="1">
            <a:off x="6485272" y="2026024"/>
            <a:ext cx="1941799" cy="434286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A3DBE0-33C5-42AF-9B8A-F1A617CA11EA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6485272" y="2749834"/>
            <a:ext cx="1941799" cy="361905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5C0BD99-C475-453D-A072-AAFC55CB4CE2}"/>
              </a:ext>
            </a:extLst>
          </p:cNvPr>
          <p:cNvCxnSpPr>
            <a:cxnSpLocks/>
            <a:stCxn id="18" idx="6"/>
            <a:endCxn id="25" idx="2"/>
          </p:cNvCxnSpPr>
          <p:nvPr/>
        </p:nvCxnSpPr>
        <p:spPr>
          <a:xfrm flipV="1">
            <a:off x="6485272" y="2749834"/>
            <a:ext cx="1941799" cy="289524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E54132-4D98-4369-B318-73BE9A9285D3}"/>
              </a:ext>
            </a:extLst>
          </p:cNvPr>
          <p:cNvCxnSpPr>
            <a:cxnSpLocks/>
            <a:stCxn id="17" idx="6"/>
            <a:endCxn id="25" idx="2"/>
          </p:cNvCxnSpPr>
          <p:nvPr/>
        </p:nvCxnSpPr>
        <p:spPr>
          <a:xfrm flipV="1">
            <a:off x="6485272" y="2749834"/>
            <a:ext cx="1941799" cy="217143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3842E10-9B05-4947-BDAA-BEAE64C13615}"/>
              </a:ext>
            </a:extLst>
          </p:cNvPr>
          <p:cNvCxnSpPr>
            <a:cxnSpLocks/>
            <a:stCxn id="16" idx="6"/>
            <a:endCxn id="25" idx="2"/>
          </p:cNvCxnSpPr>
          <p:nvPr/>
        </p:nvCxnSpPr>
        <p:spPr>
          <a:xfrm flipV="1">
            <a:off x="6485272" y="2749834"/>
            <a:ext cx="1941799" cy="144762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4730F3E-D341-48CD-BB2B-A6C35AEE3E91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6485272" y="2749834"/>
            <a:ext cx="1941799" cy="7238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9D2D302-F254-416E-84CB-7341B46E0A4A}"/>
              </a:ext>
            </a:extLst>
          </p:cNvPr>
          <p:cNvCxnSpPr>
            <a:cxnSpLocks/>
            <a:stCxn id="14" idx="6"/>
            <a:endCxn id="25" idx="2"/>
          </p:cNvCxnSpPr>
          <p:nvPr/>
        </p:nvCxnSpPr>
        <p:spPr>
          <a:xfrm>
            <a:off x="6485272" y="2749834"/>
            <a:ext cx="194179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ACCCAAD-FDF1-43CB-9A3B-53965086C8D5}"/>
              </a:ext>
            </a:extLst>
          </p:cNvPr>
          <p:cNvCxnSpPr>
            <a:cxnSpLocks/>
            <a:stCxn id="12" idx="6"/>
            <a:endCxn id="25" idx="2"/>
          </p:cNvCxnSpPr>
          <p:nvPr/>
        </p:nvCxnSpPr>
        <p:spPr>
          <a:xfrm>
            <a:off x="6486910" y="2019794"/>
            <a:ext cx="1940161" cy="73004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5C65B40-6571-409C-9AB6-371FFE1B8723}"/>
              </a:ext>
            </a:extLst>
          </p:cNvPr>
          <p:cNvCxnSpPr>
            <a:cxnSpLocks/>
            <a:stCxn id="5" idx="6"/>
            <a:endCxn id="25" idx="2"/>
          </p:cNvCxnSpPr>
          <p:nvPr/>
        </p:nvCxnSpPr>
        <p:spPr>
          <a:xfrm>
            <a:off x="6486910" y="1295984"/>
            <a:ext cx="1940161" cy="145385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F450ACB-454C-4380-B260-F8CC78D7E2C9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6485272" y="572174"/>
            <a:ext cx="1941799" cy="217766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7339696-219C-43F1-8581-78A26B7D59B9}"/>
              </a:ext>
            </a:extLst>
          </p:cNvPr>
          <p:cNvCxnSpPr>
            <a:cxnSpLocks/>
            <a:stCxn id="5" idx="6"/>
            <a:endCxn id="26" idx="2"/>
          </p:cNvCxnSpPr>
          <p:nvPr/>
        </p:nvCxnSpPr>
        <p:spPr>
          <a:xfrm>
            <a:off x="6486910" y="1295984"/>
            <a:ext cx="1940161" cy="217766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70ED87B-DB19-4220-AD71-9B8DFB4B30EC}"/>
              </a:ext>
            </a:extLst>
          </p:cNvPr>
          <p:cNvCxnSpPr>
            <a:cxnSpLocks/>
            <a:stCxn id="12" idx="6"/>
            <a:endCxn id="26" idx="2"/>
          </p:cNvCxnSpPr>
          <p:nvPr/>
        </p:nvCxnSpPr>
        <p:spPr>
          <a:xfrm>
            <a:off x="6486910" y="2019794"/>
            <a:ext cx="1940161" cy="145385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686ED8A-22BE-455A-8EC6-0BBBFE151987}"/>
              </a:ext>
            </a:extLst>
          </p:cNvPr>
          <p:cNvCxnSpPr>
            <a:cxnSpLocks/>
            <a:stCxn id="14" idx="6"/>
            <a:endCxn id="26" idx="2"/>
          </p:cNvCxnSpPr>
          <p:nvPr/>
        </p:nvCxnSpPr>
        <p:spPr>
          <a:xfrm>
            <a:off x="6485272" y="2749834"/>
            <a:ext cx="1941799" cy="7238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D4E4BCC-E571-4F55-8563-183522BDC1E8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>
            <a:off x="6485272" y="3473644"/>
            <a:ext cx="194179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C0FFE4F-C010-42C7-957B-5A3CE5B65DA4}"/>
              </a:ext>
            </a:extLst>
          </p:cNvPr>
          <p:cNvCxnSpPr>
            <a:cxnSpLocks/>
            <a:stCxn id="16" idx="6"/>
            <a:endCxn id="26" idx="2"/>
          </p:cNvCxnSpPr>
          <p:nvPr/>
        </p:nvCxnSpPr>
        <p:spPr>
          <a:xfrm flipV="1">
            <a:off x="6485272" y="3473644"/>
            <a:ext cx="1941799" cy="7238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201BDDC-9FFD-44B4-86CC-3DD9A2B32984}"/>
              </a:ext>
            </a:extLst>
          </p:cNvPr>
          <p:cNvCxnSpPr>
            <a:cxnSpLocks/>
            <a:stCxn id="17" idx="6"/>
            <a:endCxn id="26" idx="2"/>
          </p:cNvCxnSpPr>
          <p:nvPr/>
        </p:nvCxnSpPr>
        <p:spPr>
          <a:xfrm flipV="1">
            <a:off x="6485272" y="3473644"/>
            <a:ext cx="1941799" cy="144762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9BA2183-86B5-4DE9-98C3-5DECB8A2A9D3}"/>
              </a:ext>
            </a:extLst>
          </p:cNvPr>
          <p:cNvCxnSpPr>
            <a:cxnSpLocks/>
            <a:stCxn id="18" idx="6"/>
            <a:endCxn id="26" idx="2"/>
          </p:cNvCxnSpPr>
          <p:nvPr/>
        </p:nvCxnSpPr>
        <p:spPr>
          <a:xfrm flipV="1">
            <a:off x="6485272" y="3473644"/>
            <a:ext cx="1941799" cy="217143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1B3BC2C-698F-42B6-8FBA-3391C7D17410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 flipV="1">
            <a:off x="6485272" y="3473644"/>
            <a:ext cx="1941799" cy="289524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E1C22B4-AFBE-4C46-901B-73AA90C30018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 flipV="1">
            <a:off x="6485272" y="4197454"/>
            <a:ext cx="1941799" cy="217143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52AC291-54BA-4930-8684-398F80CB7728}"/>
              </a:ext>
            </a:extLst>
          </p:cNvPr>
          <p:cNvCxnSpPr>
            <a:cxnSpLocks/>
            <a:stCxn id="18" idx="6"/>
            <a:endCxn id="27" idx="2"/>
          </p:cNvCxnSpPr>
          <p:nvPr/>
        </p:nvCxnSpPr>
        <p:spPr>
          <a:xfrm flipV="1">
            <a:off x="6485272" y="4197454"/>
            <a:ext cx="1941799" cy="144762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F5D0291-05EA-4181-9A89-C300244F6645}"/>
              </a:ext>
            </a:extLst>
          </p:cNvPr>
          <p:cNvCxnSpPr>
            <a:cxnSpLocks/>
            <a:stCxn id="17" idx="6"/>
            <a:endCxn id="27" idx="2"/>
          </p:cNvCxnSpPr>
          <p:nvPr/>
        </p:nvCxnSpPr>
        <p:spPr>
          <a:xfrm flipV="1">
            <a:off x="6485272" y="4197454"/>
            <a:ext cx="1941799" cy="7238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CF5FFD5-ABC7-43E9-A096-5F7E6D2AA76D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6485272" y="4197454"/>
            <a:ext cx="194179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8B7F1F9-C2AD-4986-AB58-FC8C5A57555E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>
            <a:off x="6485272" y="3473644"/>
            <a:ext cx="1941799" cy="7238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C21D41D-B558-44A9-A8C2-B18C5F74AFDC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6485272" y="2749834"/>
            <a:ext cx="1941799" cy="144762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9C172C6-0B35-4F28-A9E8-375F5C4D56EE}"/>
              </a:ext>
            </a:extLst>
          </p:cNvPr>
          <p:cNvCxnSpPr>
            <a:cxnSpLocks/>
            <a:stCxn id="12" idx="6"/>
            <a:endCxn id="27" idx="2"/>
          </p:cNvCxnSpPr>
          <p:nvPr/>
        </p:nvCxnSpPr>
        <p:spPr>
          <a:xfrm>
            <a:off x="6486910" y="2019794"/>
            <a:ext cx="1940161" cy="217766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232A472-100D-4267-B99A-FFAD078E4E0D}"/>
              </a:ext>
            </a:extLst>
          </p:cNvPr>
          <p:cNvCxnSpPr>
            <a:cxnSpLocks/>
            <a:stCxn id="5" idx="6"/>
            <a:endCxn id="27" idx="2"/>
          </p:cNvCxnSpPr>
          <p:nvPr/>
        </p:nvCxnSpPr>
        <p:spPr>
          <a:xfrm>
            <a:off x="6486910" y="1295984"/>
            <a:ext cx="1940161" cy="290147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187B62F-6148-42DA-B47D-F47CD21F67AD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6485272" y="572174"/>
            <a:ext cx="1941799" cy="362528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39B3B16-EB16-44F6-93EB-DDC6F66E6F12}"/>
              </a:ext>
            </a:extLst>
          </p:cNvPr>
          <p:cNvCxnSpPr>
            <a:cxnSpLocks/>
            <a:stCxn id="21" idx="6"/>
            <a:endCxn id="28" idx="2"/>
          </p:cNvCxnSpPr>
          <p:nvPr/>
        </p:nvCxnSpPr>
        <p:spPr>
          <a:xfrm>
            <a:off x="6485272" y="572174"/>
            <a:ext cx="1941799" cy="434783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4E63FDC-E229-47ED-BFA3-1E1829BC58A6}"/>
              </a:ext>
            </a:extLst>
          </p:cNvPr>
          <p:cNvCxnSpPr>
            <a:cxnSpLocks/>
            <a:stCxn id="5" idx="6"/>
            <a:endCxn id="28" idx="2"/>
          </p:cNvCxnSpPr>
          <p:nvPr/>
        </p:nvCxnSpPr>
        <p:spPr>
          <a:xfrm>
            <a:off x="6486910" y="1295984"/>
            <a:ext cx="1940161" cy="362402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EFC76A5-8895-48CE-A54A-03EC19975939}"/>
              </a:ext>
            </a:extLst>
          </p:cNvPr>
          <p:cNvCxnSpPr>
            <a:cxnSpLocks/>
            <a:stCxn id="12" idx="6"/>
            <a:endCxn id="28" idx="2"/>
          </p:cNvCxnSpPr>
          <p:nvPr/>
        </p:nvCxnSpPr>
        <p:spPr>
          <a:xfrm>
            <a:off x="6486910" y="2019794"/>
            <a:ext cx="1940161" cy="290021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691A70E-FF6F-433F-898B-4ADEC59F3A09}"/>
              </a:ext>
            </a:extLst>
          </p:cNvPr>
          <p:cNvCxnSpPr>
            <a:cxnSpLocks/>
            <a:stCxn id="14" idx="6"/>
            <a:endCxn id="28" idx="2"/>
          </p:cNvCxnSpPr>
          <p:nvPr/>
        </p:nvCxnSpPr>
        <p:spPr>
          <a:xfrm>
            <a:off x="6485272" y="2749834"/>
            <a:ext cx="1941799" cy="217017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954EB1C-7ECB-4D66-AF18-47980E4BF096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>
            <a:off x="6485272" y="3473644"/>
            <a:ext cx="1941799" cy="144636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34681FD-D062-4194-B4B2-CCF3ED0FFE85}"/>
              </a:ext>
            </a:extLst>
          </p:cNvPr>
          <p:cNvCxnSpPr>
            <a:cxnSpLocks/>
            <a:stCxn id="16" idx="6"/>
            <a:endCxn id="28" idx="2"/>
          </p:cNvCxnSpPr>
          <p:nvPr/>
        </p:nvCxnSpPr>
        <p:spPr>
          <a:xfrm>
            <a:off x="6485272" y="4197454"/>
            <a:ext cx="1941799" cy="72255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356CDE6-4DAC-41D0-B5A0-F79ED8C88760}"/>
              </a:ext>
            </a:extLst>
          </p:cNvPr>
          <p:cNvCxnSpPr>
            <a:cxnSpLocks/>
            <a:stCxn id="17" idx="6"/>
            <a:endCxn id="28" idx="2"/>
          </p:cNvCxnSpPr>
          <p:nvPr/>
        </p:nvCxnSpPr>
        <p:spPr>
          <a:xfrm flipV="1">
            <a:off x="6485272" y="4920012"/>
            <a:ext cx="1941799" cy="125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C40EFBA-95FE-4FDC-BD87-621360A839E8}"/>
              </a:ext>
            </a:extLst>
          </p:cNvPr>
          <p:cNvCxnSpPr>
            <a:cxnSpLocks/>
            <a:stCxn id="18" idx="6"/>
            <a:endCxn id="28" idx="2"/>
          </p:cNvCxnSpPr>
          <p:nvPr/>
        </p:nvCxnSpPr>
        <p:spPr>
          <a:xfrm flipV="1">
            <a:off x="6485272" y="4920012"/>
            <a:ext cx="1941799" cy="72506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68574DF-0F05-4E79-B396-B262A5FB66F9}"/>
              </a:ext>
            </a:extLst>
          </p:cNvPr>
          <p:cNvCxnSpPr>
            <a:cxnSpLocks/>
            <a:stCxn id="19" idx="6"/>
            <a:endCxn id="28" idx="2"/>
          </p:cNvCxnSpPr>
          <p:nvPr/>
        </p:nvCxnSpPr>
        <p:spPr>
          <a:xfrm flipV="1">
            <a:off x="6485272" y="4920012"/>
            <a:ext cx="1941799" cy="144887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08446A22-2470-43CE-80ED-F47C6FE8E94C}"/>
              </a:ext>
            </a:extLst>
          </p:cNvPr>
          <p:cNvSpPr/>
          <p:nvPr/>
        </p:nvSpPr>
        <p:spPr>
          <a:xfrm>
            <a:off x="10789598" y="3153877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1F75987-FD11-43BC-9AB1-5D3A70616187}"/>
              </a:ext>
            </a:extLst>
          </p:cNvPr>
          <p:cNvCxnSpPr>
            <a:cxnSpLocks/>
            <a:stCxn id="23" idx="6"/>
            <a:endCxn id="163" idx="2"/>
          </p:cNvCxnSpPr>
          <p:nvPr/>
        </p:nvCxnSpPr>
        <p:spPr>
          <a:xfrm>
            <a:off x="9067151" y="2026024"/>
            <a:ext cx="1722447" cy="144789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34E98BC-2D24-49F5-B79F-D3C8AFF38692}"/>
              </a:ext>
            </a:extLst>
          </p:cNvPr>
          <p:cNvCxnSpPr>
            <a:cxnSpLocks/>
            <a:stCxn id="25" idx="6"/>
            <a:endCxn id="163" idx="2"/>
          </p:cNvCxnSpPr>
          <p:nvPr/>
        </p:nvCxnSpPr>
        <p:spPr>
          <a:xfrm>
            <a:off x="9067151" y="2749834"/>
            <a:ext cx="1722447" cy="72408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CE7A442-D79B-43E4-A64A-5EC9157E54A7}"/>
              </a:ext>
            </a:extLst>
          </p:cNvPr>
          <p:cNvCxnSpPr>
            <a:cxnSpLocks/>
            <a:stCxn id="26" idx="6"/>
            <a:endCxn id="163" idx="2"/>
          </p:cNvCxnSpPr>
          <p:nvPr/>
        </p:nvCxnSpPr>
        <p:spPr>
          <a:xfrm>
            <a:off x="9067151" y="3473644"/>
            <a:ext cx="1722447" cy="27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04FF20F-AAE0-404B-80D0-B486B1C772C2}"/>
              </a:ext>
            </a:extLst>
          </p:cNvPr>
          <p:cNvCxnSpPr>
            <a:cxnSpLocks/>
            <a:stCxn id="27" idx="6"/>
            <a:endCxn id="163" idx="2"/>
          </p:cNvCxnSpPr>
          <p:nvPr/>
        </p:nvCxnSpPr>
        <p:spPr>
          <a:xfrm flipV="1">
            <a:off x="9067151" y="3473917"/>
            <a:ext cx="1722447" cy="72353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BA53E02-183E-44AC-A121-358F00781E25}"/>
              </a:ext>
            </a:extLst>
          </p:cNvPr>
          <p:cNvCxnSpPr>
            <a:cxnSpLocks/>
            <a:stCxn id="28" idx="6"/>
            <a:endCxn id="163" idx="2"/>
          </p:cNvCxnSpPr>
          <p:nvPr/>
        </p:nvCxnSpPr>
        <p:spPr>
          <a:xfrm flipV="1">
            <a:off x="9067151" y="3473917"/>
            <a:ext cx="1722447" cy="144609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11A4748E-3DBF-4518-8E0D-46BFE5FEFFAC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>
            <a:off x="6485272" y="572174"/>
            <a:ext cx="1941799" cy="290147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823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88751-2669-4FD3-861F-B4AAC7DE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252135"/>
            <a:ext cx="5043118" cy="854770"/>
          </a:xfrm>
        </p:spPr>
        <p:txBody>
          <a:bodyPr anchor="ctr"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Cost Function &amp; Bayesian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51CC7-E587-4049-B3BA-5BB93DAC32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3141" y="1359039"/>
                <a:ext cx="4523667" cy="532998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</a:rPr>
                  <a:t>Cost function includes sum squared error and sum squared network weights.</a:t>
                </a:r>
              </a:p>
              <a:p>
                <a:r>
                  <a:rPr lang="en-US" b="1">
                    <a:solidFill>
                      <a:schemeClr val="bg1"/>
                    </a:solidFill>
                  </a:rPr>
                  <a:t>Large weights are penalized, thus preventing overfitting and maintaining generalization.</a:t>
                </a:r>
              </a:p>
              <a:p>
                <a:r>
                  <a:rPr lang="en-US" b="1" err="1">
                    <a:solidFill>
                      <a:schemeClr val="bg1"/>
                    </a:solidFill>
                  </a:rPr>
                  <a:t>Levenburg</a:t>
                </a:r>
                <a:r>
                  <a:rPr lang="en-US" b="1">
                    <a:solidFill>
                      <a:schemeClr val="bg1"/>
                    </a:solidFill>
                  </a:rPr>
                  <a:t>-Marquardt Algorithm  used to minimize cost function and obtain estimate for Hessian matrix. </a:t>
                </a:r>
              </a:p>
              <a:p>
                <a:r>
                  <a:rPr lang="en-US" b="1">
                    <a:solidFill>
                      <a:schemeClr val="bg1"/>
                    </a:solidFill>
                  </a:rPr>
                  <a:t>Hessian matrix is then used to update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b="1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b="1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endParaRPr lang="en-US" sz="2400" b="1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51CC7-E587-4049-B3BA-5BB93DAC3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141" y="1359039"/>
                <a:ext cx="4523667" cy="5329983"/>
              </a:xfrm>
              <a:blipFill>
                <a:blip r:embed="rId2"/>
                <a:stretch>
                  <a:fillRect l="-539" t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17B565-FD35-4A07-AD57-9954FCFF5B68}"/>
                  </a:ext>
                </a:extLst>
              </p:cNvPr>
              <p:cNvSpPr txBox="1"/>
              <p:nvPr/>
            </p:nvSpPr>
            <p:spPr>
              <a:xfrm>
                <a:off x="6623755" y="674964"/>
                <a:ext cx="3709010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Cost Function: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𝛽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/>
                  <a:t>: Sum squared errors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/>
                  <a:t>: Sum squared network weights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17B565-FD35-4A07-AD57-9954FCFF5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55" y="674964"/>
                <a:ext cx="3709010" cy="1231106"/>
              </a:xfrm>
              <a:prstGeom prst="rect">
                <a:avLst/>
              </a:prstGeom>
              <a:blipFill>
                <a:blip r:embed="rId3"/>
                <a:stretch>
                  <a:fillRect l="-1809" t="-3465" r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9D48EE4-83A0-49ED-8182-AE9CC9ACBEEB}"/>
                  </a:ext>
                </a:extLst>
              </p:cNvPr>
              <p:cNvSpPr txBox="1"/>
              <p:nvPr/>
            </p:nvSpPr>
            <p:spPr>
              <a:xfrm>
                <a:off x="5669949" y="3199555"/>
                <a:ext cx="5620203" cy="365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>
                    <a:ea typeface="SimSun" panose="02010600030101010101" pitchFamily="2" charset="-122"/>
                    <a:cs typeface="Times New Roman" panose="02020603050405020304" pitchFamily="18" charset="0"/>
                  </a:rPr>
                  <a:t>Cost Function parameters at Minimum Point</a:t>
                </a:r>
                <a:r>
                  <a:rPr lang="en-US" sz="180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:</a:t>
                </a:r>
                <a:br>
                  <a:rPr lang="en-US" sz="180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</a:br>
                <a:endParaRPr lang="en-US" sz="1800" spc="-5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𝛼</m:t>
                          </m:r>
                        </m:e>
                        <m:sup>
                          <m:r>
                            <a:rPr lang="en-US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𝑀𝑃</m:t>
                          </m:r>
                        </m:sup>
                      </m:sSup>
                      <m:r>
                        <a:rPr lang="en-US" sz="1800" i="1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sz="1800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𝛾</m:t>
                          </m:r>
                        </m:num>
                        <m:den>
                          <m:r>
                            <a:rPr lang="en-US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1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𝑀𝑃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800" spc="-5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US" sz="1800" spc="-5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𝛽</m:t>
                          </m:r>
                        </m:e>
                        <m:sup>
                          <m:r>
                            <a:rPr lang="en-US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𝑀𝑃</m:t>
                          </m:r>
                        </m:sup>
                      </m:sSup>
                      <m:r>
                        <a:rPr lang="en-US" sz="1800" i="1" spc="-5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𝑛</m:t>
                          </m:r>
                          <m:r>
                            <a:rPr lang="en-US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r>
                            <a:rPr lang="en-US" sz="1800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𝛾</m:t>
                          </m:r>
                        </m:num>
                        <m:den>
                          <m:r>
                            <a:rPr lang="en-US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 spc="-5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1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1800" i="1" spc="-5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𝑀𝑃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800" spc="-5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US" spc="-5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pc="-5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𝛾</m:t>
                      </m:r>
                      <m:r>
                        <a:rPr lang="en-US" sz="1800" b="0" i="1" spc="-5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i="1" spc="-5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𝑁</m:t>
                      </m:r>
                      <m:r>
                        <a:rPr lang="en-US" i="1" spc="-5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−2</m:t>
                      </m:r>
                      <m:sSup>
                        <m:sSupPr>
                          <m:ctrlPr>
                            <a:rPr lang="en-US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𝛼</m:t>
                          </m:r>
                        </m:e>
                        <m:sup>
                          <m:r>
                            <a:rPr lang="en-US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𝑀𝑃</m:t>
                          </m:r>
                        </m:sup>
                      </m:sSup>
                      <m:r>
                        <a:rPr lang="en-US" i="1" spc="-5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𝑡𝑟</m:t>
                      </m:r>
                      <m:sSup>
                        <m:sSupPr>
                          <m:ctrlPr>
                            <a:rPr lang="en-US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pc="-5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pc="-5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𝑯</m:t>
                                  </m:r>
                                </m:e>
                                <m:sup>
                                  <m:r>
                                    <a:rPr lang="en-US" i="1" spc="-5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𝑀𝑃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 spc="-5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spc="-5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US" sz="1800" spc="-5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b="1" spc="-5">
                    <a:latin typeface="Trebuchet MS (Body)"/>
                    <a:ea typeface="SimSun" panose="02010600030101010101" pitchFamily="2" charset="-122"/>
                  </a:rPr>
                  <a:t>Hessian Matrix:</a:t>
                </a:r>
                <a:endParaRPr lang="en-US" sz="1800" b="1" spc="-5">
                  <a:effectLst/>
                  <a:latin typeface="Trebuchet MS (Body)"/>
                  <a:ea typeface="SimSun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pc="-5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𝑯</m:t>
                      </m:r>
                      <m:r>
                        <a:rPr lang="en-US" sz="1800" b="1" i="1" spc="-5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∇</m:t>
                          </m:r>
                        </m:e>
                        <m:sup>
                          <m:r>
                            <a:rPr lang="en-US" sz="1800" i="1" spc="-5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sz="1800" b="0" i="1" spc="-5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𝐹</m:t>
                      </m:r>
                      <m:d>
                        <m:dPr>
                          <m:ctrlPr>
                            <a:rPr lang="en-US" sz="1800" b="0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800" b="1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𝒘</m:t>
                          </m:r>
                        </m:e>
                      </m:d>
                      <m:r>
                        <a:rPr lang="en-US" i="1" spc="-5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≈</m:t>
                      </m:r>
                      <m:r>
                        <a:rPr lang="en-US" sz="1800" b="0" i="1" spc="-5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2</m:t>
                      </m:r>
                      <m:r>
                        <a:rPr lang="en-US" sz="1800" b="0" i="1" spc="-5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𝛽</m:t>
                      </m:r>
                      <m:sSup>
                        <m:sSupPr>
                          <m:ctrlPr>
                            <a:rPr lang="en-US" sz="1800" b="0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sz="1800" b="1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𝑱</m:t>
                          </m:r>
                        </m:e>
                        <m:sup>
                          <m:r>
                            <a:rPr lang="en-US" sz="1800" b="0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𝑇</m:t>
                          </m:r>
                        </m:sup>
                      </m:sSup>
                      <m:r>
                        <a:rPr lang="en-US" sz="1800" b="1" i="1" spc="-5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𝑱</m:t>
                      </m:r>
                      <m:r>
                        <a:rPr lang="en-US" sz="1800" b="0" i="1" spc="-5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+2</m:t>
                      </m:r>
                      <m:r>
                        <a:rPr lang="en-US" sz="1800" b="0" i="1" spc="-5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𝛼</m:t>
                      </m:r>
                      <m:sSub>
                        <m:sSubPr>
                          <m:ctrlPr>
                            <a:rPr lang="en-US" sz="1800" b="1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800" b="1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𝑰</m:t>
                          </m:r>
                        </m:e>
                        <m:sub>
                          <m:r>
                            <a:rPr lang="en-US" sz="1800" b="0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800" spc="-5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US" sz="1800" spc="-5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9D48EE4-83A0-49ED-8182-AE9CC9ACB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949" y="3199555"/>
                <a:ext cx="5620203" cy="3656770"/>
              </a:xfrm>
              <a:prstGeom prst="rect">
                <a:avLst/>
              </a:prstGeom>
              <a:blipFill>
                <a:blip r:embed="rId4"/>
                <a:stretch>
                  <a:fillRect l="-1085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7C8C2A2-241D-48A3-8D30-13CD14041B7E}"/>
                  </a:ext>
                </a:extLst>
              </p:cNvPr>
              <p:cNvSpPr txBox="1"/>
              <p:nvPr/>
            </p:nvSpPr>
            <p:spPr>
              <a:xfrm>
                <a:off x="5907021" y="1968096"/>
                <a:ext cx="514247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>
                    <a:ea typeface="SimSun" panose="02010600030101010101" pitchFamily="2" charset="-122"/>
                    <a:cs typeface="Times New Roman" panose="02020603050405020304" pitchFamily="18" charset="0"/>
                  </a:rPr>
                  <a:t>MAP</a:t>
                </a:r>
                <a:r>
                  <a:rPr lang="en-US">
                    <a:ea typeface="SimSun" panose="02010600030101010101" pitchFamily="2" charset="-122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𝑀𝑃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𝑀𝑃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𝑀𝑖𝑛𝑖𝑚𝑖𝑧𝑒𝑠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sz="1800" b="1" spc="-5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endParaRPr lang="en-US" b="1"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b="1">
                    <a:ea typeface="SimSun" panose="02010600030101010101" pitchFamily="2" charset="-122"/>
                    <a:cs typeface="Times New Roman" panose="02020603050405020304" pitchFamily="18" charset="0"/>
                  </a:rPr>
                  <a:t>MAP</a:t>
                </a:r>
                <a:r>
                  <a:rPr lang="en-US">
                    <a:ea typeface="SimSun" panose="02010600030101010101" pitchFamily="2" charset="-122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𝑂𝑏𝑡𝑎𝑖𝑛𝑠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𝑀𝑃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𝑀𝑃</m:t>
                        </m:r>
                      </m:sup>
                    </m:sSup>
                  </m:oMath>
                </a14:m>
                <a:endParaRPr lang="en-US" sz="1800" b="1" spc="-5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7C8C2A2-241D-48A3-8D30-13CD14041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021" y="1968096"/>
                <a:ext cx="5142478" cy="923330"/>
              </a:xfrm>
              <a:prstGeom prst="rect">
                <a:avLst/>
              </a:prstGeom>
              <a:blipFill>
                <a:blip r:embed="rId5"/>
                <a:stretch>
                  <a:fillRect l="-948" t="-4636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46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88751-2669-4FD3-861F-B4AAC7DE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21" y="252135"/>
            <a:ext cx="4905115" cy="854770"/>
          </a:xfrm>
        </p:spPr>
        <p:txBody>
          <a:bodyPr anchor="ctr"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Model Setup and 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51CC7-E587-4049-B3BA-5BB93DAC32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3141" y="1359039"/>
                <a:ext cx="4523667" cy="532998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b="1">
                    <a:solidFill>
                      <a:schemeClr val="bg1"/>
                    </a:solidFill>
                  </a:rPr>
                  <a:t>All the input and expected output data are normalized to a range [-1,1] so that larger input values do not overwhelm smaller inputs </a:t>
                </a:r>
              </a:p>
              <a:p>
                <a:r>
                  <a:rPr lang="en-US" b="1">
                    <a:solidFill>
                      <a:schemeClr val="bg1"/>
                    </a:solidFill>
                  </a:rPr>
                  <a:t>The tangent sigmoid function is used for the prediction </a:t>
                </a:r>
              </a:p>
              <a:p>
                <a:r>
                  <a:rPr lang="en-US" b="1">
                    <a:solidFill>
                      <a:schemeClr val="bg1"/>
                    </a:solidFill>
                  </a:rPr>
                  <a:t>The network is trained for about 1000 epochs till convergence</a:t>
                </a:r>
              </a:p>
              <a:p>
                <a:r>
                  <a:rPr lang="en-US" b="1">
                    <a:solidFill>
                      <a:schemeClr val="bg1"/>
                    </a:solidFill>
                  </a:rPr>
                  <a:t>The number of neurons in hidden layer are adjusted until </a:t>
                </a:r>
                <a14:m>
                  <m:oMath xmlns:m="http://schemas.openxmlformats.org/officeDocument/2006/math">
                    <m:r>
                      <a:rPr lang="en-US" b="1" i="1" spc="-5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𝜸</m:t>
                    </m:r>
                    <m:r>
                      <a:rPr lang="en-US" b="1" i="1" spc="-5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r>
                  <a:rPr lang="en-US" b="1">
                    <a:solidFill>
                      <a:schemeClr val="bg1"/>
                    </a:solidFill>
                    <a:latin typeface="Trebuchet MS (Body)"/>
                  </a:rPr>
                  <a:t>becomes constant</a:t>
                </a:r>
              </a:p>
              <a:p>
                <a:r>
                  <a:rPr lang="en-US" b="1">
                    <a:solidFill>
                      <a:schemeClr val="bg1"/>
                    </a:solidFill>
                    <a:latin typeface="Trebuchet MS (Body)"/>
                  </a:rPr>
                  <a:t>The research included stock market data from Microsoft, Google and Amazon</a:t>
                </a:r>
              </a:p>
              <a:p>
                <a:endParaRPr lang="en-US" b="1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51CC7-E587-4049-B3BA-5BB93DAC3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141" y="1359039"/>
                <a:ext cx="4523667" cy="5329983"/>
              </a:xfrm>
              <a:blipFill>
                <a:blip r:embed="rId2"/>
                <a:stretch>
                  <a:fillRect l="-539" t="-801" r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518FA6-DB0E-46A1-A4A9-35D0A2D3D45E}"/>
              </a:ext>
            </a:extLst>
          </p:cNvPr>
          <p:cNvGrpSpPr/>
          <p:nvPr/>
        </p:nvGrpSpPr>
        <p:grpSpPr>
          <a:xfrm>
            <a:off x="6096000" y="1407158"/>
            <a:ext cx="3505561" cy="1070150"/>
            <a:chOff x="5814691" y="762526"/>
            <a:chExt cx="6165371" cy="8641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30601A6-7573-429F-92CB-F149889DEA67}"/>
                    </a:ext>
                  </a:extLst>
                </p:cNvPr>
                <p:cNvSpPr txBox="1"/>
                <p:nvPr/>
              </p:nvSpPr>
              <p:spPr>
                <a:xfrm>
                  <a:off x="5877842" y="1200086"/>
                  <a:ext cx="6102220" cy="4265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b="1" spc="-5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</a:t>
                  </a:r>
                  <a:r>
                    <a:rPr lang="en-US" sz="1800" b="1" spc="-5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anh(n)</a:t>
                  </a:r>
                  <a14:m>
                    <m:oMath xmlns:m="http://schemas.openxmlformats.org/officeDocument/2006/math">
                      <m:r>
                        <a:rPr lang="en-US" sz="1800" b="1" i="0" spc="-5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sz="1800" b="1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𝟐</m:t>
                          </m:r>
                        </m:num>
                        <m:den>
                          <m:r>
                            <a:rPr lang="en-US" sz="1800" b="1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𝟏</m:t>
                          </m:r>
                          <m:r>
                            <a:rPr lang="en-US" sz="1800" b="1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r>
                            <a:rPr lang="en-US" sz="1800" b="1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𝒆𝒙𝒑</m:t>
                          </m:r>
                          <m:r>
                            <a:rPr lang="en-US" sz="1800" b="1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(−</m:t>
                          </m:r>
                          <m:r>
                            <a:rPr lang="en-US" sz="1800" b="1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𝟐</m:t>
                          </m:r>
                          <m:r>
                            <a:rPr lang="en-US" sz="1800" b="1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𝒏</m:t>
                          </m:r>
                          <m:r>
                            <a:rPr lang="en-US" sz="1800" b="1" i="1" spc="-5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)</m:t>
                          </m:r>
                        </m:den>
                      </m:f>
                      <m:r>
                        <a:rPr lang="en-US" sz="1800" b="1" i="1" spc="-5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−</m:t>
                      </m:r>
                      <m:r>
                        <a:rPr lang="en-US" sz="1800" b="1" i="1" spc="-5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𝟏</m:t>
                      </m:r>
                    </m:oMath>
                  </a14:m>
                  <a:endParaRPr lang="en-US" b="1" i="1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30601A6-7573-429F-92CB-F149889DE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7842" y="1200086"/>
                  <a:ext cx="6102220" cy="426595"/>
                </a:xfrm>
                <a:prstGeom prst="rect">
                  <a:avLst/>
                </a:prstGeom>
                <a:blipFill>
                  <a:blip r:embed="rId3"/>
                  <a:stretch>
                    <a:fillRect l="-1582"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63085A-7BCE-46A5-AED8-7A0033D45A72}"/>
                </a:ext>
              </a:extLst>
            </p:cNvPr>
            <p:cNvSpPr txBox="1"/>
            <p:nvPr/>
          </p:nvSpPr>
          <p:spPr>
            <a:xfrm>
              <a:off x="5814691" y="762526"/>
              <a:ext cx="61022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>
                  <a:ea typeface="SimSun" panose="02010600030101010101" pitchFamily="2" charset="-122"/>
                  <a:cs typeface="Times New Roman" panose="02020603050405020304" pitchFamily="18" charset="0"/>
                </a:rPr>
                <a:t>Tangent Sigmoid function</a:t>
              </a:r>
              <a:endParaRPr lang="en-US"/>
            </a:p>
          </p:txBody>
        </p:sp>
      </p:grpSp>
      <p:pic>
        <p:nvPicPr>
          <p:cNvPr id="18" name="Picture 2" descr="Google logo - Wikipedia">
            <a:extLst>
              <a:ext uri="{FF2B5EF4-FFF2-40B4-BE49-F238E27FC236}">
                <a16:creationId xmlns:a16="http://schemas.microsoft.com/office/drawing/2014/main" id="{534BEEDD-880B-4478-8816-4F80449F2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265" y="5495039"/>
            <a:ext cx="1993744" cy="67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ow Amazon's logos reflect its evolution - Marketplace">
            <a:extLst>
              <a:ext uri="{FF2B5EF4-FFF2-40B4-BE49-F238E27FC236}">
                <a16:creationId xmlns:a16="http://schemas.microsoft.com/office/drawing/2014/main" id="{FABDF087-0C59-4C79-A436-F7ED682846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2"/>
          <a:stretch/>
        </p:blipFill>
        <p:spPr bwMode="auto">
          <a:xfrm>
            <a:off x="7331386" y="5538561"/>
            <a:ext cx="2148643" cy="67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Microsoft unveils its new logo, the first major change in 25 years - The  Verge">
            <a:extLst>
              <a:ext uri="{FF2B5EF4-FFF2-40B4-BE49-F238E27FC236}">
                <a16:creationId xmlns:a16="http://schemas.microsoft.com/office/drawing/2014/main" id="{1B7DC461-1FC1-4B89-B84E-D1BB873889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26190" r="11057" b="30197"/>
          <a:stretch/>
        </p:blipFill>
        <p:spPr bwMode="auto">
          <a:xfrm>
            <a:off x="4969271" y="5368973"/>
            <a:ext cx="2558798" cy="79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AA6407F-E66D-49D3-AB43-DEE11AD86853}"/>
              </a:ext>
            </a:extLst>
          </p:cNvPr>
          <p:cNvGrpSpPr/>
          <p:nvPr/>
        </p:nvGrpSpPr>
        <p:grpSpPr>
          <a:xfrm>
            <a:off x="5527309" y="2589829"/>
            <a:ext cx="6228387" cy="1228703"/>
            <a:chOff x="5814689" y="762526"/>
            <a:chExt cx="10954115" cy="9921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FE7121A-6763-4B26-A636-48531DA04A6E}"/>
                    </a:ext>
                  </a:extLst>
                </p:cNvPr>
                <p:cNvSpPr txBox="1"/>
                <p:nvPr/>
              </p:nvSpPr>
              <p:spPr>
                <a:xfrm>
                  <a:off x="5877844" y="1198727"/>
                  <a:ext cx="6102220" cy="5559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b="1"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MAPE </a:t>
                  </a:r>
                  <a14:m>
                    <m:oMath xmlns:m="http://schemas.openxmlformats.org/officeDocument/2006/math">
                      <m:r>
                        <a:rPr lang="en-US" sz="1800" b="1" i="1" spc="-5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pc="-5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1800" b="1" i="1" spc="-5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1" i="1" spc="-5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pt-BR" sz="1800" b="1" i="1" spc="-5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 spc="-5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800" b="1" i="1" spc="-5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sup>
                            <m:e>
                              <m:r>
                                <a:rPr lang="en-US" sz="1800" b="1" i="1" spc="-5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1800" b="1" i="1" spc="-5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1" i="1" spc="-5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𝒂𝒃𝒔</m:t>
                                  </m:r>
                                  <m:d>
                                    <m:dPr>
                                      <m:ctrlPr>
                                        <a:rPr lang="en-US" sz="1800" b="1" i="1" spc="-5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b="1" i="1" spc="-5" smtClean="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 spc="-5" smtClean="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spc="-5" smtClean="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i="1" spc="-5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pc="-5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pc="-5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b="1" i="1" spc="-5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1" i="1" spc="-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pc="-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b="1" i="1" spc="-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800" b="1" i="1" spc="-5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sz="1800" b="1" i="1" spc="-5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  <m:r>
                        <a:rPr lang="en-US" sz="1800" b="1" i="1" spc="-5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800" b="1" i="1" spc="-5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sz="1800" b="1" i="1" spc="-5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a14:m>
                  <a:endParaRPr lang="en-US" b="1" i="1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FE7121A-6763-4B26-A636-48531DA04A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7844" y="1198727"/>
                  <a:ext cx="6102220" cy="555987"/>
                </a:xfrm>
                <a:prstGeom prst="rect">
                  <a:avLst/>
                </a:prstGeom>
                <a:blipFill>
                  <a:blip r:embed="rId7"/>
                  <a:stretch>
                    <a:fillRect l="-1582" b="-35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C589E8-1045-4808-A5AF-153C026E19BA}"/>
                </a:ext>
              </a:extLst>
            </p:cNvPr>
            <p:cNvSpPr txBox="1"/>
            <p:nvPr/>
          </p:nvSpPr>
          <p:spPr>
            <a:xfrm>
              <a:off x="5814689" y="762526"/>
              <a:ext cx="10954115" cy="2982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>
                  <a:ea typeface="SimSun" panose="02010600030101010101" pitchFamily="2" charset="-122"/>
                  <a:cs typeface="Times New Roman" panose="02020603050405020304" pitchFamily="18" charset="0"/>
                </a:rPr>
                <a:t>Performance Metric – Mean Absolute Percentage Error</a:t>
              </a:r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0D1BF66-224B-47F5-BDB0-900C783C4B62}"/>
              </a:ext>
            </a:extLst>
          </p:cNvPr>
          <p:cNvSpPr txBox="1"/>
          <p:nvPr/>
        </p:nvSpPr>
        <p:spPr>
          <a:xfrm>
            <a:off x="5414177" y="4049056"/>
            <a:ext cx="4905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ea typeface="SimSun" panose="02010600030101010101" pitchFamily="2" charset="-122"/>
                <a:cs typeface="Times New Roman" panose="02020603050405020304" pitchFamily="18" charset="0"/>
              </a:rPr>
              <a:t>The data is split into 80% for training set and 20% for test 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36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8751-2669-4FD3-861F-B4AAC7DE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21" y="252135"/>
            <a:ext cx="4905115" cy="85477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601A6-7573-429F-92CB-F149889DEA67}"/>
                  </a:ext>
                </a:extLst>
              </p:cNvPr>
              <p:cNvSpPr txBox="1"/>
              <p:nvPr/>
            </p:nvSpPr>
            <p:spPr>
              <a:xfrm>
                <a:off x="5877842" y="1200086"/>
                <a:ext cx="6102220" cy="528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i="1" spc="-5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1800" b="1" i="1" spc="-5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anh(n)</a:t>
                </a:r>
                <a14:m>
                  <m:oMath xmlns:m="http://schemas.openxmlformats.org/officeDocument/2006/math">
                    <m:r>
                      <a:rPr lang="en-US" sz="1800" b="1" i="1" spc="-5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 spc="-5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1800" b="1" i="1" spc="-5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𝟐</m:t>
                        </m:r>
                      </m:num>
                      <m:den>
                        <m:r>
                          <a:rPr lang="en-US" sz="1800" b="1" i="1" spc="-5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𝟏</m:t>
                        </m:r>
                        <m:r>
                          <a:rPr lang="en-US" sz="1800" b="1" i="1" spc="-5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lang="en-US" sz="1800" b="1" i="1" spc="-5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𝒆𝒙𝒑</m:t>
                        </m:r>
                        <m:r>
                          <a:rPr lang="en-US" sz="1800" b="1" i="1" spc="-5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</m:t>
                        </m:r>
                        <m:r>
                          <a:rPr lang="en-US" sz="1800" b="1" i="1" spc="-5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𝟐</m:t>
                        </m:r>
                        <m:r>
                          <a:rPr lang="en-US" sz="1800" b="1" i="1" spc="-5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𝒏</m:t>
                        </m:r>
                        <m:r>
                          <a:rPr lang="en-US" sz="1800" b="1" i="1" spc="-5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  <m:r>
                      <a:rPr lang="en-US" sz="1800" b="1" i="1" spc="-5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1" i="1" spc="-5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𝟏</m:t>
                    </m:r>
                  </m:oMath>
                </a14:m>
                <a:endParaRPr lang="en-US" b="1" i="1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601A6-7573-429F-92CB-F149889DE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842" y="1200086"/>
                <a:ext cx="6102220" cy="528286"/>
              </a:xfrm>
              <a:prstGeom prst="rect">
                <a:avLst/>
              </a:prstGeom>
              <a:blipFill>
                <a:blip r:embed="rId2"/>
                <a:stretch>
                  <a:fillRect l="-799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763085A-7BCE-46A5-AED8-7A0033D45A72}"/>
              </a:ext>
            </a:extLst>
          </p:cNvPr>
          <p:cNvSpPr txBox="1"/>
          <p:nvPr/>
        </p:nvSpPr>
        <p:spPr>
          <a:xfrm>
            <a:off x="5814691" y="763950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ea typeface="SimSun" panose="02010600030101010101" pitchFamily="2" charset="-122"/>
                <a:cs typeface="Times New Roman" panose="02020603050405020304" pitchFamily="18" charset="0"/>
              </a:rPr>
              <a:t>Tangent Sigmoid function</a:t>
            </a:r>
            <a:endParaRPr lang="en-US"/>
          </a:p>
        </p:txBody>
      </p:sp>
      <p:pic>
        <p:nvPicPr>
          <p:cNvPr id="20" name="Picture 6" descr="Microsoft unveils its new logo, the first major change in 25 years - The  Verge">
            <a:extLst>
              <a:ext uri="{FF2B5EF4-FFF2-40B4-BE49-F238E27FC236}">
                <a16:creationId xmlns:a16="http://schemas.microsoft.com/office/drawing/2014/main" id="{D1112916-CBF3-4991-B7A5-A0F70BA195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26190" r="11057" b="30197"/>
          <a:stretch/>
        </p:blipFill>
        <p:spPr bwMode="auto">
          <a:xfrm>
            <a:off x="3799696" y="5692822"/>
            <a:ext cx="2239154" cy="6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8AB4A-242C-44F3-ADAA-190B162958D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4" y="1158193"/>
            <a:ext cx="5309936" cy="418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8E0F6A-B9FF-4775-BCF2-0B8C605B626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273" y="1133281"/>
            <a:ext cx="5309936" cy="4188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784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8751-2669-4FD3-861F-B4AAC7DE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21" y="252135"/>
            <a:ext cx="4905115" cy="85477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601A6-7573-429F-92CB-F149889DEA67}"/>
                  </a:ext>
                </a:extLst>
              </p:cNvPr>
              <p:cNvSpPr txBox="1"/>
              <p:nvPr/>
            </p:nvSpPr>
            <p:spPr>
              <a:xfrm>
                <a:off x="5877842" y="1200086"/>
                <a:ext cx="6102220" cy="528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i="1" spc="-5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1800" b="1" i="1" spc="-5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anh(n)</a:t>
                </a:r>
                <a14:m>
                  <m:oMath xmlns:m="http://schemas.openxmlformats.org/officeDocument/2006/math">
                    <m:r>
                      <a:rPr lang="en-US" sz="1800" b="1" i="1" spc="-5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 spc="-5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1800" b="1" i="1" spc="-5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𝟐</m:t>
                        </m:r>
                      </m:num>
                      <m:den>
                        <m:r>
                          <a:rPr lang="en-US" sz="1800" b="1" i="1" spc="-5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𝟏</m:t>
                        </m:r>
                        <m:r>
                          <a:rPr lang="en-US" sz="1800" b="1" i="1" spc="-5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lang="en-US" sz="1800" b="1" i="1" spc="-5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𝒆𝒙𝒑</m:t>
                        </m:r>
                        <m:r>
                          <a:rPr lang="en-US" sz="1800" b="1" i="1" spc="-5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</m:t>
                        </m:r>
                        <m:r>
                          <a:rPr lang="en-US" sz="1800" b="1" i="1" spc="-5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𝟐</m:t>
                        </m:r>
                        <m:r>
                          <a:rPr lang="en-US" sz="1800" b="1" i="1" spc="-5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𝒏</m:t>
                        </m:r>
                        <m:r>
                          <a:rPr lang="en-US" sz="1800" b="1" i="1" spc="-5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  <m:r>
                      <a:rPr lang="en-US" sz="1800" b="1" i="1" spc="-5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1" i="1" spc="-5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𝟏</m:t>
                    </m:r>
                  </m:oMath>
                </a14:m>
                <a:endParaRPr lang="en-US" b="1" i="1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601A6-7573-429F-92CB-F149889DE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842" y="1200086"/>
                <a:ext cx="6102220" cy="528286"/>
              </a:xfrm>
              <a:prstGeom prst="rect">
                <a:avLst/>
              </a:prstGeom>
              <a:blipFill>
                <a:blip r:embed="rId2"/>
                <a:stretch>
                  <a:fillRect l="-799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763085A-7BCE-46A5-AED8-7A0033D45A72}"/>
              </a:ext>
            </a:extLst>
          </p:cNvPr>
          <p:cNvSpPr txBox="1"/>
          <p:nvPr/>
        </p:nvSpPr>
        <p:spPr>
          <a:xfrm>
            <a:off x="5814691" y="763950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ea typeface="SimSun" panose="02010600030101010101" pitchFamily="2" charset="-122"/>
                <a:cs typeface="Times New Roman" panose="02020603050405020304" pitchFamily="18" charset="0"/>
              </a:rPr>
              <a:t>Tangent Sigmoid function</a:t>
            </a:r>
            <a:endParaRPr lang="en-US"/>
          </a:p>
        </p:txBody>
      </p:sp>
      <p:pic>
        <p:nvPicPr>
          <p:cNvPr id="8" name="Picture 4" descr="How Amazon's logos reflect its evolution - Marketplace">
            <a:extLst>
              <a:ext uri="{FF2B5EF4-FFF2-40B4-BE49-F238E27FC236}">
                <a16:creationId xmlns:a16="http://schemas.microsoft.com/office/drawing/2014/main" id="{4892E329-755F-4F8B-89FD-5A717DBE9C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2"/>
          <a:stretch/>
        </p:blipFill>
        <p:spPr bwMode="auto">
          <a:xfrm>
            <a:off x="3792849" y="5758147"/>
            <a:ext cx="2148643" cy="67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5686C5-3A54-480B-B8F9-6D6D6F8CC6E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34" y="1200086"/>
            <a:ext cx="4905115" cy="4181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0A2686-6DB7-4BCD-9D2D-F38BAEA2BFC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316" y="1200086"/>
            <a:ext cx="4720483" cy="4181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84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8751-2669-4FD3-861F-B4AAC7DE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21" y="252135"/>
            <a:ext cx="4905115" cy="85477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601A6-7573-429F-92CB-F149889DEA67}"/>
                  </a:ext>
                </a:extLst>
              </p:cNvPr>
              <p:cNvSpPr txBox="1"/>
              <p:nvPr/>
            </p:nvSpPr>
            <p:spPr>
              <a:xfrm>
                <a:off x="5877842" y="1200086"/>
                <a:ext cx="6102220" cy="528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i="1" spc="-5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1800" b="1" i="1" spc="-5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anh(n)</a:t>
                </a:r>
                <a14:m>
                  <m:oMath xmlns:m="http://schemas.openxmlformats.org/officeDocument/2006/math">
                    <m:r>
                      <a:rPr lang="en-US" sz="1800" b="1" i="1" spc="-5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 spc="-5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1800" b="1" i="1" spc="-5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𝟐</m:t>
                        </m:r>
                      </m:num>
                      <m:den>
                        <m:r>
                          <a:rPr lang="en-US" sz="1800" b="1" i="1" spc="-5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𝟏</m:t>
                        </m:r>
                        <m:r>
                          <a:rPr lang="en-US" sz="1800" b="1" i="1" spc="-5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lang="en-US" sz="1800" b="1" i="1" spc="-5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𝒆𝒙𝒑</m:t>
                        </m:r>
                        <m:r>
                          <a:rPr lang="en-US" sz="1800" b="1" i="1" spc="-5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</m:t>
                        </m:r>
                        <m:r>
                          <a:rPr lang="en-US" sz="1800" b="1" i="1" spc="-5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𝟐</m:t>
                        </m:r>
                        <m:r>
                          <a:rPr lang="en-US" sz="1800" b="1" i="1" spc="-5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𝒏</m:t>
                        </m:r>
                        <m:r>
                          <a:rPr lang="en-US" sz="1800" b="1" i="1" spc="-5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  <m:r>
                      <a:rPr lang="en-US" sz="1800" b="1" i="1" spc="-5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1" i="1" spc="-5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𝟏</m:t>
                    </m:r>
                  </m:oMath>
                </a14:m>
                <a:endParaRPr lang="en-US" b="1" i="1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601A6-7573-429F-92CB-F149889DE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842" y="1200086"/>
                <a:ext cx="6102220" cy="528286"/>
              </a:xfrm>
              <a:prstGeom prst="rect">
                <a:avLst/>
              </a:prstGeom>
              <a:blipFill>
                <a:blip r:embed="rId2"/>
                <a:stretch>
                  <a:fillRect l="-799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763085A-7BCE-46A5-AED8-7A0033D45A72}"/>
              </a:ext>
            </a:extLst>
          </p:cNvPr>
          <p:cNvSpPr txBox="1"/>
          <p:nvPr/>
        </p:nvSpPr>
        <p:spPr>
          <a:xfrm>
            <a:off x="5814691" y="763950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ea typeface="SimSun" panose="02010600030101010101" pitchFamily="2" charset="-122"/>
                <a:cs typeface="Times New Roman" panose="02020603050405020304" pitchFamily="18" charset="0"/>
              </a:rPr>
              <a:t>Tangent Sigmoid function</a:t>
            </a:r>
            <a:endParaRPr lang="en-US"/>
          </a:p>
        </p:txBody>
      </p:sp>
      <p:pic>
        <p:nvPicPr>
          <p:cNvPr id="9" name="Picture 2" descr="Google logo - Wikipedia">
            <a:extLst>
              <a:ext uri="{FF2B5EF4-FFF2-40B4-BE49-F238E27FC236}">
                <a16:creationId xmlns:a16="http://schemas.microsoft.com/office/drawing/2014/main" id="{AD1337FE-C0EA-4CC0-9097-F870EE033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499" y="5648387"/>
            <a:ext cx="1993744" cy="67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9E36EC-3154-4659-97BF-F1FF2A5A831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371" y="1198184"/>
            <a:ext cx="4905115" cy="416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72D9B1-5521-486A-8D90-FD714D92482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1" y="1198184"/>
            <a:ext cx="5005936" cy="42264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885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A1A1-D068-4D7E-A486-80DF00BDC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1" y="204043"/>
            <a:ext cx="11261153" cy="1320800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000000"/>
                </a:solidFill>
              </a:rPr>
              <a:t>Comparison of target and predicted one day future price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F8FE3D-80DB-4B2C-B483-0BDDAD06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 smtClean="0"/>
              <a:t>9</a:t>
            </a:fld>
            <a:endParaRPr lang="en-US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8202D55C-224D-4591-B00E-46E25F8D2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71049"/>
              </p:ext>
            </p:extLst>
          </p:nvPr>
        </p:nvGraphicFramePr>
        <p:xfrm>
          <a:off x="7585382" y="4431029"/>
          <a:ext cx="3749352" cy="170418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49784">
                  <a:extLst>
                    <a:ext uri="{9D8B030D-6E8A-4147-A177-3AD203B41FA5}">
                      <a16:colId xmlns:a16="http://schemas.microsoft.com/office/drawing/2014/main" val="3034679404"/>
                    </a:ext>
                  </a:extLst>
                </a:gridCol>
                <a:gridCol w="1249784">
                  <a:extLst>
                    <a:ext uri="{9D8B030D-6E8A-4147-A177-3AD203B41FA5}">
                      <a16:colId xmlns:a16="http://schemas.microsoft.com/office/drawing/2014/main" val="172806271"/>
                    </a:ext>
                  </a:extLst>
                </a:gridCol>
                <a:gridCol w="1249784">
                  <a:extLst>
                    <a:ext uri="{9D8B030D-6E8A-4147-A177-3AD203B41FA5}">
                      <a16:colId xmlns:a16="http://schemas.microsoft.com/office/drawing/2014/main" val="350672754"/>
                    </a:ext>
                  </a:extLst>
                </a:gridCol>
              </a:tblGrid>
              <a:tr h="529577">
                <a:tc>
                  <a:txBody>
                    <a:bodyPr/>
                    <a:lstStyle/>
                    <a:p>
                      <a:r>
                        <a:rPr lang="en-US" sz="1500"/>
                        <a:t>Stock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MAPE  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MAPE 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127508"/>
                  </a:ext>
                </a:extLst>
              </a:tr>
              <a:tr h="395879">
                <a:tc>
                  <a:txBody>
                    <a:bodyPr/>
                    <a:lstStyle/>
                    <a:p>
                      <a:r>
                        <a:rPr lang="en-US" sz="150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1.4152%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1.8221%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224856"/>
                  </a:ext>
                </a:extLst>
              </a:tr>
              <a:tr h="395879">
                <a:tc>
                  <a:txBody>
                    <a:bodyPr/>
                    <a:lstStyle/>
                    <a:p>
                      <a:r>
                        <a:rPr lang="en-US" sz="150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1.6000%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1.0724%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09637"/>
                  </a:ext>
                </a:extLst>
              </a:tr>
              <a:tr h="363788">
                <a:tc>
                  <a:txBody>
                    <a:bodyPr/>
                    <a:lstStyle/>
                    <a:p>
                      <a:r>
                        <a:rPr lang="en-US" sz="150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1.3085%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1.0041%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50624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4FFA1962-9282-467E-93D1-229AE735684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1" b="1"/>
          <a:stretch/>
        </p:blipFill>
        <p:spPr bwMode="auto">
          <a:xfrm>
            <a:off x="57394" y="1217021"/>
            <a:ext cx="3195955" cy="24787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27416D-FF88-46AD-9624-4B505BE271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85" y="1300523"/>
            <a:ext cx="3195955" cy="239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CD6FC6-BC19-4CE8-B1CE-4EBFA15BFDE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534" y="1301158"/>
            <a:ext cx="3195955" cy="2394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84B767D-B9FD-4D7F-93CA-F326C383B77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651" y="1301158"/>
            <a:ext cx="3195955" cy="2394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2815C2-16B3-4BEC-858F-4FB3F93E6CC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680" y="4085829"/>
            <a:ext cx="3195955" cy="2394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36282E-FE79-40A7-B0A6-9EC9A78DA3E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8" y="4085829"/>
            <a:ext cx="3195955" cy="2394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6622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80032061363047AFA8092E2FDB909A" ma:contentTypeVersion="12" ma:contentTypeDescription="Create a new document." ma:contentTypeScope="" ma:versionID="02161c33667b4f1e17f2d7bc6a194eec">
  <xsd:schema xmlns:xsd="http://www.w3.org/2001/XMLSchema" xmlns:xs="http://www.w3.org/2001/XMLSchema" xmlns:p="http://schemas.microsoft.com/office/2006/metadata/properties" xmlns:ns3="5e97f9de-41ac-4949-a8e0-a9fe71122110" xmlns:ns4="43fd66f2-5a06-42cb-bb60-e23d904fcd35" targetNamespace="http://schemas.microsoft.com/office/2006/metadata/properties" ma:root="true" ma:fieldsID="7af51efa5887b4d7ef4ea1f1080b697e" ns3:_="" ns4:_="">
    <xsd:import namespace="5e97f9de-41ac-4949-a8e0-a9fe71122110"/>
    <xsd:import namespace="43fd66f2-5a06-42cb-bb60-e23d904fcd3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7f9de-41ac-4949-a8e0-a9fe7112211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fd66f2-5a06-42cb-bb60-e23d904fcd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7394B9-347E-44D5-829A-A74CC91785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62F887-28D3-4089-95EC-D586E76E3D52}">
  <ds:schemaRefs>
    <ds:schemaRef ds:uri="43fd66f2-5a06-42cb-bb60-e23d904fcd35"/>
    <ds:schemaRef ds:uri="5e97f9de-41ac-4949-a8e0-a9fe7112211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568B489-CF70-4DB7-A6A2-D049E2468B4B}">
  <ds:schemaRefs>
    <ds:schemaRef ds:uri="43fd66f2-5a06-42cb-bb60-e23d904fcd35"/>
    <ds:schemaRef ds:uri="5e97f9de-41ac-4949-a8e0-a9fe711221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Bayesian Regularized Neural Network for Stock Market Forecasting   Bennett Breese Kaushik Palani</vt:lpstr>
      <vt:lpstr>Introduction</vt:lpstr>
      <vt:lpstr>Network Structure</vt:lpstr>
      <vt:lpstr>Cost Function &amp; Bayesian Regularization</vt:lpstr>
      <vt:lpstr>Model Setup and Simulation</vt:lpstr>
      <vt:lpstr>Results</vt:lpstr>
      <vt:lpstr>Results</vt:lpstr>
      <vt:lpstr>Results</vt:lpstr>
      <vt:lpstr>Comparison of target and predicted one day future price </vt:lpstr>
      <vt:lpstr>Conclusion</vt:lpstr>
      <vt:lpstr>References and 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Leash</dc:title>
  <dc:creator>Bennett Breese</dc:creator>
  <cp:revision>1</cp:revision>
  <dcterms:created xsi:type="dcterms:W3CDTF">2020-04-10T15:25:54Z</dcterms:created>
  <dcterms:modified xsi:type="dcterms:W3CDTF">2020-12-09T15:21:13Z</dcterms:modified>
</cp:coreProperties>
</file>