
<file path=[Content_Types].xml><?xml version="1.0" encoding="utf-8"?>
<Types xmlns="http://schemas.openxmlformats.org/package/2006/content-types">
  <Default Extension="png" ContentType="image/pn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s/slide18.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9.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8.xml" ContentType="application/vnd.openxmlformats-officedocument.presentationml.slide+xml"/>
  <Override PartName="/ppt/slides/slide34.xml" ContentType="application/vnd.openxmlformats-officedocument.presentationml.slide+xml"/>
  <Override PartName="/ppt/slides/slide36.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5.xml" ContentType="application/vnd.openxmlformats-officedocument.presentationml.slide+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4.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notesMasters/notesMaster1.xml" ContentType="application/vnd.openxmlformats-officedocument.presentationml.notesMaster+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19.xml" ContentType="application/inkml+xml"/>
  <Override PartName="/ppt/ink/ink18.xml" ContentType="application/inkml+xml"/>
  <Override PartName="/ppt/ink/ink17.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xml" ContentType="application/inkml+xml"/>
  <Override PartName="/ppt/ink/ink2.xml" ContentType="application/inkml+xml"/>
  <Override PartName="/ppt/ink/ink3.xml" ContentType="application/inkml+xml"/>
  <Override PartName="/ppt/ink/ink4.xml" ContentType="application/inkml+xml"/>
  <Override PartName="/ppt/theme/theme1.xml" ContentType="application/vnd.openxmlformats-officedocument.theme+xml"/>
  <Override PartName="/ppt/theme/theme2.xml" ContentType="application/vnd.openxmlformats-officedocument.theme+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26.xml" ContentType="application/inkml+xml"/>
  <Override PartName="/ppt/ink/ink2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37.xml" ContentType="application/inkml+xml"/>
  <Override PartName="/ppt/ink/ink36.xml" ContentType="application/inkml+xml"/>
  <Override PartName="/ppt/ink/ink35.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42.xml" ContentType="application/inkml+xml"/>
  <Override PartName="/ppt/ink/ink29.xml" ContentType="application/inkml+xml"/>
  <Override PartName="/ppt/ink/ink28.xml" ContentType="application/inkml+xml"/>
  <Override PartName="/ppt/ink/ink30.xml" ContentType="application/inkml+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81" r:id="rId1"/>
  </p:sldMasterIdLst>
  <p:notesMasterIdLst>
    <p:notesMasterId r:id="rId54"/>
  </p:notesMasterIdLst>
  <p:sldIdLst>
    <p:sldId id="256" r:id="rId2"/>
    <p:sldId id="265" r:id="rId3"/>
    <p:sldId id="269" r:id="rId4"/>
    <p:sldId id="275" r:id="rId5"/>
    <p:sldId id="277" r:id="rId6"/>
    <p:sldId id="278" r:id="rId7"/>
    <p:sldId id="279" r:id="rId8"/>
    <p:sldId id="280" r:id="rId9"/>
    <p:sldId id="285" r:id="rId10"/>
    <p:sldId id="286" r:id="rId11"/>
    <p:sldId id="313" r:id="rId12"/>
    <p:sldId id="287" r:id="rId13"/>
    <p:sldId id="314" r:id="rId14"/>
    <p:sldId id="288" r:id="rId15"/>
    <p:sldId id="315" r:id="rId16"/>
    <p:sldId id="316" r:id="rId17"/>
    <p:sldId id="317" r:id="rId18"/>
    <p:sldId id="318" r:id="rId19"/>
    <p:sldId id="320" r:id="rId20"/>
    <p:sldId id="321" r:id="rId21"/>
    <p:sldId id="289" r:id="rId22"/>
    <p:sldId id="319" r:id="rId23"/>
    <p:sldId id="322" r:id="rId24"/>
    <p:sldId id="324" r:id="rId25"/>
    <p:sldId id="291" r:id="rId26"/>
    <p:sldId id="292" r:id="rId27"/>
    <p:sldId id="293" r:id="rId28"/>
    <p:sldId id="294" r:id="rId29"/>
    <p:sldId id="325" r:id="rId30"/>
    <p:sldId id="326" r:id="rId31"/>
    <p:sldId id="327" r:id="rId32"/>
    <p:sldId id="328" r:id="rId33"/>
    <p:sldId id="295" r:id="rId34"/>
    <p:sldId id="296" r:id="rId35"/>
    <p:sldId id="297" r:id="rId36"/>
    <p:sldId id="298" r:id="rId37"/>
    <p:sldId id="299" r:id="rId38"/>
    <p:sldId id="300" r:id="rId39"/>
    <p:sldId id="301" r:id="rId40"/>
    <p:sldId id="330" r:id="rId41"/>
    <p:sldId id="281" r:id="rId42"/>
    <p:sldId id="282" r:id="rId43"/>
    <p:sldId id="284" r:id="rId44"/>
    <p:sldId id="331" r:id="rId45"/>
    <p:sldId id="332" r:id="rId46"/>
    <p:sldId id="333" r:id="rId47"/>
    <p:sldId id="334" r:id="rId48"/>
    <p:sldId id="335" r:id="rId49"/>
    <p:sldId id="336" r:id="rId50"/>
    <p:sldId id="337" r:id="rId51"/>
    <p:sldId id="338" r:id="rId52"/>
    <p:sldId id="339"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74" d="100"/>
          <a:sy n="74" d="100"/>
        </p:scale>
        <p:origin x="-378"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customXml" Target="../customXml/item3.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ustomXml" Target="../customXml/item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3.wmf"/></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1-03T04:48:22.451"/>
    </inkml:context>
    <inkml:brush xml:id="br0">
      <inkml:brushProperty name="width" value="0.26667" units="cm"/>
      <inkml:brushProperty name="height" value="0.53333" units="cm"/>
      <inkml:brushProperty name="color" value="#00FF00"/>
      <inkml:brushProperty name="tip" value="rectangle"/>
      <inkml:brushProperty name="rasterOp" value="maskPen"/>
      <inkml:brushProperty name="fitToCurve" value="1"/>
    </inkml:brush>
  </inkml:definitions>
  <inkml:trace contextRef="#ctx0" brushRef="#br0">-1 0,'35'0,"37"0,-36 0,0 0,-1 0,37 0,-1 0,37 0,-1 0,0 0,36 0,-71 0,70 36,-70-36,-1 0,-35 0,0 0,0 0,-1 0,1 0,36 0,-1 0,-35 0,36 0,-37 0,37 0,-36 0,71 0,72 0,35 36,-35-1,36 1,-37 0,37-36,-37 0,37 0,-108 0,-35 0,-36 0,-1 0</inkml:trace>
</inkml:ink>
</file>

<file path=ppt/ink/ink1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1-03T04:49:00.738"/>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0 0,'36'0,"0"0,214 0,36 0,0 35,1 1,106 36,36-37,-35 1,-36 0,35-36,-71 36,-71-36,-37 0,-178 0,0 0</inkml:trace>
</inkml:ink>
</file>

<file path=ppt/ink/ink1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1-03T04:49:01.955"/>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-1 1933,'36'0,"35"-71,108-1,36-35,71 35,0 1,36-37,-72 1,1 0,35-72,-107 71,0 1,35 0,-142 71,-1-35,1 35,-36 0,35 0,-35 36,36 0,-37-36,1 1,36 35,-36-36,35 0,-35 36,0-36,35 1,-35 35,0-36,35 0,-35 36,0-72,35 37,-35-1,36 0,-72 0,36 36</inkml:trace>
</inkml:ink>
</file>

<file path=ppt/ink/ink1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1-03T04:49:03.451"/>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0 5689,'0'-71,"0"-72,72 35,-37 1,37 0,-1-36,-35 35,36-70,-1 106,1-35,107-72,35-36,1 0,35-35,-35 71,0-35,-72-1,-36 0,36 36,0-35,0-1,-71 108,35-72,-35 72,-36 35,71-71,-36 36,1 35,0-35,71-72,-72 107,-35-35,36 35,71-35,-108 0,73-1,-72 37,35-1,-35 37,35-37,-35 36,0-35,36 35,-37-36,1 37,0-1,0 0,-36 0,35 36</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11-03T04:44:44.429"/>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B4BE7DF3-6E25-4F7D-8038-6CE10D38907E}" emma:medium="tactile" emma:mode="ink">
          <msink:context xmlns:msink="http://schemas.microsoft.com/ink/2010/main" type="inkDrawing" rotatedBoundingBox="17230,4440 22133,10534 20725,11666 15823,5572" hotPoints="17740,4896 24368,10664 0,0" semanticType="enclosure" shapeName="RightTriangle">
            <msink:sourceLink direction="with" ref="{F084A7C2-CC48-4F79-B513-D9EAABEB3685}"/>
          </msink:context>
        </emma:interpretation>
      </emma:emma>
    </inkml:annotationXML>
    <inkml:trace contextRef="#ctx0" brushRef="#br0">4513 5997 61,'0'0'64,"0"0"3,0 0 35,0 0-65,0 0 14,0 0-5,0 0-1,-53-58-6,44 41-10,-4 2-14,0 1 21,1 1-24,-2-2 9,-5-3-12,2 5-9,3-7 3,-6 3 5,4 1 3,-1-4-2,1-4 1,-3 0 9,1-1-6,-6-6-13,-2-1 7,-2-6 0,-5-5-6,-5-5 0,-4-3 1,-3-4-1,0 1 3,1-9 0,-1 0 3,-4 0-7,1 0 0,0 1 5,-1-2-3,4 5 0,-3-4-2,-1 1-2,1-1 2,-7 0 0,8-5 1,2 4-1,0 1 4,3 2-3,4 3-2,-4 9 5,0-6-5,-3 6 1,-1 0 0,1-4 8,1 11-3,-4 1-3,-1 0-2,4 1 4,0 1-3,-3 1 0,-4-3-1,2-1 1,-6 6-1,-2-8 0,7 4 0,-7-4-1,0 2 1,-3-4 0,-3 8-1,-3-3 0,0 3 2,1 0 0,9 5-1,-1-6 0,6-3 0,4 6 3,4-4-3,2 1 0,0-3 5,3 1-10,-3-2 5,-2 2 0,-5-2 1,-2-3-1,-1-5 0,4 6-3,6 4 9,3 1-5,4 2-1,0 0 0,-4-1 0,7-6 0,-7-4 0,8 0 0,-5-6 1,-3-1-2,5-3-1,-5-4 2,3 7 1,3 8-1,2 1 0,1 0-1,8-1 1,2-8-4,3 2 4,0-1 1,1-1 0,7 3-1,-5-4 0,4 5-4,-2 0 6,-4 4-3,-1 1 1,-5 1 0,-1-3-1,-2 1 4,3 0-3,-5 5 0,2 2 1,5 6-5,-2 1 3,2 2 1,5 4 4,-4-7-4,0 0 0,2-3-1,-2 1 2,-1 3-2,4-4 0,0 0 1,-4-2 1,5 2-1,-1-2 0,0 1-1,4 1 1,-2 5-1,1 3 0,7 4 1,-3 0 4,-2 4-4,5-2 0,-4 0-2,4 6 4,0 2-2,-1-1 0,4-1 0,0 3-5,0-2 5,0 1 0,0-5 2,-8-5 1,8 1-6,-3 1 3,-1 1 0,1 2 0,0 5-2,-1-5 2,4 7 0,3-1 8,0 7-12,-3-1 4,3 0 0,-6 2-6,3 0 10,-2 4-4,5 0 0,0 3 0,0-4 0,0 4-1,0-1 1,0-3 1,0 4-1,0-3 0,0 3-2,0 0 7,0 0-9,0 0 4,0 0-1,0 0-3,0 0 4,0 0 0,0 0 0,0 0 1,0 0-2,0 0-1,0 0 2,0 0 0,0 0 0,0 0 0,-3 0-5,3 0 5,0 0-3,0 0-4,0 0 7,0 0-1,0 0 0,0 0-1,0 0-3,0 0 0,0 0 5,0 0-2,0 0 0,0 0 0,0 0-1,-3 0 3,3 0-6,0 0 10,0 0-9,0 0 5,0 0 0,0 0-1,0 0 1,0 0 0,0 0-1,0 0 1,0 0-4,0 0 2,0 0-3,0 0 5,0 0-4,0 0 4,0 0 0,0 0-4,0 0 3,0 0-4,0 0-5,0 0 3,0 0-1,0 0 0,0 0 7,0 0-19,0 0 15,0 0-10,0 0 14,0 0-4,0 0-2,0 0 7,0 0 0,0 0-6,0 0 4,0 0-4,0 0-11,0 0 1,0 0-20,0 0 1,0 0-18,0 0-44,0 0-16,0 0-47</inkml:trace>
    <inkml:trace contextRef="#ctx0" brushRef="#br0" timeOffset="44649.9375">4368 6524 275,'0'0'103,"0"0"-68,0 0 8,0 0-6,0 0-35,0 0-2,0 0-14,-19-37 14,16 22 11,-5 2-1,5 0 10,-6-5-1,-7 0 10,-1 0 10,-8-9-19,-5 0 25,-4-3 2,-8-7-26,-7 4 8,-5-8-20,-7-2 8,-11-3 4,-1-7-12,-10-1-7,-1-8 14,-7-4-14,5 0-1,2-4 1,1 4-2,2 2 6,4 1-5,4 1 6,-8-1 1,1 3-8,-7-5 0,-7 2 1,2 0 1,-2 1 2,1-2-4,10 1 0,8-1-1,1-8 0,7-8 1,-1-10-3,-3-9 3,7 6-1,0 8 1,2 12 0,4 17 0,-1 5 4,-3 8-9,-3 2 5,1-1 0,-6 0-1,-8 0 3,5-4 2,-5 1-4,4-1 1,1 0-1,1-2 0,-1-3 0,9-3-3,3-1 5,-5-4-2,10-1 0,-3-1 3,1 0-8,7 7 5,5 3 0,9 9 3,7 4-3,2-1 0,-5 8-6,5-4 12,-5 2-7,2-5 1,-5-2 0,-3-6 0,-3-7 1,-3-2-1,-7 0 0,5 6 0,-9-4-4,6 5 4,-3 2 0,6 0-3,-8 1 1,4 2 2,3 2 0,-1 7 1,10 2-6,14 4 5,2 11 0,10-4 1,1 9-1,6 4 0,2 0-1,1 8 4,0-4-6,3 4 2,0 0-1,0 0-1,0 0 0,0 0-5,0 0 7,0 0-13,0 0 11,0 0-8,0 0 1,0 0 7,0 0-12,0-3 9,0 3 6,0 0-13,0 0 8,0 0 5,0 0-4,0 0 4,0 0-1,0 0 1,0 0-1,0 0 3,0 0-4,0 0 3,0 0-2,0 0 1,0 0-5,0 0 5,0 0-2,0 0-11,0 0-2,0 0-12,0 0-12,0 0-21,0 0-32,13 0 16,-1 12-42,-9-9-116</inkml:trace>
  </inkml:traceGroup>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11-03T04:44:19.018"/>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914CC2C8-B797-4835-A36D-5EE879350E67}" emma:medium="tactile" emma:mode="ink">
          <msink:context xmlns:msink="http://schemas.microsoft.com/ink/2010/main" type="writingRegion" rotatedBoundingBox="14989,2950 28096,851 29444,9268 16338,11367"/>
        </emma:interpretation>
      </emma:emma>
    </inkml:annotationXML>
    <inkml:traceGroup>
      <inkml:annotationXML>
        <emma:emma xmlns:emma="http://www.w3.org/2003/04/emma" version="1.0">
          <emma:interpretation id="{3D7CDC22-DDEE-4612-AB12-1C9CABFC9468}" emma:medium="tactile" emma:mode="ink">
            <msink:context xmlns:msink="http://schemas.microsoft.com/ink/2010/main" type="paragraph" rotatedBoundingBox="15307,2769 22707,1826 23125,5110 15725,6053" alignmentLevel="1"/>
          </emma:interpretation>
        </emma:emma>
      </inkml:annotationXML>
      <inkml:traceGroup>
        <inkml:annotationXML>
          <emma:emma xmlns:emma="http://www.w3.org/2003/04/emma" version="1.0">
            <emma:interpretation id="{201062A0-58E1-4537-9A7C-6ECC74DBCE83}" emma:medium="tactile" emma:mode="ink">
              <msink:context xmlns:msink="http://schemas.microsoft.com/ink/2010/main" type="line" rotatedBoundingBox="15307,2769 22707,1826 23125,5110 15725,6053"/>
            </emma:interpretation>
          </emma:emma>
        </inkml:annotationXML>
        <inkml:traceGroup>
          <inkml:annotationXML>
            <emma:emma xmlns:emma="http://www.w3.org/2003/04/emma" version="1.0">
              <emma:interpretation id="{933038A3-C7C6-4F62-B159-CE47A0069D88}" emma:medium="tactile" emma:mode="ink">
                <msink:context xmlns:msink="http://schemas.microsoft.com/ink/2010/main" type="inkWord" rotatedBoundingBox="18597,2350 21261,2010 21680,5294 19015,5634">
                  <msink:destinationLink direction="with" ref="{0EA10202-0225-4B0D-9DE4-3825BF99309E}"/>
                </msink:context>
              </emma:interpretation>
              <emma:one-of disjunction-type="recognition" id="oneOf0">
                <emma:interpretation id="interp0" emma:lang="en-US" emma:confidence="0">
                  <emma:literal>08=1</emma:literal>
                </emma:interpretation>
                <emma:interpretation id="interp1" emma:lang="en-US" emma:confidence="0">
                  <emma:literal>088=1</emma:literal>
                </emma:interpretation>
                <emma:interpretation id="interp2" emma:lang="en-US" emma:confidence="0">
                  <emma:literal>088÷1</emma:literal>
                </emma:interpretation>
                <emma:interpretation id="interp3" emma:lang="en-US" emma:confidence="0">
                  <emma:literal>08÷1</emma:literal>
                </emma:interpretation>
                <emma:interpretation id="interp4" emma:lang="en-US" emma:confidence="0">
                  <emma:literal>0888÷1</emma:literal>
                </emma:interpretation>
              </emma:one-of>
            </emma:emma>
          </inkml:annotationXML>
          <inkml:trace contextRef="#ctx0" brushRef="#br0">-3416 202 123,'0'0'19,"0"0"-17,0 0-2,0 0 23,0 0 18,0 0-16,28 46 5,-15-46-16,-4 0 18,5 0 4,5-2 8,3-22-17,1-4-8,-4-4 2,-5-6-3,-11-6-11,-3-2-6,0-7 2,-29 4-3,-23 3 0,-15 6-7,-11 2 4,-5 5 0,-7 8 6,3 4-3,7 4 0,9 7 3,13-1 0,13 11-3,17 0-2,8 0-3,1 0-3,0 18 3,-4 12 4,4 4-4,-4 4 5,4 5 0,0 3 1,2 4-1,5-1-2,2-1 2,4 5-1,-2-4 1,8 4 1,0-2-1,0 0 0,0-3 0,0 1 1,5-1-1,10-2 4,12-6-2,-2-6-2,14-4 2,12-7 1,10-10 7,13 0-4,7-6 8,-1-7-12,-4 0 6,-7 0-2,-12 0-3,-5 0 4,-8-10-3,-5-7-1,-10-7 0,0-9 3,-9 2 1,-1-17 2,1-5-5,-9-10 4,3-7-8,-5 0 2,-9 7-4,0 4 2,0 8-1,-20 8-3,-5 2 3,-3 8 1,-8 8 0,3 4-5,-1 7 4,-2-3 2,8 0-1,-8-1 10,6-3-9,-4 1-1,-2 2 2,0-4 4,-5-4-6,-1 1 2,0-11-1,-3-2 3,1-5-4,2-12 0,6-3 7,0-3-6,5-5-1,1-4 0,5 4 0,2 4 5,7 11-5,7 7 0,3 4-2,6 7 0,0 1 2,0 1-4,9 2 1,27-6 0,12 4-5,13 6 3,19-2-2,17 9 2,21 0 3,15 8 2,4 4 0,15 6 2,-2 0-2,-11 23 3,-17 16-5,-35 9 9,-20 5-14,-19-2 9,-15 0-2,-8-3 2,-12 1-2,-10-1 0,-3-2 0,0-3 8,0-6-8,-6-12 0,-7-4 0,1-10 5,2-3-5,4-6-28,-2-2-4,5 0-11,3-3-46,0-42-47</inkml:trace>
          <inkml:trace contextRef="#ctx0" brushRef="#br0" timeOffset="914.3183">-2573 663 225,'0'0'24,"0"0"35,0 0-39,0 0 23,0 0-12,0 0-27,83-89 11,-80 87 17,-3 1 4,0 1-7,0 0-20,0 0 17,0 0-23,0 0 6,0 0-9,0 0-2,0 8-5,0 29 7,0 15 0,0 11 17,0 11-13,-8 3 4,-6 7-1,-5 10-4,-7 4-2,0 3 5,-6 0-4,-1 1 3,-5-6-3,-7-7 1,0-11-2,-6-5 1,-1-13-2,-6-10 3,4-13 2,-4-10-6,0-9 5,-6-8-4,3-10 0,3 0-3,4 0 3,8-5-2,14-28 3,13-7-2,19-11 1,0-11-1,42-6-1,22 2-1,16 3 3,10 4 0,10 6-1,3 1 1,-6 2-3,-11 6 3,-8 4-6,-14 2-13,-13 0 3,-10 4-8,-11 2-13,-11 0-8,-10 5-18,-9-4-33,0-1-49</inkml:trace>
          <inkml:trace contextRef="#ctx0" brushRef="#br0" timeOffset="56668.7185">-2646-289 193,'0'0'69,"0"0"-24,0 0-8,0 0 16,0 0-29,0 0-9,0 0 14,158-25-7,-87 14-6,0-2 20,5-2-12,-1 1-4,2 0-2,4-3-4,-5 2 0,-1 2-7,-8 6-5,-9-2-2,-13 7-2,-10-1-25,-9 3-44,-10-4-75,-13 1-59</inkml:trace>
          <inkml:trace contextRef="#ctx0" brushRef="#br0" timeOffset="57043.7197">-2537 87 267,'0'0'13,"0"0"-7,0 0 10,0 0 25,0 0-31,0 0 29,8 28-8,17-28-9,11 0 18,15 0-14,10 0-1,16-14 6,13-8-16,10-9-9,3-6 7,-3 6-8,-8-2-10,-17 8-4,-17 8-43,-23 8-22,-23 7-45,-12-1-112</inkml:trace>
          <inkml:trace contextRef="#ctx0" brushRef="#br0" timeOffset="1568.5699">-2223-171 219,'0'0'38,"0"0"-19,0 0 12,0 0 22,0 0-53,0 0-8,26-38 6,-32 41 2,-17 17 3,1 3 15,-5-3 3,8 0 1,-1 3-14,6 5-2,0 0 0,5 3-5,5 7 1,4-2-2,0-1 2,0-8-2,10-3 0,13-12 0,-4-9 10,6-3-5,8 0 27,1-18-5,-1-20-12,-4 0-1,-16-5-11,-7 0-1,-6 2-2,0 10-8,-19 8-23,-23 13 9,-9 10-45,-10 0 32,3 0 25,3 10 1,17 10 7,11 1 2,15 0-3,10 1-20,2 1-6,11 0-3,37-11-49,13-12-59</inkml:trace>
          <inkml:trace contextRef="#ctx0" brushRef="#br0" timeOffset="-1523.6358">-5328 61 25,'0'0'135,"0"0"-120,0 0 3,0 0 17,0 0 13,0 0-1,-28-158-40,0 140 9,-5-2 12,-9 3-11,-2-8 11,-6-8 3,0-1-3,-3-3-17,6 7 0,-8 4 13,1 0-22,2 3 4,-2 3 4,8-2-10,1 11 7,6 1-5,-5 3 1,2 4-3,-9 3 0,-1 0-5,-6 0 5,-3 13 0,1 4 0,-6 1-2,2-7 7,8 3-5,3-6 0,6 1 1,0 0-2,3-4 1,-4 3 0,-4 2-3,-2 7 7,2 4-4,4 2 2,6-1-1,4 2-2,-1 1 1,0 3 0,2 3 0,-2 6 6,6 1-6,2 11 4,1 2-3,-1 12 1,1 3 6,2 2-5,5 4 10,7 6-12,6 0 2,7 4-3,3-4 3,0-4 1,0-1 3,0-9-3,0-1 4,10-5-3,6 1 7,-1-8-6,12 0-3,4-1 13,11 3-9,6-7 1,10-3 12,6 0-18,5-7 8,1-1-5,-3-2-4,5-4 8,-8 0-6,-3-1-1,-3-2-2,-10 0-1,-4 1-3,-5-8 4,0 1 0,-3-5-1,-2 0 7,8-7-6,7-1 3,12-7 1,9 0 4,8-3-5,5-24 0,4-4 5,-1-4-8,-2-1 3,-7-3 3,-10 1-4,-9-4 5,-10-6-6,-9-6 0,-3-7 8,0-3-7,-5-8-2,-1-2 1,-5-2 4,-3-2-7,-5-1 2,-8 2-1,-9-4-1,0 0 4,0 0 0,0 3-2,0 8 0,0 8-3,-6 0 2,-3 1 1,-2-1-3,2-2-2,-1-2 1,-2 8 2,-4 6 2,-7 9-7,1 5 7,-5 8-9,-4 8 5,-2 7 0,-3 4 0,-6 8-4,-8 3-15,-11 0 7,-6 0-9,-5 0 4,5 18 13,-3-1-13,9-1 6,-3 2-4,11 0-44,9-1-16,11-1-21,21-1-7,12-12-1</inkml:trace>
          <inkml:trace contextRef="#ctx0" brushRef="#br0" timeOffset="57707.3026">-301-1498 229,'0'0'41,"0"0"22,0 0 24,0 0-14,0 0-3,0 0-27,0-10-4,0 10-3,0 0-14,0 0-8,0 0-9,0 5-5,0 12-1,0 14 1,-3 18 11,-5 16 7,2 16-7,-4 14 7,-2 12 3,-1 12-16,1 8 4,-2-3-9,8 1 0,-4-6 3,1-10 0,-7-2-6,-4-16-2,1-7-28,-4-13 11,1-19 5,6-15-20,4-12 24,4-12-12,5-13-6,-3 0 6,-7-13-21,-4-40-120,-2-16-69</inkml:trace>
        </inkml:traceGroup>
      </inkml:traceGroup>
    </inkml:traceGroup>
    <inkml:traceGroup>
      <inkml:annotationXML>
        <emma:emma xmlns:emma="http://www.w3.org/2003/04/emma" version="1.0">
          <emma:interpretation id="{D29A7BD0-0587-4E6F-894D-4F909402D14A}" emma:medium="tactile" emma:mode="ink">
            <msink:context xmlns:msink="http://schemas.microsoft.com/ink/2010/main" type="paragraph" rotatedBoundingBox="19794,5764 25529,2540 26741,4697 21006,7921" alignmentLevel="2"/>
          </emma:interpretation>
        </emma:emma>
      </inkml:annotationXML>
      <inkml:traceGroup>
        <inkml:annotationXML>
          <emma:emma xmlns:emma="http://www.w3.org/2003/04/emma" version="1.0">
            <emma:interpretation id="{897D15C8-0F3B-419B-B8DD-CA7D6264804B}" emma:medium="tactile" emma:mode="ink">
              <msink:context xmlns:msink="http://schemas.microsoft.com/ink/2010/main" type="line" rotatedBoundingBox="19794,5764 25529,2540 26741,4697 21006,7921"/>
            </emma:interpretation>
          </emma:emma>
        </inkml:annotationXML>
        <inkml:traceGroup>
          <inkml:annotationXML>
            <emma:emma xmlns:emma="http://www.w3.org/2003/04/emma" version="1.0">
              <emma:interpretation id="{9E59F19B-C066-40C0-BFBC-44364C35C176}" emma:medium="tactile" emma:mode="ink">
                <msink:context xmlns:msink="http://schemas.microsoft.com/ink/2010/main" type="inkWord" rotatedBoundingBox="19794,5764 25529,2540 26741,4697 21006,7921"/>
              </emma:interpretation>
              <emma:one-of disjunction-type="recognition" id="oneOf1">
                <emma:interpretation id="interp5" emma:lang="en-US" emma:confidence="0">
                  <emma:literal>of</emma:literal>
                </emma:interpretation>
                <emma:interpretation id="interp6" emma:lang="en-US" emma:confidence="0">
                  <emma:literal>to</emma:literal>
                </emma:interpretation>
                <emma:interpretation id="interp7" emma:lang="en-US" emma:confidence="0">
                  <emma:literal>Off</emma:literal>
                </emma:interpretation>
                <emma:interpretation id="interp8" emma:lang="en-US" emma:confidence="0">
                  <emma:literal>Of</emma:literal>
                </emma:interpretation>
                <emma:interpretation id="interp9" emma:lang="en-US" emma:confidence="0">
                  <emma:literal>so</emma:literal>
                </emma:interpretation>
              </emma:one-of>
            </emma:emma>
          </inkml:annotationXML>
          <inkml:trace contextRef="#ctx0" brushRef="#br0" timeOffset="-7139.7505">3022 61 206,'0'0'5,"0"0"1,0 0 14,0 0 64,0 0-53,0 0 1,0 0 20,0 0-9,0 0-13,29-60-24,-29 60 4,0 0 17,0 0-21,-6 0-6,-44 0 4,-33 28-3,-32 17 18,-17 16-14,-19 13 9,-22 25-11,-21 10 3,-11 13 0,-1-3 2,14-9-5,8-8 11,4-1-11,7-2 3,0-1-6,9-2 7,12-8-6,15-6-1,18-13 2,25-10-3,27-17 4,19-6-3,18-13 0,15-5 5,5-11-8,10-3 3,0-1 0,0-3 5,0 0-5,0 0 5,0 0 1,0 0-6,0 0 13,10 0-13,-1 0-8,-3-7-6,2 5-33,-2-1-1,3-3-27,10-5-56,-3-15 6</inkml:trace>
          <inkml:trace contextRef="#ctx0" brushRef="#br0" timeOffset="-6457.5752">865 870 231,'0'0'23,"0"0"-4,0 0 47,0 0-23,0 0-33,0 0-7,0-6 10,0 6-1,-19 6-10,-17 19 19,-9 14 5,-8 3 3,-8 10-8,-8 6 20,2 10-22,-3 1 19,-5 0-32,-2 2 9,-4-8 4,2 0-17,-1-4 4,8-13-4,14-12 0,14-9 2,15-10-3,13-6-1,10-5 6,6-4 1,0 0-7,0 0 2,0 0 1,0 0 2,0 0 1,0 0-3,9 0 12,21 0-13,17-6 0,20-1-1,14 5-1,10 2 0,1 0 0,2 0 3,-4 0-10,-4 0 14,-8 0-14,-14 2 9,-3 5-2,-11-1 0,3-4-1,-9 1 1,-5-1 0,-6-2-4,-11 4 3,-2-4-16,-5 0 8,-2 3 4,-7 0-10,-3 0 7,-3-1-11,0-2-5,0 0 7,0 6 1,-28 1-3,-17-2-37,-4 3-33,7-8-10,17 0-39</inkml:trace>
          <inkml:trace contextRef="#ctx0" brushRef="#br0" timeOffset="-7867.9296">-1042 1246 95,'-26'12'14,"-3"-6"19,6-6 3,11 0-3,2 0 11,4 0-7,0 0-12,-2 0-11,2 0 15,0 0-2,-4-6-16,1 2 14,-4 2-21,-10-2 9,-2 4-7,-11 0-6,-6 0 0,-9 0-1,-1 11 2,4 6-1,-1 3 0,1-4 0,7 4 3,-7 4-3,3 1 0,-10 10 4,-3 3-3,-7 6 15,-2 2-11,-1 4 0,-3 1 8,4 5-11,-1-3 5,3 3-6,9-4 5,-3 3-3,10-2-2,7 0-1,1 6 1,2 2 4,1 5 0,3 10 13,2 0-16,10 5 3,4-7-5,10-1 4,-1 1 4,7 8-8,3 2 0,0 2 1,0-2 3,10-6-4,15-8 3,4-3 0,7-4-5,2-6 4,7 4-1,0-2-1,0 1 7,1-1-8,-4-4 1,0-4 0,-8-5 2,5-5 0,0-4-2,-4-5 0,7 0 3,3-6-8,3-3 9,4-3-4,9-5 4,3-2 0,4-6 5,3-4 3,-1 0-4,11-3-3,3 0 7,10 0-3,-2-18 2,5-10-11,-4-10 22,-2-8-7,-5-5-15,-2-2 19,-6-2-9,-8 3-8,-3-4 9,2 0-10,-2-12 6,0-7-6,0-8 5,-3-11-12,-5-7 6,-1 1 0,-13 0 5,-4 8-3,-2 12 0,-9 4 0,-5 3 2,-5 4 2,-4-1-6,-4 1 0,2 0 4,-8 0-3,-6-1-1,0 4 0,0 2-5,-26 0 2,-10 1-5,-11 2 8,-9 2-1,-2 7 3,1 6-2,-1 5 0,0 5 0,10 3-1,9 7 1,10 4 0,0-1 0,4-1-2,-5-2 2,2 6 2,-2-4-2,-2 7-1,-6 6-3,-1-1-4,0 6 3,-9 6-11,-10 0 16,-3 3-11,-3 20-9,-4 3 13,1-2-6,-1-5 12,3-4-5,4-3 4,3-1 2,7-1-5,-1 1 2,10-5-1,11 2-10,-2 3 14,11 1-1,2 3-11,8-5-4,2 3-32,4 5 19,-5 2-1,-4 8-51,-11-2-38,-16-19-22</inkml:trace>
        </inkml:traceGroup>
      </inkml:traceGroup>
    </inkml:traceGroup>
    <inkml:traceGroup>
      <inkml:annotationXML>
        <emma:emma xmlns:emma="http://www.w3.org/2003/04/emma" version="1.0">
          <emma:interpretation id="{D0F27612-F334-478A-BF79-D3F03C49A643}" emma:medium="tactile" emma:mode="ink">
            <msink:context xmlns:msink="http://schemas.microsoft.com/ink/2010/main" type="paragraph" rotatedBoundingBox="16029,5461 28514,3461 29046,6780 16561,8780" alignmentLevel="1"/>
          </emma:interpretation>
        </emma:emma>
      </inkml:annotationXML>
      <inkml:traceGroup>
        <inkml:annotationXML>
          <emma:emma xmlns:emma="http://www.w3.org/2003/04/emma" version="1.0">
            <emma:interpretation id="{C9905BD5-B423-470A-A546-43CFF8F55314}" emma:medium="tactile" emma:mode="ink">
              <msink:context xmlns:msink="http://schemas.microsoft.com/ink/2010/main" type="line" rotatedBoundingBox="16029,5461 28514,3461 29046,6780 16561,8780"/>
            </emma:interpretation>
          </emma:emma>
        </inkml:annotationXML>
        <inkml:traceGroup>
          <inkml:annotationXML>
            <emma:emma xmlns:emma="http://www.w3.org/2003/04/emma" version="1.0">
              <emma:interpretation id="{F084A7C2-CC48-4F79-B513-D9EAABEB3685}" emma:medium="tactile" emma:mode="ink">
                <msink:context xmlns:msink="http://schemas.microsoft.com/ink/2010/main" type="inkWord" rotatedBoundingBox="16148,6204 20313,5537 20713,8036 16549,8703">
                  <msink:destinationLink direction="with" ref="{B4BE7DF3-6E25-4F7D-8038-6CE10D38907E}"/>
                  <msink:destinationLink direction="with" ref="{AE6E68E9-ABE9-4A35-86C8-820E03B17B99}"/>
                  <msink:destinationLink direction="with" ref="{85ED17CD-227D-4E7B-B307-4CE615C8F5B6}"/>
                  <msink:destinationLink direction="with" ref="{A1906D40-7861-44AD-B4FC-6C5E35749979}"/>
                </msink:context>
              </emma:interpretation>
              <emma:one-of disjunction-type="recognition" id="oneOf2">
                <emma:interpretation id="interp10" emma:lang="en-US" emma:confidence="0">
                  <emma:literal>dj=2</emma:literal>
                </emma:interpretation>
                <emma:interpretation id="interp11" emma:lang="en-US" emma:confidence="0">
                  <emma:literal>other</emma:literal>
                </emma:interpretation>
                <emma:interpretation id="interp12" emma:lang="en-US" emma:confidence="0">
                  <emma:literal>order</emma:literal>
                </emma:interpretation>
                <emma:interpretation id="interp13" emma:lang="en-US" emma:confidence="0">
                  <emma:literal>bj=2</emma:literal>
                </emma:interpretation>
                <emma:interpretation id="interp14" emma:lang="en-US" emma:confidence="0">
                  <emma:literal>oyez</emma:literal>
                </emma:interpretation>
              </emma:one-of>
            </emma:emma>
          </inkml:annotationXML>
          <inkml:trace contextRef="#ctx0" brushRef="#br0" timeOffset="61379.4812">-4562 4136 304,'0'0'92,"0"0"-61,0 0 22,0 0-30,0 0-23,0 0 0,33 0 2,3-11 1,5-4-3,1 1-8,-3 1-5,-2-2-14,2 5-19,0-5-3,-1-2-28,-9-3-1</inkml:trace>
          <inkml:trace contextRef="#ctx0" brushRef="#br0" timeOffset="61618.8925">-4653 4416 307,'0'0'70,"0"0"-70,0 0-8,0 0 8,0 0 8,186 0 12,-103-11-20,-2-10-13,-14-1-16,-4-2-52,-18-2-29</inkml:trace>
          <inkml:trace contextRef="#ctx0" brushRef="#br0" timeOffset="60027.9207">-6622 4000 44,'0'0'41,"0"0"-35,0 0 28,0 0 14,0 0-17,0 0 4,-4 47-4,4-36 4,0-1 0,0 8-6,0 0-3,0 3-5,10 3-20,22-6 14,14 2-5,8-2 11,7-8 9,0-5-16,0-5-7,0 0 10,-3 0-7,-2-26 17,-9-3-1,-8-4-13,-11-5-2,2-13-7,-12-3 5,-5-9-8,-7-3 5,-6-5-10,0 12 4,0 8 0,-6 8 2,-7 11-2,-2 6 0,-4 6-2,2 0-5,-2 7 7,0 2-6,-4 4 6,-5 0 0,-5 4-1,-6 3-3,1 0-3,-7 0-1,0 5-5,-3 10 10,-1 3 3,1 2-2,4 0 4,2 6-2,3 2 2,0 7-2,11 6-2,1 2 2,15 1 0,9-4-2,3 1-5,0-1 7,3 1 0,29 2 0,6 3 0,12 1 7,0-5-2,8-4-1,1-5-3,-3-10 5,2-11-6,1-10 1,-1-2 0,3 0 4,0-20-4,3-18 12,-3-5-12,-10-6 3,-9-6 0,-15 1-1,-8-11 3,-16-1-5,-3-3 2,0 0 1,-39 1 0,-10 4 4,-5 4-8,-1 1 0,1 8 2,8 5 0,4 6 2,8 7 8,1 2-9,11-4 0,3-3-3,10-2 1,1-6-1,5-5 0,3-15-15,0-5 14,11-10-9,17 9-4,11 6 11,5 13-1,-2 10-2,0 10 6,-14 15 0,-4 5-5,-12 13-1,5 0-1,2 0 4,0 0-11,10 8 13,6 15-3,1 1 4,3 5 2,3-1 0,-8 5 1,2-2-3,0 4-6,-8-3 5,5 0-28,-5-4-3,-3-1-21,5-8-15,-15-13-66,-4-6-126</inkml:trace>
          <inkml:trace contextRef="#ctx0" brushRef="#br0" timeOffset="61012.4614">-5475 3171 413,'0'0'1,"0"0"5,0 0-6,0 0-6,0 0-26,0 0 16,14 46-31,-2-15-12,-8-6-64</inkml:trace>
          <inkml:trace contextRef="#ctx0" brushRef="#br0" timeOffset="60771.1071">-5197 3870 382,'0'0'111,"0"0"-38,0 0-2,0 0-7,0 0-19,0 0-45,-11-25 0,8 25-9,3 7 6,0 28-4,0 17 5,-3 9 2,3 5 6,-3 4 0,-1 5-4,1 6-1,-3 0 0,0 3 6,-5-1-7,2 1 2,-1-5-3,4-3 4,3-10-6,-3-15 1,-1-12 2,-2-13-1,-5-12-5,-2-2 4,1-4 0,-12-6 4,-1-2-4,-8 0-9,-12 0 7,1-17 1,-6-17-29,9-9 11,11-9 0,13-5-8,14-9-18,6 10 40,0 1 7,20 2 1,16 7-1,14 2 0,8 1-1,4 5 1,2 0 0,-3 7-30,-6-1-47,-4-2-46,-15-8-13</inkml:trace>
          <inkml:trace contextRef="#ctx0" brushRef="#br0" timeOffset="62151.3346">-3716 3552 349,'0'0'45,"0"0"19,0 0-31,0 0-33,0 0-3,0 0 3,167-58 1,-102 53 4,-4 2 9,-13 3-14,-17 0-6,-1 21-1,-10 7 4,-4 10 3,-7 8 4,-9 5-1,0 9 10,-3 7 13,-30 6-18,-1 3 20,-8-2-12,0-4-9,7 0 12,5-4-8,7-3-6,11-10-5,9-11 4,3-12-9,0-10 5,3-8-7,36-9 5,28-3 2,33 0 10,29-28-1,18-23-9,11-2-2,-7-10-6,-9 7-35,-28-6-69,-26 7-97</inkml:trace>
        </inkml:traceGroup>
        <inkml:traceGroup>
          <inkml:annotationXML>
            <emma:emma xmlns:emma="http://www.w3.org/2003/04/emma" version="1.0">
              <emma:interpretation id="{66F2A273-3905-45A3-8300-693B4EBD4D01}" emma:medium="tactile" emma:mode="ink">
                <msink:context xmlns:msink="http://schemas.microsoft.com/ink/2010/main" type="inkWord" rotatedBoundingBox="23924,4196 28514,3461 29046,6780 24456,7515"/>
              </emma:interpretation>
              <emma:one-of disjunction-type="recognition" id="oneOf3">
                <emma:interpretation id="interp15" emma:lang="en-US" emma:confidence="0">
                  <emma:literal>ok,</emma:literal>
                </emma:interpretation>
                <emma:interpretation id="interp16" emma:lang="en-US" emma:confidence="0">
                  <emma:literal>ok-a,</emma:literal>
                </emma:interpretation>
                <emma:interpretation id="interp17" emma:lang="en-US" emma:confidence="0">
                  <emma:literal>Ok-c,</emma:literal>
                </emma:interpretation>
                <emma:interpretation id="interp18" emma:lang="en-US" emma:confidence="0">
                  <emma:literal>Ok-n,</emma:literal>
                </emma:interpretation>
                <emma:interpretation id="interp19" emma:lang="en-US" emma:confidence="0">
                  <emma:literal>Ok-u,</emma:literal>
                </emma:interpretation>
              </emma:one-of>
            </emma:emma>
          </inkml:annotationXML>
          <inkml:trace contextRef="#ctx0" brushRef="#br0" timeOffset="-4936.1291">1709 2902 178,'0'0'3,"0"0"5,0 0-8,0 0 55,0 0-31,0 0 19,33 24-27,-17-22 23,10-2 11,15 0-14,10-33 4,13-9 2,11-13-37,2-15 17,-1-7-8,-4-14-13,-11-6 0,-13 2-2,-15 1-10,-22 18 2,-11 12-6,0 15 5,0 4 8,-25 7 4,-11 0-5,-1-1 0,-12 7-6,-5 1-2,-14 4-28,0 7 19,1 9 17,-4 8-5,17 3 8,-4 0-2,6 16 2,7 12 3,0 7-2,4 3-1,2 4 2,-3 7 2,-3 7 1,1 3-1,-6 11 7,3 2 4,5 4-11,6-4 2,8-6-6,8-4 4,7-9 2,13-4-4,0-1 3,4-12-9,34 5 9,17-6-5,15-3 6,27-9 3,16-12 4,12-8-11,17-3 6,-2 0-5,-7-11 4,-18-19-1,-27 2 2,-24-7-1,-16-3 7,-13-4-2,-6-14 15,-10-7 16,-19-10-32,0-10 0,0-9-11,-6-7 0,-16-3-1,-1 8 4,-3 3-3,3 7 0,-2 11-16,0 7 14,-1 3 2,-4 7 0,-8-3-6,-1 1 9,-9-3-3,-7 2 0,4-9 3,-7 2-3,0 0 0,0 2 0,4 1 3,2 0-3,7-3 0,6 2-1,14 2 8,9 3-8,10 6 1,6 7-11,0 11 4,0 6-11,35 14 3,16 10-11,24 5 6,17 0 15,19 0 2,9 16-1,13 11 3,6 1 1,-5 1 0,5-3-3,-20 3 8,-21-1-8,-26-7 3,-27 0-4,-20-1 3,-12 4-6,-7 4 7,-6 8 1,0-1 4,0 1-1,0-6-3,0-10-1,-3-12 6,3-8-6,0 0 1,0 0-2,0-3-10,17-37-11,19-26-166</inkml:trace>
          <inkml:trace contextRef="#ctx0" brushRef="#br0" timeOffset="-3436.085">2841 2281 370,'0'0'17,"0"0"11,0 0 24,0 0-10,0 0 0,106-160-27,-87 135 7,0-1-3,1-6-5,-4-4-10,1 5 20,-8 0-23,0-1 5,1 4-2,-1-2 0,1 1 2,-1 4-6,5 1 1,-1 7-2,-7 3 1,-3 6 0,0 6 3,-3 2-3,0 0 1,0 0-3,0 0 2,0 0 0,0 0-10,0 0 10,0 0 0,0 0-2,0 0 2,0 0 0,0 0-9,0 0 7,0 24-5,0 17 7,-16 8 21,-4 9-11,-2 8 3,-3 9 5,-1 9-8,-10 0 9,1 0-18,0-1-1,-6 7 12,2 5-10,-9 26-2,-13 12 2,9 0-2,1-12 4,15-27-4,11-25 0,3-3 0,2-5 3,4-6-4,-1-6 1,4-6 0,4-12-1,-1-10 1,7-10-8,3-5 7,-3-6-5,3 0 6,0 0 5,-3-6 11,0-29-6,3-19-10,0-18-13,0-16 11,9-15-21,29-16-11,15-16 5,8-2-20,6 17 18,0 19 4,0 31 9,-1 21 4,-2 14-2,-3 12 13,0 6 3,-4 2-1,-2 9 2,-3 1-2,-4 5 3,-1 0-7,-8 0 6,-6 0-2,-11 8-6,-5 10 4,-8-1 1,-9 3-11,0 3 13,0 3 13,-3 3-2,-27 9 6,-7 1-12,-5 6 14,-7 3-15,-2 5-2,2 2 4,1-6-3,12-10 1,5-8-8,9-9 6,5-8-2,4-8 3,7-2-3,3-4 0,-8 0 9,2-24-9,-1-22-14,4-9 2,6-6 9,0 6-21,0 6 1,0 18 23,3 11-3,5 10 5,-6 8-4,-2 2 2,0 0-3,3 0 2,3 0-8,5 0 9,-2 2 2,7 10 2,4 2 0,-1 3-1,3 8 4,4 9 7,-4 12-6,0 12 12,-8 13 16,-5 9-26,-9 4 17,0 7-5,0-7-1,0-3-5,0-12-16,7-10 0,8-14 1,12-10 3,15-9-8,11-11 4,22-15-46,14-3-35,-1-49-77</inkml:trace>
          <inkml:trace contextRef="#ctx0" brushRef="#br0" timeOffset="6157.6538">3783 3184 0,'0'0'157,"0"0"-120,0 0-13,0 0 21,0 0-8,0 0-11,81 5 5,-28-5-10,15 0-7,6-3 8,7-14-7,5 1-5,1-2 1,-7 3-11,-11-3 8,-18 10-5,-19-1-3,-17 3-12,-7 6-30,-2 0-27,0-5-30,10-10-140</inkml:trace>
          <inkml:trace contextRef="#ctx0" brushRef="#br0" timeOffset="5766.3274">3859 2691 82,'0'0'4,"0"0"-1,0 0 89,0 0-24,0 0-38,0 0 4,0 0 0,17 5 9,-17-5-5,0 0-10,0 0 3,0-5 4,0 2-23,0 3 8,0 0-9,0 0-7,0 0-4,0 0 0,0 0-1,0 0 1,0 0-2,0 0-1,0 0 3,0 0 0,6 0-1,24-5-6,17-3 7,28-7 1,17-2-1,11 2 0,13 1-4,13 8 0,-1 2-12,-15 4-13,-23 0 0,-38 0-44,-37 0-9,-15 0-113</inkml:trace>
          <inkml:trace contextRef="#ctx0" brushRef="#br0" timeOffset="6598.1782">5788 2178 148,'0'0'102,"0"0"-45,0 0-12,0 0 13,0 0-1,0 0-43,23-20-6,-23 20 2,3 0-9,2 11 1,6 12 24,1 10-6,-2 4 11,-1 4-9,-6 5 15,-3 12 3,0 9-19,0 13 7,-15 12-21,-23 15 12,-7 7-1,-7-10-18,4-12 6,3-17-6,6-13 3,4-6-4,12-14 1,13-16-47,7-15 18,3-11-36,0 0 13,27-6-32,10-50-47</inkml:trace>
        </inkml:traceGroup>
      </inkml:traceGroup>
    </inkml:traceGroup>
    <inkml:traceGroup>
      <inkml:annotationXML>
        <emma:emma xmlns:emma="http://www.w3.org/2003/04/emma" version="1.0">
          <emma:interpretation id="{E5B066FB-311C-4CF3-B951-21E2865D527E}" emma:medium="tactile" emma:mode="ink">
            <msink:context xmlns:msink="http://schemas.microsoft.com/ink/2010/main" type="paragraph" rotatedBoundingBox="16103,8567 20584,8567 20584,11129 16103,11129" alignmentLevel="1"/>
          </emma:interpretation>
        </emma:emma>
      </inkml:annotationXML>
      <inkml:traceGroup>
        <inkml:annotationXML>
          <emma:emma xmlns:emma="http://www.w3.org/2003/04/emma" version="1.0">
            <emma:interpretation id="{39D4CFCF-E500-4758-8E5D-FA6EB4F352BD}" emma:medium="tactile" emma:mode="ink">
              <msink:context xmlns:msink="http://schemas.microsoft.com/ink/2010/main" type="line" rotatedBoundingBox="16103,8567 20584,8567 20584,11129 16103,11129"/>
            </emma:interpretation>
          </emma:emma>
        </inkml:annotationXML>
        <inkml:traceGroup>
          <inkml:annotationXML>
            <emma:emma xmlns:emma="http://www.w3.org/2003/04/emma" version="1.0">
              <emma:interpretation id="{90AF508C-B6BD-4D4A-94A5-59B540F63303}" emma:medium="tactile" emma:mode="ink">
                <msink:context xmlns:msink="http://schemas.microsoft.com/ink/2010/main" type="inkWord" rotatedBoundingBox="16103,8567 20584,8567 20584,11129 16103,11129"/>
              </emma:interpretation>
              <emma:one-of disjunction-type="recognition" id="oneOf4">
                <emma:interpretation id="interp20" emma:lang="en-US" emma:confidence="0">
                  <emma:literal>8=2</emma:literal>
                </emma:interpretation>
                <emma:interpretation id="interp21" emma:lang="en-US" emma:confidence="0">
                  <emma:literal>0.2=2</emma:literal>
                </emma:interpretation>
                <emma:interpretation id="interp22" emma:lang="en-US" emma:confidence="0">
                  <emma:literal>85=2</emma:literal>
                </emma:interpretation>
                <emma:interpretation id="interp23" emma:lang="en-US" emma:confidence="0">
                  <emma:literal>8.5=2</emma:literal>
                </emma:interpretation>
                <emma:interpretation id="interp24" emma:lang="en-US" emma:confidence="0">
                  <emma:literal>8-5=2</emma:literal>
                </emma:interpretation>
              </emma:one-of>
            </emma:emma>
          </inkml:annotationXML>
          <inkml:trace contextRef="#ctx0" brushRef="#br0" timeOffset="75474.2954">-6863 6627 45,'0'0'65,"0"0"-30,0 0 28,0 0-7,0 0-31,0 0-6,0 0 5,47 3 2,-30-3-1,5 0 1,4 0-15,9 0 9,7 0-8,3 0-3,10 0 6,6 8-13,3-3 7,0-5 4,1 0-7,-4 0 3,0-2 4,-9-16-6,-4-5 4,-3-2-9,-10-4 1,-6-9 6,-10-14-3,-13-8-3,-6-10-3,0-2 0,0-1-1,-28 4 1,-8 0 0,-6 7-3,0 10 6,-2 7-6,-4-1 3,-1 10 0,-2 1-3,-4 12-1,7 13 2,0 5 1,2 5-13,1 0 2,-2 0 3,5 15 9,0 6 0,3-1-4,4 0 3,0 6-3,3 3 0,0 5 3,2 12-3,8 7 4,6 8-2,7 2 2,6 1 0,3-1-1,0 5 1,0-6 0,28-4 0,14-3 0,16-6 4,9-5-4,11-7 5,5-6 7,4-15-12,-4-12 7,-2-4-7,-4 0 4,1-25 1,-2-9 3,-5-10 0,-6-5 0,-21-4-7,-15-10 6,-16-4-6,-13-8-1,0 1 4,-42-2-3,-22 2 0,-13 4-1,-1 3 2,2 8-6,1 6 5,8 4-1,6 1 8,9 2-5,10 8-1,14-10-2,8-1 3,12-9-6,0-20 3,8-3 0,0 4 0,0 18 3,0 22-3,10 14 0,16 5-7,13 5 4,11 0-2,8 4-1,14 9 6,-5 0 0,0 5 0,0 37-1,2 7-4,-8 14 5,-4 9 0,-11 1-2,-12 0 1,-4-9-1,-15-10 2,-7-4 0,-8-14-20,0-8-3,0-12-16,-3-5-10,-5-7-33,5-4-49</inkml:trace>
          <inkml:trace contextRef="#ctx0" brushRef="#br0" timeOffset="76172.4299">-4935 6476 301,'0'0'99,"0"0"-41,0 0 15,0 0-16,0 0-32,0 0-14,0 9-8,0-1 6,0 7-9,0 11 0,0 9 14,-3 11 1,-13 8 1,-7 22-4,-2 10-4,-8 20-1,5 3-7,3 1 2,5-6-6,4-12 5,4-14-1,4-14 3,-1-18 1,6-14-8,-1-17 3,-2-9 1,0-1 10,-10-3-7,-13 1 0,-13-3-3,-10 0-4,-3 0-6,1-16-6,5-9 1,12-3 13,7 3-21,11-6 16,10-5-5,9-5 1,0-3 9,28-7-10,14 1-10,7 10 16,5 0-7,4 7 6,3 5 4,-3 1-32,-4 6-27,-12-7-105</inkml:trace>
          <inkml:trace contextRef="#ctx0" brushRef="#br0" timeOffset="76389.8547">-5285 5726 355,'0'0'41,"0"0"-40,0 0-2,0 0-30,0 0-85,0 0-38</inkml:trace>
          <inkml:trace contextRef="#ctx0" brushRef="#br0" timeOffset="76771.8016">-4562 6648 139,'0'0'33,"0"0"-24,0 0 51,0 0-2,0 0-23,0 0-17,0 21 19,0-17 11,0-4-12,0 0-1,0 2-23,0-2 3,7 0-5,25 0-10,20 0 0,15 0 3,3-7 1,-1 0-8,-8 4-20,-10 0-26,-10-4-72,-21-3-85</inkml:trace>
          <inkml:trace contextRef="#ctx0" brushRef="#br0" timeOffset="77039.0524">-4540 6958 312,'0'0'78,"0"0"-76,0 0 2,0 0 4,175-5-8,-111 2-1,-9 3-60,-7 0-33,-12 0-125</inkml:trace>
          <inkml:trace contextRef="#ctx0" brushRef="#br0" timeOffset="77634.4605">-3633 6134 266,'0'0'42,"0"0"-20,0 0-20,0 0 10,216-146 4,-132 122 1,-7 4 2,-6 8-8,-13 9 5,-14 3-16,-8 0 5,-7 0-5,-4 11-4,-9 19 4,-2 2 0,-11 5 4,-3 13-4,0 1 8,-14 7 5,-24 2 0,-13 2-7,-4-3 1,1 0-1,2-6-2,10-8-4,6-6 0,14-8 3,10-6-3,1-8 3,11-4-3,0-1-2,0-6-2,17 0 0,22-1 4,11-5 0,11 0 1,14 0 2,9-11-3,2-13 0,8-1-11,-2-5 6,-5 7 8,-6 6-3,-26 8 0,-17 5-2,-15 4 1,-14 0-2,-2 0 2,-7 22-2,0 0 3,0 2 0,-10-1 0,-7-6-4,5 1-40,-4-10-15,3-8-55</inkml:trace>
        </inkml:traceGroup>
      </inkml:traceGroup>
    </inkml:traceGroup>
  </inkml:traceGroup>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11-03T04:44:31.288"/>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16C6815F-FF65-4B5D-A2B2-14BA3AAE1E8F}" emma:medium="tactile" emma:mode="ink">
          <msink:context xmlns:msink="http://schemas.microsoft.com/ink/2010/main" type="writingRegion" rotatedBoundingBox="22830,9727 28384,10612 27988,13096 22435,12212"/>
        </emma:interpretation>
      </emma:emma>
    </inkml:annotationXML>
    <inkml:traceGroup>
      <inkml:annotationXML>
        <emma:emma xmlns:emma="http://www.w3.org/2003/04/emma" version="1.0">
          <emma:interpretation id="{D15E37FC-8C84-474C-8423-69821F41FA59}" emma:medium="tactile" emma:mode="ink">
            <msink:context xmlns:msink="http://schemas.microsoft.com/ink/2010/main" type="paragraph" rotatedBoundingBox="22830,9727 28384,10612 27988,13096 22435,12212" alignmentLevel="1"/>
          </emma:interpretation>
        </emma:emma>
      </inkml:annotationXML>
      <inkml:traceGroup>
        <inkml:annotationXML>
          <emma:emma xmlns:emma="http://www.w3.org/2003/04/emma" version="1.0">
            <emma:interpretation id="{14F6F9F1-EAA8-4E46-8017-B97E3EAF943C}" emma:medium="tactile" emma:mode="ink">
              <msink:context xmlns:msink="http://schemas.microsoft.com/ink/2010/main" type="inkBullet" rotatedBoundingBox="22830,9727 24149,9937 23878,11634 22560,11424"/>
            </emma:interpretation>
            <emma:one-of disjunction-type="recognition" id="oneOf0">
              <emma:interpretation id="interp0" emma:lang="en-US" emma:confidence="0">
                <emma:literal>of</emma:literal>
              </emma:interpretation>
              <emma:interpretation id="interp1" emma:lang="en-US" emma:confidence="0">
                <emma:literal>☺</emma:literal>
              </emma:interpretation>
              <emma:interpretation id="interp2" emma:lang="en-US" emma:confidence="0">
                <emma:literal>☹</emma:literal>
              </emma:interpretation>
              <emma:interpretation id="interp3" emma:lang="en-US" emma:confidence="0">
                <emma:literal>o</emma:literal>
              </emma:interpretation>
              <emma:interpretation id="interp4" emma:lang="en-US" emma:confidence="0">
                <emma:literal>E</emma:literal>
              </emma:interpretation>
            </emma:one-of>
          </emma:emma>
        </inkml:annotationXML>
        <inkml:trace contextRef="#ctx0" brushRef="#br0">467 7209 78,'0'0'106,"0"0"-28,0 0-32,0 0 20,0 0-19,0 0-29,0-114-9,0 102 19,0 1-13,-14 2-7,-5 0-4,-6 1-2,-1 1-2,-9 0-4,3 1 4,-4-3 2,4 0 6,-3-3-6,0 7 4,-7 0-6,-6 5 1,-7 0-1,-9 7 0,0 28-5,0 6 2,5 8 2,7 11-5,7 7 6,7 6 0,6 7-2,13 0 2,6-7-1,13 4-2,0-11 3,10-6-3,38-1 3,19-10 6,19-3 7,17-8 3,19-7-1,11-17-13,9-4 8,-2-10-9,-10 0 6,-21-20 7,-26-10-8,-22-4 5,-19-7 10,-14-8-8,-14-15 11,-14-8-9,0-16-8,-33-9-5,-21 1-1,-17 7-1,-5 8 0,-8 8 0,-10 4-6,8-3 6,5-6 0,17-4 1,12-1-1,18-1 0,17 0-1,17 3-6,0 9 6,12 14-17,15 15 18,-8 15-3,1 11 1,-1 9 2,7 5-4,2 3-12,8 0 15,8 0-3,4 0-1,7 7 5,6 12-5,-2 8 4,-1 1 1,-2 13-5,-3 2 4,-6 3-3,-5 3 4,-9-2 0,-8-6-2,-8-9 2,-11-3-2,4-11-6,-4-3-14,-3 0-53,0-7-47,-3-8 5,0-1-104</inkml:trace>
        <inkml:trace contextRef="#ctx0" brushRef="#br0" timeOffset="-771.7069">222 7049 19,'-3'56'36,"3"-56"-22,0 0 24,9 0-4,2-5 1,-2 0-1,4-2 6,1 2-2,-6 5-14,-5-3-23,0 3-1,-3 0 0,0 0-1,0 0 1,0 0 0,0 0 2,0 0 1,0 0 4,0 0 7,0 0 4,0 0-6,0 0-10,5 0-2,-2 0-2,6 0-4,4 0-3,-1 7-17,-4 6-37,-2 8 5,0 1-37</inkml:trace>
        <inkml:trace contextRef="#ctx0" brushRef="#br0" timeOffset="-1046.5644">222 7049 137,'0'0'0,"0"0"-1,0 0-6,0 0-56,0 0 46,0 0 2,0 0-16,-3 39 28</inkml:trace>
      </inkml:traceGroup>
      <inkml:traceGroup>
        <inkml:annotationXML>
          <emma:emma xmlns:emma="http://www.w3.org/2003/04/emma" version="1.0">
            <emma:interpretation id="{5E6BB5A3-6804-4156-ABA1-6A1CA7176D60}" emma:medium="tactile" emma:mode="ink">
              <msink:context xmlns:msink="http://schemas.microsoft.com/ink/2010/main" type="line" rotatedBoundingBox="24885,10174 28365,10728 27988,13096 24508,12542"/>
            </emma:interpretation>
          </emma:emma>
        </inkml:annotationXML>
        <inkml:traceGroup>
          <inkml:annotationXML>
            <emma:emma xmlns:emma="http://www.w3.org/2003/04/emma" version="1.0">
              <emma:interpretation id="{64C244AE-0C1E-4F5B-AE30-32259F20D5DB}" emma:medium="tactile" emma:mode="ink">
                <msink:context xmlns:msink="http://schemas.microsoft.com/ink/2010/main" type="inkWord" rotatedBoundingBox="24885,10174 28365,10728 27988,13096 24508,12542"/>
              </emma:interpretation>
              <emma:one-of disjunction-type="recognition" id="oneOf1">
                <emma:interpretation id="interp5" emma:lang="en-US" emma:confidence="0">
                  <emma:literal>R=3</emma:literal>
                </emma:interpretation>
                <emma:interpretation id="interp6" emma:lang="en-US" emma:confidence="1">
                  <emma:literal>R = 3</emma:literal>
                </emma:interpretation>
                <emma:interpretation id="interp7" emma:lang="en-US" emma:confidence="0">
                  <emma:literal>R =3</emma:literal>
                </emma:interpretation>
                <emma:interpretation id="interp8" emma:lang="en-US" emma:confidence="0">
                  <emma:literal>RF 3</emma:literal>
                </emma:interpretation>
                <emma:interpretation id="interp9" emma:lang="en-US" emma:confidence="0">
                  <emma:literal>R =</emma:literal>
                </emma:interpretation>
              </emma:one-of>
            </emma:emma>
          </inkml:annotationXML>
          <inkml:trace contextRef="#ctx0" brushRef="#br0" timeOffset="1023.4561">1775 7743 263,'0'0'83,"0"0"31,0 0-46,0 0-10,0 0-48,0 0-10,-31-20-1,31 20 1,0 0 7,0 0 2,0 11 1,0 18 10,0 11-17,0 15 9,0 12 9,0 14-19,0 11 7,-14 15-2,-11 9-2,-1 1-4,-6-2 6,3-9-7,-1-7 4,2-13-2,6-19-1,2-16-1,7-18 1,10-16-3,3-8 5,0-9-3,0 0 16,0-4-5,0-34 6,0-15-17,0-11 1,10-9-5,8-7 4,6-10-2,7-2-18,5 3-17,6 1 10,6 9-9,7 15 7,3 11 1,-1 12-10,4 14 2,-6 11 36,-7 6 1,-12 8 2,-11 2-3,-9 0-1,-2 0 0,-5 27-7,-9 9 7,0 12-1,0 3 2,-26 4 7,-32 3-2,-15-4-1,-15-2 2,2-5 3,8-11-7,17-3-2,24-13 2,10-7 1,21-11-1,6-2-2,0 0 5,0 0-4,0-17-2,22-13-9,4 2 7,6 4 3,-9 9-2,-7 8 2,-7 1 6,-6 6 0,-3 0-6,8 0-10,3 2 10,6 19 1,8 10 2,8 11-1,12 0 10,10 8 0,3-4-2,3-3-9,-4-2 0,-8-11 5,-7-9-6,-8-11-3,2-10-29,9 0-36,4-55-40,2-27-257</inkml:trace>
          <inkml:trace contextRef="#ctx0" brushRef="#br0" timeOffset="1268.8162">2910 7879 293,'0'0'65,"0"0"-3,0 0-14,0 0-31,0 0-10,0 0 0,174-50-5,-135 50-1,-5 0 3,2 0-4,-8 0 0,2 0-12,-1 0-32,3 0-17,-6 0-33,-10-5-152</inkml:trace>
          <inkml:trace contextRef="#ctx0" brushRef="#br0" timeOffset="1478.3307">2952 8197 301,'0'0'109,"0"0"-95,0 0 48,0 0-14,0 0-37,0 0 10,205 0-21,-130 0-5,-8 0-80,-15 0-67,-14-17-136</inkml:trace>
          <inkml:trace contextRef="#ctx0" brushRef="#br0" timeOffset="2130.5895">4010 7349 355,'0'0'65,"0"0"-12,0 0-50,0 0 9,0 0-12,238-109 13,-155 91-6,4-2 5,4 0 6,1-1-16,-5 3 17,-16 8-10,-23 3-4,-15 7-5,-21 0-8,-5 7 8,-7 32-4,-3 16 2,-36 11 2,-16 13 2,-9-3 2,0-8-4,0-4 0,9-9-2,16-16 0,10-11-7,13-11 8,13-7-4,3-9-3,0 3 4,3-1-3,39-3 7,13 0-7,15 0 7,5 0-12,-5 0-2,4-7 6,-13 6-4,-4 1 8,-8 0 4,-14 0-1,-6 14-5,-9 8 4,2 5 2,1 8 1,2 2 24,0 1-11,-5 2-2,-10 0 0,-10 7-6,0 5-6,-42 8 3,-25 4 2,-24-6 9,-34 3-14,-26-10 2,-29 2-2,-12-5-3,-8-12-31,13-6-44,20-25-77,39-5-35</inkml:trace>
        </inkml:traceGroup>
      </inkml:traceGroup>
    </inkml:traceGroup>
  </inkml:traceGroup>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11-03T04:45:41.726"/>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0 52 30,'0'0'25,"0"0"-16,0 0 15,0 0-12,0 0-1,164-49-2,-139 45 1,-2 4-8,-7 0-2,-1 0-19,-2 0-18,1 0 2,-8 0-6</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11-03T04:45:45.158"/>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4847 1 3,'0'0'20,"0"0"10,0 0 30,0 0-3,0 0-3,0 0-23,0 3-7,0-3-22,0 0 16,0 0 4,0 0-4,0 0-4,0 0 11,0 0-9,0 0 5,0 0 5,0 0-6,0 0-5,0 0-9,0 0 4,0 0 0,0 0-3,0 0-3,0 0 5,0 0-9,0 0 6,0 0-5,0 0 2,0 0 3,0 0-3,0 0-3,0 0 0,0 0 0,0 0 1,0 0-1,0 0 0,0 0 0,0 0 4,0 0-4,0 0 0,0 0 0,0 0 2,0 0-2,0 0 5,0 0 0,0 0-3,0 0 7,0 0-4,0 0-3,0 0 1,0 0-2,0 0 5,0 0-6,0 0-1,0 0-1,0 0 1,0 0 1,0 0-2,0 0 7,0 0-5,0 0 0,0 0 0,0 0 0,0 0 2,0 0-2,0 0 0,0 0 0,0 0 1,0 0-2,0 0 2,0 0-3,0 0 3,0 0-1,0 0 0,0 0 2,0 0-2,0 0 0,-3 0 1,3 0-2,0 0 1,0 0 0,-3 0-1,3 0 2,-3 0-2,3 0 0,0 0 0,-3 0 1,3 0-3,0 0 5,0 0-2,0 0 0,0 0 0,0 0 0,0 0-2,0 0 2,0 0 0,0 0 4,0 0-4,-3 0 2,3 0-2,-5 0 0,5 0-2,0 0 2,0 0 1,0 0 0,0 0-2,0 0 1,0 0 0,0 0-1,0 0 0,0 0 1,0 0-1,0 0 4,0 0-5,0 0 3,0 0-1,0 0 0,0 0-2,0 0 2,0 0 0,0 0 2,0 0-1,0 0-2,0 0 2,0 0-1,0 0 0,0 0 0,0 0-2,0 0 4,0 0-4,0 0 2,0 0 0,0 0 0,0 0 0,0 0 0,0 0-4,0 0 4,0 0 4,0 0-4,0 0-1,0 0-1,0 0 2,0 0 2,0 0-2,0 0 0,0 0 0,0 0 1,0 0-2,0 0 1,0 0 0,0 0 1,0 0-1,0 0 0,0 0 0,0 0 1,0 0-1,0 0 1,0 0 1,0 0-2,0 0 0,0 0 0,0 0-2,0 0 7,0 0-5,0 0 0,0 0 1,0 0-1,0 0 3,0 0-3,0 0 2,-3 0-1,3 0 0,0 0-1,0 0 1,0 0-8,0 0 5,-3 0 2,-3 0 1,-7 0-1,-7 0 1,-11 0-1,1 4 2,2 1-4,6-3 0,-1 4 2,1-1 2,-2-1-1,6-1 0,2 3-2,2-4 4,-2 4-6,1-3 3,2 1 0,-1-3 1,-1 3-1,2-2 0,-7 2 0,1-2 3,3 3-4,-4-5 1,1 3 0,-4 4 0,1-4 0,6 4 0,4-6 0,-5 5 1,4-2-1,-2-2 0,-4 1 0,2-1-3,-2 5 7,-4-1-5,1 2 1,-3 0-1,-2 4-1,-1-3 2,-5 2 0,7-1 0,1-2 2,3 0-2,-1 2 0,1-2 0,2 1 0,4 2 0,0-2 1,-4 2-5,1-2 4,3 0 0,-7 3 1,4-2-1,-4 3 0,8-5 0,-4 2 2,3-3-4,-1 3 5,-2-2-6,-1 3 3,1-1 0,4-5 2,-4 10-2,-5-1-2,-4 3 1,-1 5 2,-1-6-3,5-1 0,0-1 2,2-3 4,1 0-4,0 1 0,-2-4-3,-2 4 4,1 4-1,3-2 0,-1-3 1,7 3-2,-1-6 1,1 0 0,-3 8-1,-7-5 3,1 7-4,0-5 4,-1 3-2,7-2 1,0-2-1,-1 2 0,1-2 0,-1-2 4,7 1-6,-3 2 2,-4 1 0,5 1-2,-4-1 2,2 1 0,-2 0 2,-3 2 1,-4 1-3,-4 0 0,-1 3 1,1 0-2,-1-4 1,1 1 0,5-4 1,-1 4 2,1-2-5,-2 5 2,2 0 0,0-2 3,-4 1-3,2 1 1,-5 3-1,-1-3 1,2 0-1,4-3-3,-1-1 3,-1 1 2,3-1-2,-3-3 0,10-5 1,-1 2 1,-2-2-2,0 4 0,-1-3 4,4 0-4,3 1 0,-4 3 0,-2 0 0,-7 1 3,7 0-5,-5 0 2,5-4 0,-3 3 0,-4 0 0,2 3 0,-1-2 0,3-2 4,-2-2-7,-2 3 3,4-3 0,0 4-1,-5-3 2,5-4-1,-1 5 0,-7-3 3,-5 5-6,3-2 3,6-3 0,3 1 0,4 1-1,-4-4 1,-3 4 0,6-2 1,4-2-2,-1 0 2,4 1-1,-3-3 0,4-1 0,-5 4 0,1 0 0,3-1 1,-4 1-3,4-4 4,4 2-2,-5 0 0,4-1-2,4-1 2,-4 2-1,4-4 3,-11 5-3,7-2 1,-6 3 0,-4-1 2,4 4-2,-10 2 0,-3 1-2,0 2 4,-4-2-5,4 0 5,0-1-2,0 0 0,3-1-3,7-2 3,5-6 0,1-3 3,4 5-6,-1-4 6,-1 2-4,2 1 1,-7 2 0,-3 1 1,-1 3-1,-10-1-2,2 1 1,-2-1 1,5 2 0,4-8 1,6 5-1,-1 0 0,2 2 0,1-3 2,0-2-2,7 3 0,-2-2 0,-1 4 0,-1 0 1,-10-1-1,4 4 0,0-4 2,-1 4-5,8-5 4,-1 3-1,0-4 5,-2-3-4,1 1 0,1 3 4,-7 1-1,-2 1-8,0 2 4,-1-2 0,7-4 1,4-1 2,4 1-3,0-6 1,-3 2-1,8-1 0,-3-3 0,6 3 1,0-3-3,0 0 4,-3 0 3,3 0-5,0 0 1,0 0 3,0 0 1,0 0 1,0 0 6,0 0-9,0 0 3,0 0 1,0 0-3,0 0-8,0 0 6,0 0-3,0 0 1,0 0-5,0 0 4,0 0-1,0 0-12,0 0 10,0 0-19,0 0-11,0 0 16,17-6-7,-3-5-16,0-2-4,2 6-14,1-8-31,2-3-24</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11-03T04:45:47.536"/>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5854 88 99,'0'0'48,"0"0"-21,0 0 22,0 0-10,0 0-18,0 0 5,0 0 8,0-11-1,0 9-1,0 2-5,0 0-1,0 0 8,0 0-4,0 0-8,0 0-9,0-4 1,0 3 1,0-6-12,-13 1 2,-2 1-3,-12-1-2,-1-3 2,-5 4-2,-4-2 0,-2 2 0,3 2 2,0 1-1,-2-2-1,0 4 2,-8 0-5,4 0 2,3 0 1,-2 0 5,-1 0-5,0 0 0,-3 0 0,1 0 1,2 0-1,-3 6-2,-4-3 2,-2-1 1,4 1 1,-3 4-1,9-4-1,6-3 0,-4 0 1,7 0-1,3 0 0,0 0 0,3 0 0,-10 0 0,-5 0 0,-4 0 0,-13 0 0,1 0 0,-4 0 0,0 0-2,6 0 3,4 0-1,-1 0 4,1 0-4,2 0 0,-2 0-3,6 0 3,2 0 11,-2 0-4,4 0-5,-4 0 3,3 0 3,0 0-6,6 0-2,-2 0 2,0 0-5,6 0 3,-7 0 0,3 0 0,8 2 1,-1 1 1,10-1 0,6 2-2,-1-1 0,-4 0 3,-1 0-3,-8 2 0,5-2 2,-4 4 0,-2-6-2,-8 5 0,0-2-1,-2-2 3,-1 3-1,7-5 0,-3 5 1,-13-3 0,-10 1-2,-6 0 1,3-1-2,5-2 2,9 0-1,-1 5 0,-4-5 0,4 0 0,6 0 0,3 0 2,1 0-2,-7 1 4,-3 3-8,-4-2 4,1-2 0,-1 4 2,-6-2-1,-3-2-1,-3 0 0,3 3 1,7-3-3,2 0 2,-10 0 0,4 0-2,2 0 2,-3 0 0,4 0 7,-3 0-3,-9 0-8,0 0 0,-2-3 4,2 3 3,0 0-3,-3 0 0,-2 0-1,5 0-1,12 0 2,10 0 0,1 0 1,2 0-1,3 0-5,3 0 5,11 0 1,3 5 2,2-5-4,1 3 1,-1 4 0,-2-7 1,0 3-1,-8 2 0,-4-2 2,-5 4 0,0-2-4,3-3 2,5 2 0,6-4 1,-2 2-1,1-2 0,1 0-2,-14 4 4,-3-4-2,4 0 0,2 0 0,16 0 13,12 0-10,-3 0 0,5 0 0,0 0-1,6 0-2,0 0 4,0 0-4,0 0 1,0 0-1,0 0 0,0 0-3,0 0 8,0 0-5,0 0 11,0 0-8,0 0 3,0 0-5,0 0-1,0 0 0,0 0 0,0 0 0,0 0 0,0 0 4,0 0-2,0 0-2,0 0 0,0 0 0,0 0 1,0 0-1,0 0 0,0 0 0,0 0-1,0 0 1,0 0-1,0 0 1,0 0 0,0 0 0,0 0-1,0 0 1,0 0 0,0 0 0,0 0 0,0 0 0,0 0-17,0 0 12,0 0-10,0 0-5,0 0-4,0 0-10,0 0-31,0 0-29,0 10-54,0 8 72,0-12-137</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11-03T04:45:49.764"/>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5505 1732 125,'0'0'55,"0"0"-29,0 0 5,0 0 11,0 0-21,0 0-3,38-51 9,-29 43-19,-4 0 10,-2 6 15,-3-1-7,0 3 6,0 0-11,0 0 10,0 0-11,0 0-19,0 0 5,0 0-3,0 0-1,0 0 8,0 0-8,0 0 2,-11 0 0,-11-2-1,-9-1-4,-2-4 1,-3 2 0,-6 2-1,0 1 2,-2 2-1,2-4 7,3 1-7,5 0 0,-2-2 1,3-4 8,2-2 14,1 2-13,5-6 10,-4 1-3,0 0-6,0-4-5,-4 0 4,2 2-7,-5-2 6,-8-3-8,-6 3 3,3-3-1,-4 0-1,-4 4 5,0-7-3,-7 3-4,1 0 14,-3-4-10,3 3-4,0-1 1,4 5 4,2-3-5,3 8 1,1-1 3,6-1-1,1 6-3,-3-2-2,-3 2 2,-5-3-1,-10 4 4,-8-5-6,-7 3 4,-1-2-6,10-2 10,7-1-8,2-2 3,6 2 0,-2 0 3,2 1-3,6 0 0,-3-4 5,3 5-5,-5-2 0,-7-3 0,-2 5 0,-7-5 3,4 3-3,2 0 0,7 1 1,0 3-1,4-4 0,-1-1 0,2-2 0,0 1 0,9-1 3,2 3-3,3-1 1,11-2 4,-2 3-3,2-2-2,-5 2 0,1-3-1,-6-1 1,2 2 0,-9 2-2,-7-3 2,-9 2 0,-9-6-4,-5 2 4,-4-1 2,-1 1 0,2 3-1,3-2-2,11 2 3,11-1-4,3 5 4,12-4-2,9 6 0,1-3 0,1 0 0,5-3-2,-4 1 5,1 3-6,3 0 3,-1 2 0,-1-2 0,2 0 0,0 1 0,5 4 0,2-1 2,-1 0-4,3 1 1,-7 0 1,1 1 0,-1 4-4,-2-4 4,-3 3 0,-11 1 3,-6-3-6,-3 1 2,4-2 1,-1 1 1,3 1-1,0-1 0,5 2 4,12-1-4,2 3 0,10-4-1,1 3 3,1 3-6,5-4 8,-3 4-3,0-5-1,-7-1-1,0 4-1,-2-3 2,-5 0 0,4 0 1,0 2-1,-1-2 0,-2 2-3,4-1 10,1-2-11,-5-1 4,3-3 0,1 2-1,1 5 4,8 0-3,6-1 0,-4 4 0,4 0 0,0-1-1,0-3 1,0 2 0,0 2 0,0 0-5,0 0-36,0 0-32,0 0-9,0 2-11,0 21 23,0 4 5,0-6-29,7-14-38</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1-03T04:48:23.888"/>
    </inkml:context>
    <inkml:brush xml:id="br0">
      <inkml:brushProperty name="width" value="0.26667" units="cm"/>
      <inkml:brushProperty name="height" value="0.53333" units="cm"/>
      <inkml:brushProperty name="color" value="#00FF00"/>
      <inkml:brushProperty name="tip" value="rectangle"/>
      <inkml:brushProperty name="rasterOp" value="maskPen"/>
      <inkml:brushProperty name="fitToCurve" value="1"/>
    </inkml:brush>
  </inkml:definitions>
  <inkml:trace contextRef="#ctx0" brushRef="#br0">0 2182,'107'-36,"108"-35,-36-1,36 1,-1 35,1-36,-72 1,36 35,-72-36,0 37,-35-37,-36 36,0-35,71 35,-71-35,-1 35,37 0,-36-36,35 37,1-37,-1 36,37 1,-1-37,-35 36,35 0,-36 1,1-37,0 36,35-35,-36 35,1-36,0 37,-1-1,1 0,-37 36,1-71,0 71,35-36,-35 0,36 0,-36 1,-1-1,37 0,-36-36,35 72,-35-71,0 71,0 0</inkml:trace>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11-03T04:45:53.199"/>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1 0 18,'0'0'4,"0"0"2,0 0 1,0 0 1,0 0-7,0 0-2,0 0-7,64 50-4,-64-39-11</inkml:trace>
</inkml:ink>
</file>

<file path=ppt/ink/ink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11-03T04:45:54.420"/>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735 164 168,'0'0'20,"0"0"-1,0 0 9,0 0 1,0 0 1,0 0-19,-52-84 5,49 74 12,-11 5-14,-5-8-5,-9 9-2,-11 1-7,-9 3 0,-10 0 9,-9 17-6,-5 18-3,2 11 12,3 2 1,12 9-1,7-2-8,12-4-3,8 2-2,12-2 1,5 0-2,11 4 0,0-2-2,8-1 2,23-6 1,8-5 1,13-9 3,5-9-3,7-8 3,13-12 5,4-3-4,2 0 2,1-31-3,-10-2 2,-10-5-3,-10-5 2,-11-3-2,-11-7-2,-13-5 2,-13-8-7,-6-6-7,0-7-15,-31 6-5,-14 2 19,-10 16 11,-3 9-1,0 15 5,4 11-2,5 10 0,7 10 1,3 0-4,8 10 0,1 27 3,2 12 0,2 9-2,1 4-2,3 6 4,2-2 0,4-2 0,5-6 3,8-12-3,3-6-1,0-9-2,0-3 1,0-8 1,3-6-2,8-6 2,1-2 1,-5-2 0,5-4 4,4 0-4,14 0 10,12-25 2,6-2-1,-1-9-9,3 2 1,-9-4-3,-6 1 0,-5 3 6,-15 6-11,-5 6 8,-10 2-5,0 2 2,0 5 0,-13 3 2,-29 10 2,-12 0-4,-10 10 0,-8 23 0,5 11 2,3-1-3,6 5 2,13-6-1,12-1 0,14-7-4,19 1-1,0-2-2,10 4 1,32-3 6,19-1 1,12-2 0,11-5 17,13-9-12,-3-3 1,-2-11-2,-5-3-4,-13 0 5,-12-12-3,-18-16 7,-11-6-3,-8-14 0,-13-9-5,-7-7-2,-5-7 2,0 4-11,-27 1-3,-12 11-5,-9 9 3,-10 15-3,-3 17 16,-3 14-4,10 0 5,5 9 0,7 27-2,14 3 2,6 5-2,5 3 0,11-5 1,6 4-3,0-2-10,0-1-31,15-5-5,24-17-56</inkml:trace>
</inkml:ink>
</file>

<file path=ppt/ink/ink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11-03T04:45:55.876"/>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4496 0 19,'0'0'47,"0"0"-32,0 0 13,0 0 7,0 0-29,0 0-1,0 0 0,-109 40 15,74-10 0,-4 5-1,-6 8 23,-10 3-28,-2 3 7,-4 3-15,-11 12 22,-8 10-15,-7 5 2,-5 10 16,-11 7-16,0 3 4,-10 20 14,1 7-13,2 13-1,7 11-9,10 1-4,7 2 4,5-3-3,4-3 1,7-2 1,5-8-7,0-4-2,-2-7 5,-6 11-4,-11 13 7,-10 9-4,-6-3 4,-6-2 0,0-10-1,-2 2 7,5-3-8,3-4-1,16-12-3,7-16-2,13-17 2,-1-4-2,7-12 6,8-5-8,-3-3 3,3-2-1,-9 0 3,-2-1-1,3-5-1,0-3-1,10-10-5,1-6 5,-6-2 1,-2-5 2,7 1-3,4 2 0,2-4 1,6 0-1,-9 8 1,-10 6-3,-3 12 3,-6 8-1,3 6 4,-3 4-2,10-5-1,5-13 6,10-10-5,14-18-4,13-16-1,7-8 1,2-6 2,3-3 0,0 0 1,0 0 21,0 0 6,0-3 0,3-23-26,27-8 1,12-7-6,3-2-15,10-7-15,9-1-5,6-4-25,8-7-35,-1-9-43,-16-19-186</inkml:trace>
</inkml:ink>
</file>

<file path=ppt/ink/ink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11-03T04:45:56.866"/>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4131-1 22,'0'0'37,"0"0"-5,0 0-11,0 0 15,0 0-10,0 0 24,-36 48-1,8-28-15,-5-2-15,-2 6 14,-6 2-9,-9 8-10,-11 11-4,-12 11 7,-7 10 1,-10 13-10,-10 10 7,-13-1-8,-12 12 0,-7 8 5,7 11-3,3 7 0,6 6 11,7-2-15,6-12 5,0-6-9,3-4 8,-6 1 2,0 1 3,-3 0-5,-4 0 4,1-2-11,-7-5 19,-9-4-13,-2-6-6,-4-1 12,5-4-14,4-3 11,9-2-3,13-12-3,6-5 3,10-11-8,10-6 1,16-8 7,7-1-8,6 1 0,-4 5 0,-3 9 1,-6 9-3,0 8 2,4-2 0,11-7 4,11-14-3,13-23-1,12-9 1,7-11 5,0-3-4,3-3 14,0 0 0,0 0 17,0 0-12,0 0-5,3-14-16,25-21-2,8-6-11,11-2-31,15 2-22,6 6-3,8 12-30,-7 3-54,-11-6-132</inkml:trace>
</inkml:ink>
</file>

<file path=ppt/ink/ink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11-03T04:45:57.968"/>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4429 144 192,'0'0'39,"0"0"22,0 0 3,0 0-13,0 0-18,0 0-8,39-112-25,-12 96 18,-12 5-10,-8 6-6,-1 2-2,-6 3 5,0 0-1,0 0 16,0 0-6,-13 0 9,-38 0-20,-23 0 0,-26 23-3,-6 0 1,-6 8 1,-10 7 11,-4 8-12,-2 6 9,-5 9-6,2 3-3,-5 7 6,-14-4-4,-5 3 3,-5-6-4,-1 0-2,-3-1 5,-6 3-4,-8-3 8,5-4-2,2-4 1,11-8 0,13-2 3,5-7-10,6-6 3,11-3-2,13-9 4,12 1-4,17-4-2,5 0 2,8 1-4,9-1 4,9 0-4,13-3 4,11 1-3,8-6 1,10-4-3,1 2 3,0-4-3,-15 8 4,-10 7-1,-15 4 2,-13 8-2,1 1 0,11-3-2,2 0 2,12-11 5,3-1-3,14-7 1,10-3 2,3-6-3,6 0 1,0 0-2,0 0 4,0 0 5,0 0-2,0 0 10,0 0-8,0 0-2,0 0 4,0 0-7,0 0-4,0 0 5,0 0-5,0 0 8,0 0-7,0 0-1,0 0 7,0 0-8,0 0 1,0 0-7,0 0 11,0 0-11,0 0 8,0 0-4,0 0 2,0 0-6,0 0-6,0 0-14,0 0-8,0 0-23,0 0-19,0 8-32,0 7-79,-14-12 25</inkml:trace>
</inkml:ink>
</file>

<file path=ppt/ink/ink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11-03T04:46:03.848"/>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1947 301 11,'0'0'44,"0"0"17,0 0-27,0 0-5,0 0 12,0 0-12,0 0-7,0-102-6,-6 92-10,-2 4-1,2-3 9,-4-2 4,-2 2-9,-7-2-3,-10-2-5,-7-2-1,-2 2 1,-15 1-2,-3 4 1,-8 3 0,-5-2 0,2-1 3,9-1-2,0 0-1,4-4 0,5 6 5,4-2-5,6 4 2,8-1-1,-2 2 0,5 4-1,-5 0 1,2 0 1,-8 0-4,-3 11 1,-7 7 1,-2 2 0,3 1-1,-4 3 1,-2 1 0,-4 6 0,-3 2 0,-3 0 0,0-2 1,3-3-2,3 2 2,-1 1 2,4 4-3,5-1 0,5 4 3,6-6-3,14 3-5,5 2 5,10 13-1,7 9 4,3 5-8,0 9 8,33-4-6,14-2 2,15 2 1,11-5 10,7-3-8,4-7 6,4-6-1,-12-2-6,-5-9 4,-7-6-5,-5-5 1,-6-5 5,2-12 5,1-4 10,-6-5 3,3 0-15,0-3 2,8-29 4,7-4-9,-3-12 7,-8-1-6,-15-6 0,-7-8 0,-2-18-6,-10-12 6,-4-16 0,-10-2-5,-9 8-1,0 17-1,0 10 0,-25 15 0,-14 9 3,-9 5-9,-10 7 9,-9 8-3,-5 5 0,2 2 0,-7 17-1,2 2 1,-1 6-4,-2 0-1,4 3 5,4 16-3,3 1 0,2 4 1,10 5 1,3-1 1,10 5-6,14 5 5,6 5 0,11 6-6,5 9 1,6 6 3,0 7 3,0 2-2,14 0 8,17-4-10,8-6 4,5 1-1,6-5 1,0-4 0,6-9 2,2-3-2,3-10 2,6-2-2,3-9 1,8-11 0,2-4 5,7-7-6,2-4 6,5-30 11,-7-9-13,-10-13 8,-19-7-9,-19-14 5,-11-19 4,-19-17-7,-9-8-5,0-1 3,-37 18 0,-15 18-6,-12 21 2,-3 19 1,-8 12-2,-2 12-3,-3 15 4,0 7 0,8 0-2,11 0 1,13 15 1,7 5-1,5 2-1,5 9-4,-2 5 1,10 11 6,7 7-10,10 10 9,6 11-3,0 5 4,0 4-3,3-5 3,19-6 0,11-13 0,-4-4 3,3-17-3,-6-9 0,-7-13 0,1-9 0,-12-8 0,6 0 0,2 0 1,4-14 11,5-12 0,-3-3-10,-5 0-1,-8 5 2,-6 4-1,-3 0-2,0 7 0,0 0-5,0 6-2,0 7-6,0 0-18,0 0-11,0 5-48,-3 27 12,3-1 9,0-22-132</inkml:trace>
</inkml:ink>
</file>

<file path=ppt/ink/ink2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11-03T04:46:06.758"/>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5106 27 29,'0'0'34,"0"0"-10,0 0 5,0 0 9,0 0-16,0 0-1,0 0 2,-12-12-2,12 9-10,0 3 12,0 0-3,0 0-7,0 0 5,-3 0-6,3 0 0,0 0 0,-5 0-6,2 0 4,3 0-4,-3 0 2,0-2 2,-3-1 2,3 0 1,-4 3-3,4-4-10,0 4 8,0 0-6,0 0 1,-5 0 1,-4 0-4,-4 0 0,-3 0 0,-1 0 4,-2 0-8,-3 0 5,-2 7-1,-5 3 0,3 3-1,0 2 1,1-2-1,1 2 2,-1 0-1,2 2 0,1 0 1,-2-3-1,-1 4 0,0 2 4,-5 4-4,-6 4 1,3 2-1,2 1 1,-2-1 0,0 3 2,5-3 1,1-4-4,2-3 5,2-3-4,0-2-1,0 2 0,1 0 0,-5-4 3,5 8-3,-4 0 0,-6 2 0,3 1 4,-1-6-4,1 9 0,3-4-1,1 6 1,-2-4 1,5 2-1,-1-1 0,-3-1 4,0 0-3,1 5 1,-2-7 1,5-1 3,-1-1-1,-3 2-3,0 0 6,-1 2-8,-4 5 7,1-3-3,-3-2-1,-1 0 4,1 0-7,1 3 2,-1-3 1,2-3 2,1 0-5,4-5 3,7-3 1,0 4-3,2-3-1,-10 3 0,-1 9 3,-8-5-3,1 4 6,-1 1-5,7-7-1,3 0 4,0 2-2,4-5-2,1 1 0,2-1 1,-4 3-1,4-3 0,-3 8 0,-5 0 3,-5 0-3,-11 5 0,-1-3 0,-12 1 5,6-3-5,-5 2 2,-1-2 0,1 1 3,-6 0-4,0 0 2,3-7-3,3 3 6,-1-4-5,3 4 2,-2-2 1,-1 0 0,4 0-1,2-3-3,0 3 0,6-3 0,2 1 0,6-1 0,3 3 3,1-3-7,3 1 5,2-3-1,5-4 0,-3-1 3,-2 5-4,-1-3 1,-11 8 0,-10 3-2,-16 5 5,-9 6-2,-4-6-1,-5 6 5,2-6-4,1 5-1,2-4 0,14-7-4,12-1 7,16-7-3,17-6 0,3-3 2,10 2-4,-5 0-1,-5 5 3,4 3-1,-8 2 3,0 1-2,-3 1 0,1-4 4,3 0-5,-1-3 1,-2-4 0,-2 6-1,2-2 3,-1-2-2,1 5 0,-2-8 2,8 1-4,4-2 2,1-4 0,1 3 1,4-4-1,-1-3 0,4 3 0,3-4 1,3 0-3,0 0 2,0 0 0,0 0 1,0 0 0,0 0-1,0 0 0,0 0-23,16 0-6,9-4-19,14-7-17,16-11 12,18-8-20,11-22-38,10-21-80</inkml:trace>
</inkml:ink>
</file>

<file path=ppt/ink/ink2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11-03T04:44:41.099"/>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AE6E68E9-ABE9-4A35-86C8-820E03B17B99}" emma:medium="tactile" emma:mode="ink">
          <msink:context xmlns:msink="http://schemas.microsoft.com/ink/2010/main" type="inkDrawing" rotatedBoundingBox="16882,4070 21629,8267 21466,8451 16719,4254" semanticType="strikethrough" shapeName="Other">
            <msink:sourceLink direction="with" ref="{F084A7C2-CC48-4F79-B513-D9EAABEB3685}"/>
          </msink:context>
        </emma:interpretation>
      </emma:emma>
    </inkml:annotationXML>
    <inkml:trace contextRef="#ctx0" brushRef="#br0">-1466 4812 56,'0'0'32,"0"0"19,0 0-5,0 0-11,0 0-13,0 0 5,0 0 5,0-23-2,0 18 8,0 0-11,0-5-17,0 8 19,0-4 1,0 2-4,0 4-12,0-1-10,0 1 11,0-4-8,0 1-4,0 3 1,0-3-4,0 0 0,0 1 2,-3-4-1,0 3 0,0-1 8,0 2-7,0-1 1,3 1 6,-4-1-9,4 3 8,-3-3-7,3-1 4,-3 1-5,-3 1 9,-2-1-8,2-3 4,-10-1 2,1-6-6,-4-2-1,-8 4 0,1-6 5,1 2-2,0 3-6,-2-2 5,2-1-2,-1 1 11,-7-3-9,2-4-2,-8 0 3,0 3 0,-2-2-3,-10-8 0,-1 3 0,-3-5 0,1 1 4,2 1-4,4 0 9,0-7-2,2 0-4,-5-3 1,4-4-4,0 0 10,3 1-10,2 5 1,0-2-1,3 3 5,5 0-3,1 6 2,-3-2-4,2 1 3,-2 1 1,-2 4-4,6-5 0,-4 5 4,-2-6-7,-1-4 6,-6-3-3,3-3 0,-2-2-1,2-3 1,0 1 0,3 6 2,4 1-2,6 3 0,2 7 0,2-3 3,6 6 0,-4 2 2,1-2-5,0 1 2,-1-5 2,1-2 5,-8-2-7,2 0 6,-1-6-7,0 1-1,-3 1 0,2 1 7,-1 3-7,4 3 0,-1 2 0,3 2 0,2 0 4,-4 2-4,2-1 0,0-1 2,-4-7-2,-10-3 0,1-2 0,-1-1-2,0 5 3,3 0-1,2 2 0,-2 3 6,3-6-8,2 4 2,-2-4 0,-1-3 2,-5 0-2,3 2 0,-5 0-2,2-1 5,0-5-4,-3 0 1,7-2 0,0 4 0,-1-1 0,8 3 2,-2 2-2,2-1 2,-8 4-5,5-1 3,-5 4-1,0 4-2,5 2-2,-2 3 5,0 0-5,2 0 6,-5 0-2,5 0 1,-2-4 0,-3-1 3,2-6 0,-2 1-3,-3-10 0,-2 0 4,-1-4-7,-6-4 3,-7 3 0,-6 2-4,0 5 4,0 6-3,-4 3 2,4 4 2,11 0-6,-3 4 3,12 2 2,5 0 1,2 2-1,4-3 0,-2 1 4,6 2 0,-3-2-8,7 4 4,2-1 0,1-4 2,6 0 5,1 1-7,-5-1 0,8 7 3,-7-3-3,6 6 0,4-1 0,0 6-3,3 6 5,-2-2-2,2 2 0,3 0-1,-3 0 1,3 0-6,0 0 5,0 0-2,0 0-10,0 0-13,0 0-14,0 0-2,0 0-5,0 0-32,0 0-33,0-10 16,3-16-125</inkml:trace>
  </inkml:traceGroup>
</inkml:ink>
</file>

<file path=ppt/ink/ink2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11-03T04:45:22.878"/>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85ED17CD-227D-4E7B-B307-4CE615C8F5B6}" emma:medium="tactile" emma:mode="ink">
          <msink:context xmlns:msink="http://schemas.microsoft.com/ink/2010/main" type="inkDrawing" rotatedBoundingBox="17076,6613 22149,5989 22168,6136 17095,6761" semanticType="strikethrough" shapeName="Other">
            <msink:sourceLink direction="with" ref="{F084A7C2-CC48-4F79-B513-D9EAABEB3685}"/>
          </msink:context>
        </emma:interpretation>
      </emma:emma>
    </inkml:annotationXML>
    <inkml:trace contextRef="#ctx0" brushRef="#br0">-922 2468 89,'0'0'28,"0"0"-28,0 0 7,0 0 16,0 0-19,0 0 13,0 0-7,35-4-1,-31 4 20,-4 0-7,0 0 1,0 0 8,0 0 9,0 0 15,0 0-12,0 0-20,0 0 5,0 0-23,0 0 9,0 0-2,0 0-5,0 0-1,0 0 1,0 0 2,0 0 1,-7 0-8,-2 4 0,-5-2 8,-2 2-9,7-2 13,-1 3-8,4-2 0,-3 1 1,-2 2-5,2-4 0,-1 4 4,-2 1-5,-4-2 11,-7 3 4,-10 4-5,-8 6 4,-13-5-15,-12 8 14,-4-1-12,-10 0 6,-7 6 7,-2-2-11,-2-3 3,-2-3 0,-1-5-3,-3 2-4,2-8 0,-2 0 1,-3-1 10,0-6-11,-9 2 0,-6 1 0,2-1 2,-9 8-2,-1-2 0,-5 3 1,-3 6-4,9-1 3,2-1 0,11 2-1,13 1 1,-1-5 0,7 2 1,1 0 0,1-2-1,4-3 0,4 1 0,1-8 0,7 1 2,8-3-2,3-1 1,5 4 2,3-2-3,1 2-3,4-2 3,3 2 5,-4-3-3,-2 2-4,-7-3 1,-6 7 1,3-7 0,3 3 0,10-3 0,6 0-1,9 2 6,8-2-4,9 5-1,4-5-1,1 5 1,2 0 0,-4-2-2,-7 5 0,4 2-5,-6 0 7,-1 6 0,7-5 0,-7 0 1,1-2 0,3-3 4,-1-1-5,-2 1 0,3-2 0,-1-1 0,-2-1 1,-1-2 0,-5 3-1,-11-1 0,-5-2-2,-4 4 5,-4-2-4,-3-2 2,4 0-1,9 0 2,6 0 0,14 0 3,8 0 7,8 0-12,6 0 0,0 0 0,0 0 0,0 0-1,0 0-5,0 0 6,0 0-7,0 0 14,0 0-12,0 0 5,0 0 0,0 0 0,0 0-1,0 0-5,0 0 1,0 0-48,0 0 4,0 0-41,0 0-14,0 0-58</inkml:trace>
  </inkml:traceGroup>
</inkml:ink>
</file>

<file path=ppt/ink/ink2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11-03T04:45:25.842"/>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A1906D40-7861-44AD-B4FC-6C5E35749979}" emma:medium="tactile" emma:mode="ink">
          <msink:context xmlns:msink="http://schemas.microsoft.com/ink/2010/main" type="inkDrawing" rotatedBoundingBox="16789,6508 21767,8396 21709,8549 16732,6660" semanticType="strikethrough" shapeName="Other">
            <msink:sourceLink direction="with" ref="{F084A7C2-CC48-4F79-B513-D9EAABEB3685}"/>
          </msink:context>
        </emma:interpretation>
      </emma:emma>
    </inkml:annotationXML>
    <inkml:trace contextRef="#ctx0" brushRef="#br0">-1279 4903 36,'0'0'88,"0"0"-76,0 0-6,0 0 24,0 0-15,0 0-8,0 0 11,0 0 15,0 0-7,0 0 7,0 0 0,0 0-4,0 0 12,0 3-19,0-3 8,0 0-8,0 0-7,0 0 3,0 0-3,0 0 4,-3 0 12,-3 0-14,0 0 0,-11 0-13,-2 0-1,-4 0 4,-6 0 1,3 0-4,-10-7 7,2 4-2,1-5-4,-5 3 6,3 0-8,-7-2 1,-7-2 3,-4-6-6,-9 1 8,-2-4-4,-1-3 0,4 1 19,4-11-11,2-1-1,2 4-1,3-1-9,-1-3 16,-1 6-14,1-6 5,-4 6 0,-3-3-9,-3 7 6,-3-5-3,-1 1 1,-6-3-4,1 0 2,-5 1-2,-1-3 0,-4-5 3,-7-2-3,-1 0 0,-4 0 2,5-2-4,10 7 3,2 0-1,8 4 0,3 7 5,3 1-6,2 1 1,6 2 0,1 0 1,7-2 3,0 0-4,0-3 3,-1-2 1,4-6-3,-5 3-1,-4 1 3,-4 2-6,-9 3 3,-11-2 0,-6 0 0,-5 4 1,2 5-2,1 5-2,5-5 3,8 2 1,-4-3 4,4-1-5,3-1 0,1-2 0,5 0 1,4-4 0,5-1 0,-2-3 5,8 0-6,4 5-2,-6 1 2,4-2 0,-8 4 0,4 3 0,3 1 0,3-1-2,-2 3 2,-3 3 0,0-6 0,-1 3 0,-1-4-3,1 3 1,3-1 2,-2-1 0,8 4 4,0-2-7,9 4 3,8 3 0,10 4 1,4 2 0,5-2-1,3 4 0,0 0 0,0 0-2,0 0-1,0 0 3,0 0-1,0 0 1,0 0-2,0 0 0,0 0-2,0 0 2,0 0-2,0 0-1,0 0 2,0 0-17,0 0-4,0 0-8,0 0-23,0 0-5,0 0-33,0 24-52,20 2 49,-1-20-81</inkml:trace>
  </inkml:traceGroup>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1-03T04:48:25.342"/>
    </inkml:context>
    <inkml:brush xml:id="br0">
      <inkml:brushProperty name="width" value="0.26667" units="cm"/>
      <inkml:brushProperty name="height" value="0.53333" units="cm"/>
      <inkml:brushProperty name="color" value="#00FF00"/>
      <inkml:brushProperty name="tip" value="rectangle"/>
      <inkml:brushProperty name="rasterOp" value="maskPen"/>
      <inkml:brushProperty name="fitToCurve" value="1"/>
    </inkml:brush>
  </inkml:definitions>
  <inkml:trace contextRef="#ctx0" brushRef="#br0">0 3613,'0'-36,"108"0,35-35,0-1,-36 36,72-35,-36-1,36 1,-72 35,-35-36,35 37,-35-37,-1 36,1-35,-36 35,71-107,-35-36,35 36,36 0,0-36,36 0,-72 36,36 36,-35-1,-1 37,0-1,37-35,-37 0,-71 35,71 36,-71 0,35-35,-35 35,36-35,-1 35,1-36,-37 36,73-35,-72-1,35 37,1-37,-37 36,37-35,-36 35,0 0,35-35,-35 35,0 0,-36 0,0 1</inkml:trace>
</inkml:ink>
</file>

<file path=ppt/ink/ink3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11-03T04:46:08.138"/>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2731 643 95,'0'0'28,"0"0"9,-47-165 9,-1 112-5,-4 5-14,1-1-9,2 7 10,4 6-3,3 5-7,-3 1-6,1 7-12,-9-3 3,-5 4-2,-3 2-1,-12 13-1,-13 4 1,-11 3 0,-15 0-1,-7 0 3,-7 10-2,-7 11 0,5 6 0,9 2 3,10 5-3,6 10 1,3 7-6,0 8 5,5 11 0,-2 5 0,7 5 3,7 8-3,-1 4 0,13 2 1,7 3 0,6-6-1,16 3-2,13 1 0,16 9 4,13 9-1,3 9-1,43-1 0,18-3-4,17-10 13,11-8-11,14-7 4,11-3-1,5-9 2,3-12 0,-6-5 1,-7-19 12,5-10-3,0-11 6,6-12 3,12-12-12,4 0 7,12-15-6,-1-23-5,-2-13 10,7-5-3,-4-10-5,-1-9-4,6-13-4,-12-13 6,-13-14-4,-17-21-2,-11-11 4,-20-9-4,-19 2 0,-19 11-2,-17 11 4,-17 13-2,-11 13 1,0 8-1,-23 5 0,-21 6 0,-28 3-4,-20 6-5,-28-1-2,-15 8 4,-22 5-16,-20 11 5,-16 14 17,-7 12-6,2 15 2,7 8-1,15 2 5,18 4-1,36 0-1,46 0 2,37 12-6,36 23-97,3 18-10,51-4 43</inkml:trace>
</inkml:ink>
</file>

<file path=ppt/ink/ink3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11-03T04:46:09.510"/>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5520 232 35,'0'0'26,"0"0"35,0 0-2,0 0-9,0 0-18,0 0-16,19-142 25,-19 133-8,-7-2-21,-2-1 8,-5 1-1,2 1 13,2 2-21,-2 1-8,-1 2 12,-1-1 0,-5 4-8,4-1-2,-7 1-4,-5 2 5,-12 0 6,-9 0-12,-7 0 4,-6 0-4,-3 0 0,-3 0 4,3 0-3,2 2 6,-2 1 1,-13-1-3,-7 2-1,-13-2-4,2 3 3,-5-5-3,0 5 1,-6 0-1,-6-2 6,-18 2-6,-4 2 0,-1-7 1,9 3 0,14 2 5,10 1-6,-1 6 3,6 5-2,0-1 0,4 2-1,-1 2 1,2 1 1,-5-1 1,-6-5-3,0-1 0,0-5 1,-6-4 5,-4 5-5,-2-8-1,-1 3 0,4 2-1,9-4 4,9 5-3,5 3 0,-1 6-3,-4-1 3,2 4 0,1-3 3,13-3-3,19-4-1,6-3 1,6 3-2,2-2 7,-1 5-10,7-6 5,5 3 0,1-2-1,1 2 2,-3-3-1,-7 4 2,-10 2-2,-9 1-1,-7 4 1,-2-4 0,-4 0 0,7-4 0,8-2 0,15-6 4,8 2-2,11-2 1,5-2-1,11 0 1,5 0 4,4 4-6,0-4 2,0 0-3,0 0-2,0 0 0,0 0 2,0 0-5,0 0-7,0 1-48,0 9-50,7 5 18,22-12 5,6-3-107</inkml:trace>
</inkml:ink>
</file>

<file path=ppt/ink/ink3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11-03T04:46:12.015"/>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5320 1558 25,'0'0'45,"0"0"-14,0 0-4,0 0-5,0 0 3,0 0 10,15 7 9,-15-7-3,0 0 11,0 0-10,0 0 18,0 0-15,0 0-10,0 0 1,-3 0-14,-20 0-20,-8-11 1,-5 0-2,-2-4 7,-7-1-2,-7-4-4,-2 2 4,-10-10-1,-14 3-1,-13-10 3,-12-2-7,-8-1 7,-6-2-7,-1-4 0,-7 2 5,-5-4-4,-1 4-1,3 5 0,9 5 1,10 0 0,6 8 2,0 3-1,-3-1-2,-1 2 4,-2-4-4,3 2 1,3-7-1,0-4 9,0-2-8,6-3 0,8-3 12,2 3-12,1 0 5,2 5-3,4 2 6,-8 9-8,4 4-1,1 5 0,-1 5-5,-5-1 6,2 5-1,-4 0 0,5-4 3,8 2-5,8-3 2,6-2 0,6-1 3,0 4-3,7-4 0,6 1 0,-1 1-1,9 5-1,-10 3 2,6 2 0,-4-4-1,3 4 4,3-3-5,1 0 2,3-2 0,2-1 2,2-2-2,4-1 0,2-1 1,5-1 0,1-1-2,3 6 1,1 1 0,1 3 1,5-2-1,2 1 0,1 0 0,0 0 2,3 1-4,-7-1 2,1-3 0,-5 0 1,1 1 0,1-5 3,-5 2-4,1-5-3,-3 3 3,-1-5 0,1 4 4,-3-1-3,2 1-1,1 3 0,-1 2-3,2-4 6,-1 5-6,0-1 3,-1 1 0,1-1 0,6-1 2,1 2-2,4 3 0,5-1 0,0 0-1,3-2 1,0 3 0,0-1 0,0 3 0,-3-2 0,-4-7 1,1 0-1,-3 1 0,1-4 0,-1 1 0,-1 1 2,1 0-2,-1 0 0,1 5-2,6 3 4,0-2-6,3 4 4,0 0-6,0 0-16,0 0-33,0 0-36,0 29-22,0 19 53,6 0-22,10-12-38</inkml:trace>
</inkml:ink>
</file>

<file path=ppt/ink/ink3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11-03T04:44:27.206"/>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4F7F4F66-559C-4F49-84CD-B9315706D892}" emma:medium="tactile" emma:mode="ink">
          <msink:context xmlns:msink="http://schemas.microsoft.com/ink/2010/main" type="writingRegion" rotatedBoundingBox="24967,7216 30094,8611 29571,10532 24444,9137"/>
        </emma:interpretation>
      </emma:emma>
    </inkml:annotationXML>
    <inkml:traceGroup>
      <inkml:annotationXML>
        <emma:emma xmlns:emma="http://www.w3.org/2003/04/emma" version="1.0">
          <emma:interpretation id="{F21FDB17-367F-444F-B783-9CD7E891766B}" emma:medium="tactile" emma:mode="ink">
            <msink:context xmlns:msink="http://schemas.microsoft.com/ink/2010/main" type="paragraph" rotatedBoundingBox="24967,7216 30094,8611 29571,10532 24444,9137" alignmentLevel="1"/>
          </emma:interpretation>
        </emma:emma>
      </inkml:annotationXML>
      <inkml:traceGroup>
        <inkml:annotationXML>
          <emma:emma xmlns:emma="http://www.w3.org/2003/04/emma" version="1.0">
            <emma:interpretation id="{97E34CCC-85D7-49BD-8B2B-F80A57F8AF3D}" emma:medium="tactile" emma:mode="ink">
              <msink:context xmlns:msink="http://schemas.microsoft.com/ink/2010/main" type="line" rotatedBoundingBox="24967,7216 30094,8611 29571,10532 24444,9137"/>
            </emma:interpretation>
          </emma:emma>
        </inkml:annotationXML>
        <inkml:traceGroup>
          <inkml:annotationXML>
            <emma:emma xmlns:emma="http://www.w3.org/2003/04/emma" version="1.0">
              <emma:interpretation id="{3C4566A7-5EBD-496B-97AF-728BECF0BD05}" emma:medium="tactile" emma:mode="ink">
                <msink:context xmlns:msink="http://schemas.microsoft.com/ink/2010/main" type="inkWord" rotatedBoundingBox="24967,7216 30094,8611 29571,10532 24444,9137"/>
              </emma:interpretation>
              <emma:one-of disjunction-type="recognition" id="oneOf0">
                <emma:interpretation id="interp0" emma:lang="en-US" emma:confidence="0">
                  <emma:literal>OREZ</emma:literal>
                </emma:interpretation>
                <emma:interpretation id="interp1" emma:lang="en-US" emma:confidence="0">
                  <emma:literal>OR = 2</emma:literal>
                </emma:interpretation>
                <emma:interpretation id="interp2" emma:lang="en-US" emma:confidence="0">
                  <emma:literal>or = 2</emma:literal>
                </emma:interpretation>
                <emma:interpretation id="interp3" emma:lang="en-US" emma:confidence="0">
                  <emma:literal>ORZZ</emma:literal>
                </emma:interpretation>
                <emma:interpretation id="interp4" emma:lang="en-US" emma:confidence="0">
                  <emma:literal>Or = 2</emma:literal>
                </emma:interpretation>
              </emma:one-of>
            </emma:emma>
          </inkml:annotationXML>
          <inkml:trace contextRef="#ctx0" brushRef="#br0">1830 5599 129,'0'0'19,"0"0"39,0 0-13,228 0 23,-138-17-25,13-12-11,-6-4 3,2-5-12,-6-10 8,-2 0 0,-15-8-11,-10-5-8,-16-13 14,-14-10-18,-17-9 4,-16 4-12,-3 13 2,-6 12-2,-29 16 2,-7 10-1,3 8 9,-6 11-9,4 7 5,-1 7-6,0 5-1,-3 0-1,-7 0 0,-3 0-3,-2 14 2,-4 3-9,-10 8 11,-2 8-6,-11 4 7,-7 7 0,8 2-2,-4 7 2,9 3 0,5 10 0,9 0-2,12 0 0,13 0 2,14-2-1,15-4 1,10-1-2,0-7-2,29 7 8,22-3 6,24 0-3,25 0 4,25-8 4,16-12 2,7-6-4,-6-19-5,0-11-2,-11 0-2,-6-26-3,-16-20 2,-15-12 7,-24-14-8,-21-15 3,-23-18 21,-26-16-22,0-5-4,-42-5-2,-33 14 0,-17 18 2,-11 17-15,-11 16 15,9 11 0,8 11-1,18 6 1,20 16 3,18 4-1,15 5-4,10 0 5,2-1-3,9 0 3,-3-6 3,5-10-7,3-16 3,0-8-2,0-8 0,19-5-1,4 10 1,-1 8 0,2 5-1,-6 12 0,-2 11 1,-5 5 0,-2 11 0,4-5-4,16 5 2,6-5-6,23 5 5,10 5 0,-1 0 2,13 0 1,1 0 1,5 20 0,5 11 1,-1 5 7,-4 5-6,-8 4-3,-11 5 0,-12-4 0,-16 5-3,-14-13 4,-11-2-1,-8-10 0,-6-6-35,0-3 18,-23-4-25,-16-8-18,-8-5 20,-2 0-34,4 0-20,13-29-97</inkml:trace>
          <inkml:trace contextRef="#ctx0" brushRef="#br0" timeOffset="923.5099">3794 5183 231,'0'0'18,"0"0"-11,0 0 68,0 0 3,0 0-24,0 0-31,0 17 12,0 3-27,-3 19 15,0 12 14,-7 13-9,-5 6-7,-5-1 13,-2 4-26,3-4-2,-8 2 2,2 3-6,-4 0 6,-4-4-2,2-8 1,1-7-7,8-13 9,5-13-11,9-16 2,5-9 0,3-4 9,0 0-4,0 0 6,0-29 18,0-23-27,11-14-2,12-7-1,7-7 0,8-8 0,7 2-44,6 5-7,7 7 4,6 6-48,0 15 40,2 10 16,-9 15 35,-5 4 2,1 10-1,3 6 4,-4 2 1,-10 6 4,-8 0-3,-12 0 3,-5 17-3,-4 18 3,-13 11-3,0 3 15,0 0-2,-33 0-14,-11-2 3,-18-4 17,-8 1-16,-7-4 1,-1-6-4,8-8 2,15-5 0,19-12-4,21-7 0,11-2 6,4 0-3,0 0 7,0 0-7,0-15-6,19-7 3,5-4-4,-2 3-1,-7 10 5,-1 2 0,-8 5 5,1 5-4,-4 1 0,-3 0 6,3 0-5,3 0-4,2 0 2,3 0 0,9 18-1,5 13 3,5 9 2,1 11 13,2 10-10,3 3 7,1 0-7,9-2-3,5-6 5,7-10-9,1-16 1,2-19-1,9-11-50,7-31-81,4-42-274</inkml:trace>
          <inkml:trace contextRef="#ctx0" brushRef="#br0" timeOffset="1425.9139">4614 5767 217,'0'0'121,"0"0"-64,0 0-11,0 0-19,0 0-9,238 15-18,-138-12-39,-10-3-59,-16 0-147</inkml:trace>
          <inkml:trace contextRef="#ctx0" brushRef="#br0" timeOffset="1238.6637">4893 5482 330,'0'0'77,"0"0"9,0 0 9,0 0-35,0 0-52,0 0-7,27-12-2,-7 12-6,8 0 7,5 0 2,11 0 2,7 0-4,7 2 0,3-2-14,-10 0-26,-9 0-42,-9 0-48,-20 0-36</inkml:trace>
          <inkml:trace contextRef="#ctx0" brushRef="#br0" timeOffset="1987.3046">5778 5218 326,'0'0'56,"0"0"-12,0 0 49,0 0-38,0 0-41,0 0-8,7-5 10,25-8-15,15-2 8,14 5-6,11-5-2,8 2-1,10-4 5,-7 9-4,-8 3-1,-21 5 0,-18 0 2,-17 0-2,-13 17-9,-6 21-3,-3 14 12,-42 14 0,-19 10 4,-11 2 12,-8 2-10,-1-5 2,1 3-8,-7 0 4,4 0-2,-5 4 2,13-9-4,11-10 0,17-14 1,17-11-2,13-18 1,11-5-4,9-7 4,0-5-2,6-3 2,50 0 7,27 0 1,29-6 3,21-12-11,11 2-17,16 4-35,7 3-12,-6 0 21,-9-2-74,-15-10-97</inkml:trace>
        </inkml:traceGroup>
      </inkml:traceGroup>
    </inkml:traceGroup>
  </inkml:traceGroup>
</inkml:ink>
</file>

<file path=ppt/ink/ink3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11-03T04:46:13.696"/>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5527 5738 80,'0'0'76,"0"0"-60,0 0 12,0 0 3,0 0-15,0 0-11,0 0 5,3 0 3,-3 0 20,0 3 8,0-3 2,0 0 14,0 0-19,0 0-4,0 0 8,0 0-8,0 0 4,-9 0-30,-16-13-6,-5-5 1,-6-3 4,2 1-2,-5-3 4,-6-3-3,-1-3-1,-2-5-4,-2-2 2,-5-1 15,-1-6-12,0-5-2,1 0 9,2-1-11,6-4-2,-1 2 5,-1 0-5,1-8 0,-7-4 2,1-7 1,-10-5-3,-11-6 0,-8-3 0,-11 0-3,-5 4 6,-6 1-6,2 4 2,-5-4 1,2 1 0,-5-5 3,2-4-3,1-2 0,13-5 0,4 0 1,10 1-1,5 1 0,8 2 0,4 6 0,7 7 0,2 6 0,3 5 0,1 2-1,-4-2 1,-7 2 0,4-3 0,-6 1 2,0-4-1,-3-8-1,3-11-1,-3-7 0,6-16 1,-1-2 0,1 2-1,-7 5-3,1 16 2,-4 12 2,-3 3 0,1 10-1,1 2 3,-1 0-2,2 7 0,-3-1-5,3-1 5,7 4-2,3 4 2,5-1 1,3-3-1,-5-6 0,5-3-1,3 0 2,2-2-3,-1 3 2,1 2-1,0 3-3,2 6 1,1 9 3,7 2-1,-4 4 1,4-1-3,3 5 6,-4 5-1,3-3-2,2-1 1,-2-3-1,3 1 0,2 1-6,-2 2 5,8-1 0,2-1 0,-2 2-1,1-4-7,2 6 7,2 2 0,2 6-3,2 0 4,3 4-4,-1 3 5,5-2 0,0 6-2,-1 0 2,1 2 0,4 2-2,0 4 2,2-3-1,0 0-2,0 0 2,0 2 0,3-1-1,-5 1 1,5 2-10,0-3 6,-3-2-6,3 6-6,0 0 6,0 0-22,0 0-17,0 0-8,0 0-45,0-2-13,0-28-81</inkml:trace>
</inkml:ink>
</file>

<file path=ppt/ink/ink3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11-03T04:46:14.685"/>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1294 268 25,'0'0'3,"0"0"-2,0 0 4,0 0 24,0 0-12,0 0-8,-54-137 1,30 114 4,-1 0-3,-11 1 0,-6 1 2,-6 3-6,-7 8-1,-6 3-5,1 7-1,-5 0 0,1 0 0,3 0 2,-4 0-2,7 8 4,-3 11 0,4-1-3,2 11 0,-3 4 1,0 10 8,1 3-9,2 6 0,13 7 6,4-3 1,9 12-5,7-2-2,2 6 0,7 6 5,7 4-2,3 9 1,3 11 1,0-1 1,0-2 1,22-13-3,4-10 0,5-10-4,8-10 7,3-10 2,4-8-7,-1-15 1,5-7 8,0-6 2,6-10 25,8 0-8,5-10-5,7-24 1,-4-4-13,-11-8-14,-8-4 15,-6-4-13,-13-14 11,-7-5-7,-12-11-5,-5-10 2,-10 5-3,0 3 0,0 9 0,-22 11-9,-8 10 7,2 6-9,-5 6 2,5 13 9,2 6-4,7 8 1,2 10-1,4 7-14,4 0-4,-13 0-34,-14 35-12,-9 10 39,-3 8-35,7-11-9</inkml:trace>
</inkml:ink>
</file>

<file path=ppt/ink/ink3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11-03T04:46:46.864"/>
    </inkml:context>
    <inkml:brush xml:id="br0">
      <inkml:brushProperty name="width" value="0.26667" units="cm"/>
      <inkml:brushProperty name="height" value="0.53333" units="cm"/>
      <inkml:brushProperty name="color" value="#00FF00"/>
      <inkml:brushProperty name="tip" value="rectangle"/>
      <inkml:brushProperty name="rasterOp" value="maskPen"/>
      <inkml:brushProperty name="fitToCurve" value="1"/>
    </inkml:brush>
  </inkml:definitions>
  <inkml:trace contextRef="#ctx0" brushRef="#br0">4984 395 17,'0'0'32,"0"0"1,0 0-6,0 0-8,0 0-8,0 0 5,0 0-11,-33-10-5,33 10 12,0 0-9,0 0 8,0 0 10,0 0 1,0-1 3,0-3-19,-3 1 11,3 0 6,-3-4-18,0 6 14,0-5-4,3 6-8,0 0 5,-4-4-7,1 4 2,0-2-1,-3-1-5,-5 3 5,2-2 0,-1-5-5,1 4 12,-1 0-8,1 1 14,-2-1 1,5 0-12,-3-4 2,-1 2 12,4 0-17,-5-2 6,3 7-11,-1-3 0,-8 3 0,-5 0 0,-11 0 0,-6 0-1,0 0 2,-5 0-2,-1 3 1,0 6 0,3-6 4,4 2-2,-1-1 4,0-4-1,0 0 0,5 0-8,-5 0 3,1 0 0,-4 0 3,-6 0-3,-7 0 0,-6 0-2,-11 0 8,-1 0-8,-2 0 2,-1 0 0,2 0 2,4 9 4,-2 3-4,5-2 22,3 1-23,-5 6 0,5-4 0,3 2-1,0-1 0,-3-3-1,0 3 1,-9 3 3,-8-6-2,-10 3-2,-7-6-1,-2 1 2,0 0 0,6-7-1,7 4 1,4-3 5,-1 1-3,7-4-2,1 0 0,7 0 0,5 0 0,-3 0 1,-8 0-1,-8-4 0,-4-5 3,-5 1-7,-2-1 4,10 1 0,7-2 0,16 3 0,10-3 1,3 9-2,6 1 5,7 0-9,-1 0 4,13 0 1,4 0 0,6 0 1,7 0-1,-3 0 0,1 0-2,2 0 2,0 0-3,-1 0 3,-5 0-5,-1 0 6,-4 0-1,2 0 6,2 0-6,-7 0 0,1 0 0,-3 0 0,-1 0 2,-10 0-2,-11 0 0,-10 0-2,-18 0-1,2 0 2,-1 0 1,7 1 0,5 5 2,9-2-2,5-2 0,15 1-3,11-3 6,13 2-4,6-2 1,0 0-8,0 0 1,0 0-31,25 0 14,30 0 15,23 0 9,17 0 3,16 0-1,4-2 8,10-11-9,5 0 13,1-10-12,8-3 8,1 1-9,15-5 7,3 4 6,-2-1-6,9 2 3,-4 4-11,6 4 13,-3 9-3,-11 8-6,-14 0-5,-23 0 1,-10 2 0,-16 11-1,-13-6-1,-7 3 2,-1-7 3,1-1-1,11-2-4,8 0 2,2 0 0,2 0 3,-7 0-3,-8 0 0,-7 0 0,-14 0-1,-8 0-4,-15 0 1,-14 0-15,-7 0 17,-10 3-4,0-3 6,-3 0-5,0 0 6,0 0-3,0 0 1,0 0 1,0 0 3,0 0-2,0 0 3,-9 0 11,-13 0-11,-1 0-3,-6-5 2,0-5 1,-1 2 4,8 2-6,7 0 9,-4-2 1,5 1-11,-2 1 7,0 4-8,-7-1 0,-14 3-1,-24 0-10,-27 3-6,-24 23-8,-19 1 6,-14-2 11,-16-2 8,-11-5 1,-7-3-1,-17-7-2,-7-2 2,4 0 6,0-6-5,12 0-1,11 0 2,15 0 2,28 0-1,30-12 1,30 4-2,18-4 6,19 3-6,18 2 3,5 2-3,10 3-1,3-1-1,-3 3 0,3 0-6,-10 0 6,-10 0-19,-5 0 8,-8 3-20,8 4 27,-1 0 2,10-1 3,10-1-1,-1-5 0,7 0-5,0 0-9,0 0-20,4 6 2,35-2 15,17 4 14,22-6 3,22-2 25,22 0-16,20 0 4,22-10-5,12-15 0,10 0-4,11-9 8,2-1-3,6 2 12,-2 1-12,-19 13 6,-26 4-9,-24 9-2,-25 6-4,-21 0 0,-12 0 0,-7 4 0,-13 10 1,-10-3-3,-7-1 4,-2-3-2,-4-1 1,3-6-1,6 4 0,9-4 3,13 0-1,4 0-4,8 0 2,-4 0 0,-8 0 2,-3 0-2,-7 0-2,-8 0-1,-4 0 4,-11 0-2,-8 0-1,-4 3-2,-12-3 4,-4 0 0,0 0 2,-3 0-2,0 0 1,0 0-4,0 0 6,0 2-1,0-2 2,0 0-3,0 0-1,0 0 10,-19 0-2,-20 0-1,-22 0-3,-25 0-4,-28 5 0,-11 1-8,-12 4-4,-8-2-1,-13-3-4,-9 2 11,-22 1 3,-17-2-8,-6 1 9,-4-5-5,10-2-2,17 0 9,16 0 2,8 0 4,13 0-4,8-6 0,18 0 5,15 1-7,20-1 0,7 2-5,8 4 6,-5 0-2,7 0-1,4 0-5,9 15 3,11-3 1,16-4-1,12-1-5,11-4 6,11-3-2,0 2 0,0 1-31,14 3-6,30 0 31,24 2 11,18-2 19,11-1-1,9-5-12,7 0-1,16 0 0,12-14 2,13-3 2,7-3 0,3 2 9,6 3-9,7 4 3,-4 4-4,-3 2-4,-14 3 0,-9 2-4,-16 0 2,2-4-1,-5-1 0,-2 0 10,9-5 0,0 3-5,0 3-3,-3 4-3,-10 0 0,-16 0-3,-23 0 0,-16 0 3,-17 0-6,-19 0 6,-15 0-3,-5 0 3,-11 4-3,0-4 1,0 0-4,0 0 2,0 0 4,0 1 0,0-1-2,0 0 2,0 0 0,0 0 2,0 0-1,0 0 0,0 0-1,0 0 4,0 0 1,0 0-5,0 0 0,0 0-3,0 0 3,0 0 0,0 4-11,-27-2 11,-10 1-11,-21 7 11,-17-5-2,-22 1-1,-12-4 4,-13-2-2,-6 0 0,-1 0 1,-3 0 4,-3 0-4,3 0 1,0 0-1,7 0 2,3 0-3,0 0 1,-4 0-9,1 0-4,-6 10-7,-2 3-5,5 2 24,-3 3-3,8-3 0,1-4 4,6-4 2,29 3-1,20-7 0,31-3-1,27 0 7,9 0-7,0 0-2,6 0-23,49 0-11,29 2 36,31-2 19,10 0-8,8 0-4,4 0 0,8-16 5,13-8 3,12-4-2,7-3 11,-7-2-13,0-2-1,-3 2 4,-6 2-5,0 6 6,-13 1-13,-6 13 5,-20 5-3,-13 6-4,-18 0 0,-24 0 1,-19 0-1,-15 6-8,-14-1 1,-10-5 5,1 2 1,-7-2 1,0 4 0,-3-4 0,0 0 3,0 0-5,0 0 2,0 0 0,0 0 0,0 0 2,0 0-2,0 0 0,0 4 0,0-4-4,0 0-3,0 2-1,0-2 5,0 0-2,-3 0 5,-13 7 1,-17 0 0,-9 2 0,-14 0 4,-19-1-3,-14 5 1,-25 0-3,-11 2-3,-9 6 0,-11-4-14,-7-3 11,-9-5 2,-2-7 2,-1-2 2,6 0 4,0 0-3,1 0 6,10 0-6,5 0 5,17 0-6,12 0 7,10 10-4,6 6-3,10 4-6,14-2 5,15 2-15,10-5-9,15-4 16,11 1-15,16-4 14,2-5-13,4 0-9,0-3 12,7 4 13,35-4 7,22 0 4,25 0 32,17 0-15,20 0-6,9-12-6,19-2 6,23-3-6,23-1 2,12 1 2,7-1-10,-7 0 16,-12-2-14,-11 3-2,-2-7 11,-1 7-12,1-1 10,-11 4-10,-15 3 4,-29 2-1,-26 1-5,-22 1-1,-31 2 0,-14 3 1,-19-2 0,-10 4 0,-4-2 1,-6-2-2,3 4 0,3 0-3,4 0 2,-1 0 3,2 0-2,-5 0 2,-3 0-2,-3 0 0,0 0-6,0 0 7,0 0 6,0 0-5,0 0-1,0 0 15,0 0 4,-12 0 1,-2-1-19,5-3 0,5 4 15,4 0-14,0 0-1,0 0-1,0 0-3,0 0 3,0 0-8,0 0 8,0 0-2,0 0 7,0-3-9,0 3 6,0 0-2,0 0 2,0 0-2,0 0 2,0 0-2,0 0 2,0 0-2,0 0 0,0 0-4,0 0 2,0 0-5,0 0-13,0 0 15,0 0-15,0 0 6,0 0 1,0 0-14,0 0-22,0 0-11,10 0 37,-1 0-3,2 3-46,1 6-33</inkml:trace>
</inkml:ink>
</file>

<file path=ppt/ink/ink3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11-03T04:46:53.448"/>
    </inkml:context>
    <inkml:brush xml:id="br0">
      <inkml:brushProperty name="width" value="0.26667" units="cm"/>
      <inkml:brushProperty name="height" value="0.53333" units="cm"/>
      <inkml:brushProperty name="color" value="#00FF00"/>
      <inkml:brushProperty name="tip" value="rectangle"/>
      <inkml:brushProperty name="rasterOp" value="maskPen"/>
      <inkml:brushProperty name="fitToCurve" value="1"/>
    </inkml:brush>
  </inkml:definitions>
  <inkml:trace contextRef="#ctx0" brushRef="#br0">1232 526 61,'0'0'18,"0"0"-5,0 0 25,172-28-8,-125 19-8,-11 1 2,-11 2 9,-11 4-5,-11-1 0,-3 3 15,0 0 3,0 0-11,0-3-5,0-4-16,-11 2-1,-14-7-10,-3-2 0,-8 0 6,0-1-2,-3 1 2,1 2-3,0-3-4,0 5-1,-1-1 2,-3-2-1,-7 1-4,-2 1 2,-7-1 0,-6 1 0,-3 4 1,-8 2-1,2-1 0,-2 6-2,5 0 2,6 0 0,3 0 0,0 11-2,3 4 2,6 3 0,1-3-3,6 3-1,6-2 4,7 1-7,6 3-3,4 4 10,-1 4-5,4 4 4,6 3 0,4-1-4,6 11 5,3-3-1,0 3 1,0 3-5,0-5 9,15 1-4,7-1 0,11 0 5,6 1-1,8-2 8,11-3-5,7-7 7,12-12-14,7-6 12,2-10-6,1-4-5,7 0 7,3-30-4,1-10-2,2-6 10,-3-6-10,-11 2 3,-11 2 3,-14-5-5,-10 4 9,-12 1-6,-11-8-6,-9-2 8,-2-6-6,-11-2-2,-6-3 3,0 5-3,0 2 0,-9 11-1,-14 7-1,-6 9 0,-6 7-7,-10 2 9,-10 6-7,-12 8 7,-1 1-10,-6 7-3,3 4 4,4 0 9,0 0-9,0 0 9,1 15-1,-4 12-4,3 9-14,-5 8 14,2 9 5,3 2-7,-2 5 14,13 3-8,0 0 1,15-7 0,8-1-2,11 1 2,10-5-6,4 2 4,8-2 2,0-5 0,0 4-4,0-4 6,17-2-4,8-1 1,8-2 1,11-6-3,9-4 3,14-9 0,13-7 10,4-9-5,2-6 1,1 0-5,-1-21 1,2-14 10,-1-3-2,-4-13 9,-5 0-11,-11-4-4,-13-4-1,-8 5-3,-18-7 4,-14-2-6,-14 0 2,0-1-3,-17-1 1,-24 8-11,-21 5 9,-2 8-4,0 11 8,0 8 4,3 5-3,6-1-1,2 11 0,6 0 3,8 9-7,-3 1 1,-6 0-11,-4 11-2,-9 20-2,-3 7 17,0 11-4,3 6 9,3 6-10,7 12 6,12-2 0,8 10 1,7 1-1,12-6-1,2 0 0,10-9 0,0-10-1,0-9 1,7-9-1,21-7-2,8-9 7,12-5-3,10-7 10,12-11-5,11 0 3,10 0-3,1-19-3,8-19 4,0-8-3,3-9 0,-11-6 2,-8 5-3,-23-1-2,-12 2 1,-20 0-1,-13-3 0,-13-2 0,-3-2-1,-3 8-4,-33-2-5,-3 10 10,-5 6 0,-4 5 1,-1 9-7,1 8 6,-3 11 0,2 3-1,-5 4-8,-7 0 6,-7 11 0,0 16-11,1 5 14,0 6 3,2-3-2,0 4-1,12 2 0,7 1-1,14 9-2,10 7-1,8 1 3,8 14-6,6 0 7,0-1 0,0-6 4,23-15-7,2-9 3,8-13-6,3-6 4,9-8 4,11-10-1,10-5 10,10 0-9,7-5 3,8-31-2,2-4-3,1-11 10,-8-8-9,-11 4 0,-11-2 2,-19 5 1,-14 3-4,-15-3 4,-16 3 1,0 0-7,-2-4 2,-31 5 0,-9 2-2,-6 8 7,3 10-5,1 10 0,5 9-3,3 9 2,-3 0-6,-5 0 6,-4 20 0,3 8-10,6 0 10,1 7-8,5 6 9,2 2-3,1 10 0,7 5 3,4 2 1,10 3-1,3 5 1,6-4-3,0-8-2,0-6 3,15-10-5,12-11 5,1-8 0,11-7-4,9-14 5,10 0 1,6 0 3,7-25 10,0-14-13,-7-9 8,-6-14 3,-10 2-8,-13 2 6,-18 3-7,-14 4 7,-3-2-10,-3 9-1,-33 8-4,-6 6-3,-5 12 8,0 10 1,3 8-1,2 0-7,3 0 7,5 14-2,1 11 2,11-3-2,-1-2 0,10 4 1,1-7-5,4 4 3,5-4 0,3 1 0,0-5 3,0-1-2,0-4-2,0-3 0,0 2 0,0-4 3,0 0-3,11-1 8,-2 1 0,4-3 3,-1 0-3,2 0 3,-9 0-7,-2 0 0,-3 0 11,0 0-9,0 0 11,0 0 6,0 0-12,0 0 8,0 0-15,0 0 2,0 0-2,0 0-1,0 0 1,0 0-2,0 0 2,0 0 0,0 0-1,0 3 2,0-3-4,0 0 6,0 0-2,0 0 2,0 0-3,0 0 0,0 0-1,0 0 1,0 0 6,0 0-6,0 0-2,0 0 1,0 0-4,0 0 4,0 0 1,0 0-5,0 0 3,0 0 2,0 0 0,0 0 0,0 0 0,0 0 0,0 0-3,0 0 3,0 0 0,0 0 2,0 0-2,0 0 0,0 0-3,0 0 3,0 0-1,0 3 1,0-3-2,0 0 4,0 0-2,0 0 0,0 0-2,0 0 2,0 0 0,0 0 0,0 0 4,0 0 2,0 0-3,0 0 2,0 0-3,0 0 2,0 0 0,0 0-3,0 0-1,0 0 0,0 0 2,0 0 1,0 0-1,0 0-4,0 0 3,0 0-1,0 0 2,0 0 3,0 0 11,0 0-9,0 0-4,0 0 2,0 0-3,0 0-1,0 0 3,0 0-4,0 0 2,0 0-7,0 0 4,0 0 1,0 0 0,0 0 0,0 0-5,0 0 6,0 0-1,0 0 0,0 0 4,0 0-10,0 0 6,0 0 0,0 0 5,0 0-5,0 0 2,0 0-4,0 0 3,0 0-2,0 0 1,0 0 0,0 0 0,0 0 4,0 0-4,0 0 0,0 0-6,0 0 6,0 0 0,0 0 2,0 0-2,0 0 0,0 0 1,0 0-4,0 0 7,0 0-8,0 0 4,0 0 0,0 0-1,0 0 2,0 0-1,0 0 4,0 0-4,0 0-2,0 0 2,0 0-2,0 0-1,0 0 3,0 0 0,0 0 2,0 0 1,0 0-3,0 0 0,0 0 0,0 0-3,0 0 6,0 0-3,0 0 3,0 0-3,0 0-1,0 0 1,0 0 1,0 0-1,0 0-3,0 0 3,0 0 0,0 0-2,0 0 2,0 0 0,0 0 4,0 0-6,0 0 5,0 0-3,0 0 1,0 0 3,0 0-1,0 0-2,0 0 1,0 0-2,0 0 2,0 0-1,0 0-1,0 0-5,0 0 5,0 0 0,0 0 0,0 0 2,0 0 0,0 0-1,0 0-2,0 0 2,0 0-2,0 0 1,0 0 0,0 0 3,0 0-3,0 0 0,0 0-1,0 0 1,0 0 0,0 0 0,0 0 0,0 0 0,0 0 0,0 0 0,0 0-1,0 0-5,0 0 6,0 0 0,0 0 1,0 0-2,0 0 1,0 0 0,0 0 0,0 0 0,0 0-1,0 0 1,0 0 0,0 0-1,0 0 0,0 0 1,0 0 0,0-9-8,0-6-3,0 5 11,0-2-2,0 0 1,0 4-3,0-1-2,-5 4 6,-1 1-20,-5-2 17,2 4-8,-4 2-2,-10 0 12,1 0-19,-3 0 13,-5 0 6,-2 0-8,0 12 7,-3 6-3,0-2 0,-1 6 1,-3 2 1,11-1-4,-5 4 3,10-2-11,1 9 5,3 4-3,10 0 4,6 2 9,3-2-12,0 0-2,25-4 12,17-4-9,6-7 6,4-9-9,-1-5 14,7-7 0,0-2 4,6 0 1,0 0-2,3-20-1,-3-6-1,-2-1-1,-4-6 5,-9-5 5,-7-3-6,-11-8 1,-6-6 13,-11-5-8,-14-7 5,0 1-15,-20-3 0,-24-1-3,-9 6 3,-3 5-2,-2 11 2,-1 8-1,9 11 1,-8 12-3,2 11 7,-2 6-10,-3 0 6,-3 0-4,3 14 0,0 9-8,2 3 12,9 6-10,-2 6 10,7 8 0,6 4-2,11 8 2,5 5-1,13 7 1,7 3-2,3-6 3,0-2-2,0-10 1,22-8 0,8-5 0,9-7 0,3-3 1,8-9-4,6-5 3,5-7-8,3-11 8,6 0 4,4 0-3,4-18-2,3-11 5,-5-6-1,-2-6-3,-4-4 1,-6-11 1,-5-4 1,-15-3-3,-11-2 9,-13 2-9,-15-4 0,-5 4-1,0-3-3,-41 2-4,-17 3-4,-13 16-1,-12 6 7,-11 16 9,5 8-8,2 13 4,9 2 1,14 0 1,12 0 1,7 22-1,4 11-1,6 7-4,0 4 4,5 5 1,7 3 0,4 6-1,10-1 0,3 5 0,6-2 0,0 1-7,0-1 7,3-8 0,19-6 0,4-4 0,10-16 0,5-4 1,4-7-1,7-9 19,5-6-9,4 0-6,11-10 7,1-17-7,-5-9-2,-4-2 1,-16-4 3,-9 0-1,-17 8 2,-5 2 5,-14 4-1,-3 4 20,0 7-29,0-1 0,-6 7 5,-8 5 0,5 5-6,-1 1-1,1 0-1,2 0-1,1-4 3,3 4-1,3 0 0,0 0-6,0 0 6,0 0-1,0 0 1,0 0-1,0 0 2,0 0-1,0 0 2,0 0-1,0 0-2,0 0 1,0 0 0,0-3 1,0 3-1,0 0 2,0 0-4,0 0 2,0 0-2,0 0 1,0 0 1,0 0 1,0 0 1,0 0-2,0 0 0,0 0 4,0 0-6,0 0 3,0 0-1,0 0 1,0 0 0,0 0 1,0 0-2,0 0 2,0 0-2,0 0 0,0 0 0,0 0 0,0 0 0,0 0 4,0 0-8,0 0 5,0 0-2,0 0 1,0 0 0,0 0 3,0 0-1,0 0-2,0 0-1,0 0-3,0 0 2,0 0 0,0 0 2,0 0 1,0 0 2,0 0-3,0 0 5,0 0-2,0 0 2,0 0-4,0 0 1,0 0-1,0 0 4,0 0-5,0 0 2,0 0 1,0 0-3,0 0 0,0 0 3,0 0-4,0 0 2,0 0-1,0 0 6,0 0-5,0 0 4,0 0-3,0 0-2,0 0 1,0 0-1,0 0 0,0 0-1,0 0 3,0 0-4,0 0 4,0 0-3,0 0 1,0 0 0,0 0 1,0 0-1,0 0 2,0-3-2,0 3 0,0 0 2,0 0-2,0 0 0,0 0 2,0 0-2,0 0 2,0 0-2,0 0 0,0 0 1,0 0-5,0 0 3,0 0 1,0 0 0,0 0-1,0 0 0,0 0 1,0 0 0,0 0 1,0 0-1,0 0 2,0 0-4,0 0 9,0 0-7,0 0 0,0 0 0,0 0 1,0 0-1,0 0 0,0 0-3,0 0-2,0 0 1,0 0-7,0 0-2,0 0 9,0 0-2,0 0 5,0 0-1,0 0-2,0 0 4,0 0 0,0 0 3,0 0-5,0 0 2,0 0 0,0 0 0,0 0 2,0 0-4,0 0 4,0 0-2,0 0 0,0 0-3,0 0 3,0 0 0,0 0 3,0 0-5,0 0 4,0 0-1,0 0 0,0 0-2,0 0 3,0 0-8,0 0 11,0 0-5,0 0 0,0 0 0,0 0-2,0 0 2,0 0 0,0 0 0,0 0 0,0 0-4,0 0 8,0 0-4,0 0 0,0 0 0,0 0 2,0 0-2,0 0-1,0 0 0,0 0 1,0 0 0,0 0-3,0 0 4,0 0-1,0 0 0,0 0-2,0 0 0,0 0 4,0 0-1,0 0-1,0 0-3,0 0 3,0 0 0,0 0 2,0 0-4,0 0 1,0 0 1,0 0-2,0 0-6,0 0-4,0 0-9,0 0-26,0 0-7,3 0-20,16 0-8,9 0 13</inkml:trace>
</inkml:ink>
</file>

<file path=ppt/ink/ink3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11-03T04:46:54.553"/>
    </inkml:context>
    <inkml:brush xml:id="br0">
      <inkml:brushProperty name="width" value="0.26667" units="cm"/>
      <inkml:brushProperty name="height" value="0.53333" units="cm"/>
      <inkml:brushProperty name="color" value="#00FF00"/>
      <inkml:brushProperty name="tip" value="rectangle"/>
      <inkml:brushProperty name="rasterOp" value="maskPen"/>
      <inkml:brushProperty name="fitToCurve" value="1"/>
    </inkml:brush>
  </inkml:definitions>
  <inkml:trace contextRef="#ctx0" brushRef="#br0">3226-9 38,'0'0'19,"0"0"12,0 0 54,0 0-39,0 0-28,0 0-11,0 0 6,6 0 7,-2 0-10,-4 0 7,0 0-1,0 0-10,0 0 1,0 0-7,0 0 3,0 0-5,0 0 2,0 0-2,0 0 2,0 0-7,0 0 7,0 0-1,0 5 0,-10 5-2,-13 8 3,-10-1 0,-4 9 17,-15 5 3,-12 4-1,-17 11 8,-19 4-16,-9 6 15,-2 3-11,0 1-5,2 2-5,-7 1 4,-6 4-2,-4 6-4,1-5 0,0 7 10,-3 3-7,2-2 4,7-7 4,0-3-13,4-2-1,-1-1 9,-4 0-3,8-1-1,-4-2 0,4-1-3,-1-6 3,7-5-5,11-2 0,4-5-2,17-6 8,16-7-9,20-10 3,21-8 0,8-6-1,6 0 5,3-2-4,0-2 0,0 0 3,0 0 2,0 0 3,0 0-1,0 0 11,0 0-17,0 0 13,0 0-8,0 0-2,0 0-1,0 0-3,0 0 1,0 0-4,0 0 1,0 0-5,0 0 6,0 0-4,0 0 4,0 0 1,0 0-1,0 0 0,0 0 1,0 0-4,0 0-12,0 0-54,9 0-44,17 7-24,12-7 97</inkml:trace>
</inkml:ink>
</file>

<file path=ppt/ink/ink3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11-03T04:46:55.510"/>
    </inkml:context>
    <inkml:brush xml:id="br0">
      <inkml:brushProperty name="width" value="0.26667" units="cm"/>
      <inkml:brushProperty name="height" value="0.53333" units="cm"/>
      <inkml:brushProperty name="color" value="#00FF00"/>
      <inkml:brushProperty name="tip" value="rectangle"/>
      <inkml:brushProperty name="rasterOp" value="maskPen"/>
      <inkml:brushProperty name="fitToCurve" value="1"/>
    </inkml:brush>
  </inkml:definitions>
  <inkml:trace contextRef="#ctx0" brushRef="#br0">4219 19 91,'0'0'88,"0"0"-37,0 0-5,0 0 20,0 0-20,0 0-20,3-10-7,-3 10 16,-6-2-17,-19-1 1,-8 1-11,-6 2-6,-3 0 8,-8 0-7,-3 0-2,-11 0 5,-9 5 0,-7 4 1,-17 2-2,-3-1 2,-9-5 7,-13 3 5,-10-1-9,-17-2-3,-7-3-2,-8-2 7,-3 4-8,-11-4 2,-8 7-6,-13 3 1,-7-2 3,4 5-4,5-8 0,13 1 0,28-2 0,28-4 0,25 0 2,22 0 4,12 0 0,8 0-11,11-4 5,2-2 0,2 3 0,-5 1 4,-7 2-4,-6 0 0,2 0 2,4 0-8,11 0 11,5 0-5,9 0 1,8 0 0,5 0 0,11 0 4,2 0-3,7 0 2,0 0-3,0 0-1,0 0 4,0 0 1,0 0-5,0 0 0,0 0 4,0 0-4,0 0 0,0 0 1,0 0-2,0 0 1,0 0 0,0 0 0,0 0-6,0 0-3,0 0-26,0 0-12,0 0-58,0 17-71,4 12 149,11-15-78</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1-03T04:48:26.941"/>
    </inkml:context>
    <inkml:brush xml:id="br0">
      <inkml:brushProperty name="width" value="0.26667" units="cm"/>
      <inkml:brushProperty name="height" value="0.53333" units="cm"/>
      <inkml:brushProperty name="color" value="#00FF00"/>
      <inkml:brushProperty name="tip" value="rectangle"/>
      <inkml:brushProperty name="rasterOp" value="maskPen"/>
      <inkml:brushProperty name="fitToCurve" value="1"/>
    </inkml:brush>
  </inkml:definitions>
  <inkml:trace contextRef="#ctx0" brushRef="#br0">-1 7083,'35'-72,"37"1,-1-36,108 35,-71-107,71 36,-36 0,-108 71,73 37,-37-108,-35 107,71-36,-35-71,-1 107,-35-71,36-36,-1 71,-35-35,36-72,-1 36,1-36,-36 0,71 0,-36 1,1 70,-1-35,-35 0,36 36,-36-1,35 1,-35 36,35-1,1-35,-36-1,35 1,-35 0,36-1,-1-35,-35 36,36 0,-1-36,-35 35,35 1,1-72,-36 72,35 35,-35 1,36-73,-37 73,37 35,-36-35,-36-1,35 36,1-35,0 35,0 0,-36-35,36 35,-1 0,-35-35,72-1,-36 36,-1-35,37-1,-36 1,0-1,-1 36,37-35,-72 35,36 0,-1-35,1 35,-36-36,36 1,-36 35,36 36,-36-72,0 37</inkml:trace>
</inkml:ink>
</file>

<file path=ppt/ink/ink4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11-03T04:44:38.270"/>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0EA10202-0225-4B0D-9DE4-3825BF99309E}" emma:medium="tactile" emma:mode="ink">
          <msink:context xmlns:msink="http://schemas.microsoft.com/ink/2010/main" type="inkDrawing" rotatedBoundingBox="16323,4038 21604,6087 21481,6405 16199,4355" semanticType="underline" shapeName="Other">
            <msink:sourceLink direction="with" ref="{933038A3-C7C6-4F62-B159-CE47A0069D88}"/>
          </msink:context>
        </emma:interpretation>
      </emma:emma>
    </inkml:annotationXML>
    <inkml:trace contextRef="#ctx0" brushRef="#br0">-1475 2664 4,'0'0'35,"0"0"-2,0 0 27,0 0-3,0 0-21,0 0-11,0 0-2,3 0-9,-3-3-2,0 3-3,3 0-9,-3 0 10,0 0-8,0 0 8,0 0-2,0 0-6,0 0 5,0 0 5,0 0-8,0 0 5,0 0-3,0 0 7,0 0 0,0 0-7,0 0 5,0 0 8,0 0-14,0 0 9,0 0-4,0 0 4,0-2-9,0 2 1,0 0-6,0 0 1,0 0 4,0 0-5,0 0 0,0 0 1,0 0-2,0 0 2,0 0-1,0 0 8,0 0-6,0 0 5,0 0 7,0 0-4,0 0 4,0 0-10,0 0 4,0 0 0,0 0-8,0 0 0,0 0 0,0 0 0,0 0 1,0 0 1,0 0-2,0 0 0,0 0 3,3 0 2,-3 0 0,0 0 0,0 0 12,0 0-13,0-3 7,0-1-11,0 1 5,0 0-10,0 3 6,0-2-1,0 2 4,0 0-3,0 0-1,0 0 7,0-3-6,0-3 4,0 1-5,0-1 0,-6 0 1,-7 1-1,-2-2 0,-8-1 0,-3-1-3,-6 0 1,-4-3 2,-5 1 0,-1 1 2,3-3-2,0 1 0,1-5 9,-7 3-6,0-1 2,-3 2-5,4-4 1,-6 3 1,6 3-2,-4-3 0,-1 2 3,-2 1 2,-1-1-8,-9 0 5,0 1-2,4-1 0,-9 4-2,2-1 2,0 2 0,0 0 1,6-3-1,13 2 0,6-4 3,11 1 0,5-1 0,4-1 4,0-5-3,-4 3-1,4-1 3,-6-1 0,-5 4-1,1-5-7,-12 3 2,-7-2 0,-7 3 0,-3 0-7,-4 0 7,4 2-1,5-1 1,-3 0 7,1-1-6,2-1-1,0 1 0,3 2 1,-3 4-1,12-2 0,2 2 1,11 2-4,5-3 8,-2 3-5,2 0 0,-6 1 1,-3-4-6,-6-2 5,-4-3 0,-10-3-1,-10-4 7,-2-6-9,-3 2 3,0-1 0,-2-7 2,2 4-2,3 1 4,3 0-5,3-2 1,7 1 0,-1 4-1,4 1 1,7 3-1,-9 3 1,6 2 0,-1-5-3,-3 5 2,3-2 0,-7-2 1,-3-3 0,4 0 5,-1-6-5,1 0 0,4 1 1,-6-5 1,3 0-2,-5 0-1,-1-3 1,3 1 0,1 2 0,1 2-1,2 4-1,4 1 0,6 3 2,0 2 0,11 4 0,-3-1 3,4 4-3,1 0 0,7-1 1,6 0 1,1 0-2,1 4 0,5 4 0,-3-3 3,-1 2-3,1 1 0,-1 1-3,-2-1 3,-8-3 0,-7-1-1,-7-9 1,-8-5 0,-10-6-1,1 3 1,-1 3-1,4-3 2,7 5-2,2 3-3,14 3 4,2 6 6,10 2-6,7 3 0,-2 3-3,8 3 5,0 0-4,0 0 0,0-2 0,0 2 0,0 0-4,0-4 6,0 4-3,0 0-3,0 0 5,0 0-3,0 0 4,0 0 0,0 0-4,0 0-5,0 0 4,0 0-23,0 0 16,0 0-2,0 0 6,0 0 8,0 0-7,0 0 7,0 0 1,0 0 1,0 0-2,0 0 0,0 0 0,0 0 4,0 0-4,0 0 0,0 0 1,0 0 3,0 0-4,0 0 0,0 0 1,0 0-4,0 0 5,0 0-2,0 0 1,0 0 2,0 0-4,0 0 1,0 0 0,0 0 0,0 0-1,0 0 1,0 0-1,0 0 5,0 0-5,0 0 1,0 0 0,0 0 0,0 0 1,0 0-1,0 0 2,0 0 1,0 0-3,0 0 5,0 0 1,0 0 5,0 0-7,0 0 0,0 0 0,0 0-3,0 0-2,0 0 0,0 0 1,0 0 4,0 0-4,0 0 0,0 0-2,0 0 2,0 0 0,0 0 1,0 0-1,0 0 3,0 0-3,0 0 0,0 0 0,0 0 3,0 0-4,0 0 2,0 0-1,0 0 1,0 0 2,0 0-3,0 0 0,0 0 3,0 0-4,0 0 1,0 0 0,0 0-2,0 0 2,0 0 0,0 0 0,0 0 0,0 0 0,0 0 0,0 0 1,0 0-5,0 0 3,0 0 1,0 0 0,0 0 0,0 0 0,0 0-1,0 0 1,0 0-4,0 0 4,0 0 0,0 0-1,0 0 4,0 0-5,0 0 2,0 0 0,0 0-1,0 0-1,0 0 2,0 0 0,0 0-4,0 0 2,0 0-3,0 0 4,0 0-1,0 0 1,0 0 1,0 0-3,0 0 3,0 0-4,0 0 6,0 0-2,0 0 1,0 0 2,0 0-3,0 0 0,0 0-4,0 0 4,0 0-8,0 0-4,0 0 6,0 0-8,0 0 3,0 0 2,0 0 2,0 0 7,0 0 0,0 0-1,0 0-2,0 0-1,0 0 2,0 0 0,0 0-17,0 0-6,0 0-19,0 0 3,0 0 4,0 0-9,0 0-7,0 0-12,0 0-24,0 0-7</inkml:trace>
  </inkml:traceGroup>
</inkml:ink>
</file>

<file path=ppt/ink/ink4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11-03T04:46:56.598"/>
    </inkml:context>
    <inkml:brush xml:id="br0">
      <inkml:brushProperty name="width" value="0.26667" units="cm"/>
      <inkml:brushProperty name="height" value="0.53333" units="cm"/>
      <inkml:brushProperty name="color" value="#00FF00"/>
      <inkml:brushProperty name="tip" value="rectangle"/>
      <inkml:brushProperty name="rasterOp" value="maskPen"/>
      <inkml:brushProperty name="fitToCurve" value="1"/>
    </inkml:brush>
  </inkml:definitions>
  <inkml:trace contextRef="#ctx0" brushRef="#br0">5235 1597 37,'0'0'67,"0"0"4,0 0-14,0 0-8,0 0 19,0 0-30,92 3 3,-92-3 9,0 0-19,0 0 9,-22 0-14,-26 0-11,-21 0-15,-20 0 4,-17 0-3,-10 0 6,-4 0-3,2-13 11,8 0-5,4-12 4,3-3 12,-6 0-11,1-10-1,-6-3-3,5-2-6,6-2 17,4-2-14,6 0 7,-7 6 2,-3 4-17,-13 0 1,-12-1-2,-14 0 1,-9-5-2,-10 0 1,3-1 1,8 4 2,15 2-2,16 3 0,13 7 2,9-8 2,8 3-4,5-12 2,-4-1 0,-1-3-2,-11-3 6,-6 3-6,0 0 0,3 4-7,6 9 7,2-2-7,1 7 7,-3-4 5,4 7-4,2 0-1,5 3 0,-7-1 3,10 3-8,8 3 6,8 3-1,19 1 1,7 3-1,-3 0 0,19 8 0,6-1-2,10 2-2,9 4 4,0 0-3,0 0 3,0-2-20,0 2-5,0 0-7,0 0-10,0 0 15,0 0-7,0 0-17,9 2-19,1 26-30,2 8 51,-1 5-13,0-1-41</inkml:trace>
</inkml:ink>
</file>

<file path=ppt/ink/ink4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11-03T04:46:58.045"/>
    </inkml:context>
    <inkml:brush xml:id="br0">
      <inkml:brushProperty name="width" value="0.26667" units="cm"/>
      <inkml:brushProperty name="height" value="0.53333" units="cm"/>
      <inkml:brushProperty name="color" value="#00FF00"/>
      <inkml:brushProperty name="tip" value="rectangle"/>
      <inkml:brushProperty name="rasterOp" value="maskPen"/>
      <inkml:brushProperty name="fitToCurve" value="1"/>
    </inkml:brush>
  </inkml:definitions>
  <inkml:trace contextRef="#ctx0" brushRef="#br0">4670 5072 180,'0'0'75,"0"0"-28,0 0 15,0 0 13,0 0-14,0 0-47,0-9-9,0 9 3,3-3 1,-3 3 3,4 0-5,-1-2-3,3 2-4,8 0-7,8 0 7,12 0-4,5 0 4,6 0 0,4 5-8,5 18 8,4 5-2,6 14-4,0-4 6,-3 3-7,0-5-10,-8-3 16,-9-1-1,-8-11-3,-8-3-2,-8-3 2,-7-6 5,-7-6 0,-6 3 1,0-6 4,0 0 16,0 0 10,0 0 12,-19 0 5,-32-18-13,-32-15-22,-20-5-4,-17-13 22,-5-2-19,0-10 15,2 3-2,4-6-17,-6-1 0,3-12-8,-1-5 1,1 0-2,7-13 1,-4-2-9,-3 1 2,2-6-7,1-6 6,10-6-3,3-4-12,6-8 7,8-8-1,-2-9 10,1 0 7,-1 4-4,2 13 4,7 19 10,9 23-6,1 12 3,8 8-7,0 3 0,-4 2-3,0-3 3,4-2 1,2 5 0,4-2 1,-7-1-2,-5 4 0,-15-4 1,-1 0-4,-1-4 3,-1 5 0,8-6-1,10-4-6,4 2 7,13-6 0,6 8 1,6-2-6,2 2 9,3 6-4,8 1 0,4 7 2,5 5-3,2 1 1,-2-4 0,-1 2 0,-2-9 0,-14-6 0,-5-7 0,-12-4 4,-5-5 0,-3 7-4,3 11 0,3 10-2,4 1 5,2 4 1,-6 4-4,4-1-3,-1 0 2,10 6 1,6 4 0,14 1 3,3 0-3,-1-1 0,10 5 0,-1 0 3,5 7-8,6 1 4,0 2 0,3 6-3,-3 8 4,3 1-2,0 1 1,0 1-16,0 1 13,-4 0-4,4 3-1,-6-3 2,3 1-12,-3 2-5,2-3-33,1 0-69,-3-11-54</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1-03T04:48:44.072"/>
    </inkml:context>
    <inkml:brush xml:id="br0">
      <inkml:brushProperty name="width" value="0.26667" units="cm"/>
      <inkml:brushProperty name="height" value="0.53333" units="cm"/>
      <inkml:brushProperty name="color" value="#FF00FF"/>
      <inkml:brushProperty name="tip" value="rectangle"/>
      <inkml:brushProperty name="rasterOp" value="maskPen"/>
      <inkml:brushProperty name="fitToCurve" value="1"/>
    </inkml:brush>
  </inkml:definitions>
  <inkml:trace contextRef="#ctx0" brushRef="#br0">0 0,'36'36,"35"35,36-35,1 36,-1-37,72 73,-107-37,35 1,0-1,-71 37,0-73,35 1,-35 36,36-36,-37 35,37-35,-36 35,0-35,35 0,-35 36,35-37,-35 37,0-36,0-1,-1 37,1-36,-36 35,36-35,0 0,35 35,-35-35,36 71,35 72,-35-107,-1 71,-35-71,71 35,-35 36,-1-36,-35-71,36 71,-37-71,37 36,-36-37,-1 1,37 36,-36-36,35 35,-35-35,36 0,-37 35,1-35,36 36,-36-37,35 37,-35-36,0-1,-36 37,35-36,1 0,0-1,0 1,0 0,-1 0,1-36,-36-36,72 36,-37-36,1 0,0 36</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1-03T04:48:45.372"/>
    </inkml:context>
    <inkml:brush xml:id="br0">
      <inkml:brushProperty name="width" value="0.26667" units="cm"/>
      <inkml:brushProperty name="height" value="0.53333" units="cm"/>
      <inkml:brushProperty name="color" value="#FF00FF"/>
      <inkml:brushProperty name="tip" value="rectangle"/>
      <inkml:brushProperty name="rasterOp" value="maskPen"/>
      <inkml:brushProperty name="fitToCurve" value="1"/>
    </inkml:brush>
  </inkml:definitions>
  <inkml:trace contextRef="#ctx0" brushRef="#br0">0 0,'36'35,"0"-35,35 72,-35-72,0 72,36-72,-37 35,1-35,36 0,-37 36,1 0,36-36,-36 71,35-35,72 36,-35-36,106 35,-35 1,36-1,-1 1,37-1,-37 37,1-37,0 36,-36-35,-36-36,-108 35,37 1,-36-1,0-35,35 0,-35 36,35-37,-35 37,36-36,-36 35,-1-35,37 0,-36-36,-1 36,37-1,-36 37,35-36,-35 35,36-35,-37 35,1-35,36 36,-37-1,37 1,-36-36,35-1</inkml:trace>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1-03T04:48:46.465"/>
    </inkml:context>
    <inkml:brush xml:id="br0">
      <inkml:brushProperty name="width" value="0.26667" units="cm"/>
      <inkml:brushProperty name="height" value="0.53333" units="cm"/>
      <inkml:brushProperty name="color" value="#FF00FF"/>
      <inkml:brushProperty name="tip" value="rectangle"/>
      <inkml:brushProperty name="rasterOp" value="maskPen"/>
      <inkml:brushProperty name="fitToCurve" value="1"/>
    </inkml:brush>
  </inkml:definitions>
  <inkml:trace contextRef="#ctx0" brushRef="#br0">0 37,'36'0,"107"-36,72 36,-37 0,73 0,35 36,0 37,-71-38,35 1,-35 1,-72-37,35 0,-35 0,72 0,-36 0,-1-37,1 37,0 0,0 0,0 0,36 0,-36 37,-36-37,35 36,-142-36,0 0,36 0,-37 0</inkml:trace>
</inkml:ink>
</file>

<file path=ppt/ink/ink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1-03T04:48:47.921"/>
    </inkml:context>
    <inkml:brush xml:id="br0">
      <inkml:brushProperty name="width" value="0.26667" units="cm"/>
      <inkml:brushProperty name="height" value="0.53333" units="cm"/>
      <inkml:brushProperty name="color" value="#FF00FF"/>
      <inkml:brushProperty name="tip" value="rectangle"/>
      <inkml:brushProperty name="rasterOp" value="maskPen"/>
      <inkml:brushProperty name="fitToCurve" value="1"/>
    </inkml:brush>
  </inkml:definitions>
  <inkml:trace contextRef="#ctx0" brushRef="#br0">-1 3219,'71'-35,"-35"-37,35 36,1-35,0 35,-1-36,36 37,-71-1,0 0,36-35,-37 71,37-72,-1 36,1-35,0 35,35-36,-36 37,1-37,-1 36,37-71,-37 71,37-35,-37-37,72 37,-35-72,-1 71,-35 1,-1-1,1 1,-37 35,37-36,-36 1,35-37,1 73,-1-37,1 0,35 1,-71-1,36 37,-1-37,-35 36,35 0,-35 1,0-1,0 0,0 0,35-35,-35 35,35 0,-35 0,0 1,0-1,0-36,-1 72,1-71,0 71,-36-36,36 36,-1-36,1 36,0-35,0-1</inkml:trace>
</inkml:ink>
</file>

<file path=ppt/ink/ink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1-03T04:48:59.555"/>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0 1,'107'36,"36"0,36 35,36 72,-36-71,35 35,1-35,-36-1,-36 1,-36-36,37 35,-73-35,1 36,-1-37,36 37,-35-36,-36-36,71 71,-71-71,35 0,-35 36,0 0,36-36,-72 36,35-1,1-35,36 36,-37 0,37-36,-36 0,71 71,0-35,-35-36,-1 36,1 36,-36-37,0 1,35 0,-71 0,36-36,-36 35,36-35,-1 0,-35 36,36-36,-36 36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DE4C3D-1A78-4B2E-82EF-4FD4C6BD973C}" type="datetimeFigureOut">
              <a:rPr lang="en-US" smtClean="0"/>
              <a:t>10/5/2021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933D5A-8662-40C5-B1A3-CB0FB60E6982}" type="slidenum">
              <a:rPr lang="en-US" smtClean="0"/>
              <a:t>‹#›</a:t>
            </a:fld>
            <a:endParaRPr lang="en-US"/>
          </a:p>
        </p:txBody>
      </p:sp>
    </p:spTree>
    <p:extLst>
      <p:ext uri="{BB962C8B-B14F-4D97-AF65-F5344CB8AC3E}">
        <p14:creationId xmlns:p14="http://schemas.microsoft.com/office/powerpoint/2010/main" val="7527890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EEE539C-5093-45BB-88BB-7697058F235C}" type="datetime5">
              <a:rPr lang="en-US" smtClean="0"/>
              <a:t>5-Oct-21</a:t>
            </a:fld>
            <a:endParaRPr lang="en-US"/>
          </a:p>
        </p:txBody>
      </p:sp>
      <p:sp>
        <p:nvSpPr>
          <p:cNvPr id="5" name="Footer Placeholder 4"/>
          <p:cNvSpPr>
            <a:spLocks noGrp="1"/>
          </p:cNvSpPr>
          <p:nvPr>
            <p:ph type="ftr" sz="quarter" idx="11"/>
          </p:nvPr>
        </p:nvSpPr>
        <p:spPr/>
        <p:txBody>
          <a:bodyPr/>
          <a:lstStyle/>
          <a:p>
            <a:r>
              <a:rPr lang="fi-FI" dirty="0" smtClean="0"/>
              <a:t>shilpa mehta sept </a:t>
            </a:r>
            <a:r>
              <a:rPr lang="fi-FI" smtClean="0"/>
              <a:t>2020 ann</a:t>
            </a:r>
            <a:endParaRPr lang="en-US" dirty="0"/>
          </a:p>
        </p:txBody>
      </p:sp>
      <p:sp>
        <p:nvSpPr>
          <p:cNvPr id="6" name="Slide Number Placeholder 5"/>
          <p:cNvSpPr>
            <a:spLocks noGrp="1"/>
          </p:cNvSpPr>
          <p:nvPr>
            <p:ph type="sldNum" sz="quarter" idx="12"/>
          </p:nvPr>
        </p:nvSpPr>
        <p:spPr/>
        <p:txBody>
          <a:bodyPr/>
          <a:lstStyle/>
          <a:p>
            <a:fld id="{75FDB53A-6B42-4511-8D1B-9E6EC195C3BD}" type="slidenum">
              <a:rPr lang="en-US" smtClean="0"/>
              <a:t>‹#›</a:t>
            </a:fld>
            <a:endParaRPr lang="en-US"/>
          </a:p>
        </p:txBody>
      </p:sp>
    </p:spTree>
    <p:extLst>
      <p:ext uri="{BB962C8B-B14F-4D97-AF65-F5344CB8AC3E}">
        <p14:creationId xmlns:p14="http://schemas.microsoft.com/office/powerpoint/2010/main" val="538836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3FAFCC-FC2B-49BE-B7D7-27857B204557}" type="datetime5">
              <a:rPr lang="en-US" smtClean="0"/>
              <a:t>5-Oct-21</a:t>
            </a:fld>
            <a:endParaRPr lang="en-US"/>
          </a:p>
        </p:txBody>
      </p:sp>
      <p:sp>
        <p:nvSpPr>
          <p:cNvPr id="5" name="Footer Placeholder 4"/>
          <p:cNvSpPr>
            <a:spLocks noGrp="1"/>
          </p:cNvSpPr>
          <p:nvPr>
            <p:ph type="ftr" sz="quarter" idx="11"/>
          </p:nvPr>
        </p:nvSpPr>
        <p:spPr/>
        <p:txBody>
          <a:bodyPr/>
          <a:lstStyle/>
          <a:p>
            <a:r>
              <a:rPr lang="fi-FI" dirty="0" smtClean="0"/>
              <a:t>shilpa mehta sept </a:t>
            </a:r>
            <a:r>
              <a:rPr lang="fi-FI" smtClean="0"/>
              <a:t>2020 ann</a:t>
            </a:r>
            <a:endParaRPr lang="en-US" dirty="0"/>
          </a:p>
        </p:txBody>
      </p:sp>
      <p:sp>
        <p:nvSpPr>
          <p:cNvPr id="6" name="Slide Number Placeholder 5"/>
          <p:cNvSpPr>
            <a:spLocks noGrp="1"/>
          </p:cNvSpPr>
          <p:nvPr>
            <p:ph type="sldNum" sz="quarter" idx="12"/>
          </p:nvPr>
        </p:nvSpPr>
        <p:spPr/>
        <p:txBody>
          <a:bodyPr/>
          <a:lstStyle/>
          <a:p>
            <a:fld id="{75FDB53A-6B42-4511-8D1B-9E6EC195C3BD}" type="slidenum">
              <a:rPr lang="en-US" smtClean="0"/>
              <a:t>‹#›</a:t>
            </a:fld>
            <a:endParaRPr lang="en-US"/>
          </a:p>
        </p:txBody>
      </p:sp>
    </p:spTree>
    <p:extLst>
      <p:ext uri="{BB962C8B-B14F-4D97-AF65-F5344CB8AC3E}">
        <p14:creationId xmlns:p14="http://schemas.microsoft.com/office/powerpoint/2010/main" val="2204878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B7E0FF-FED1-4C17-87E3-441D28200505}" type="datetime5">
              <a:rPr lang="en-US" smtClean="0"/>
              <a:t>5-Oct-21</a:t>
            </a:fld>
            <a:endParaRPr lang="en-US"/>
          </a:p>
        </p:txBody>
      </p:sp>
      <p:sp>
        <p:nvSpPr>
          <p:cNvPr id="5" name="Footer Placeholder 4"/>
          <p:cNvSpPr>
            <a:spLocks noGrp="1"/>
          </p:cNvSpPr>
          <p:nvPr>
            <p:ph type="ftr" sz="quarter" idx="11"/>
          </p:nvPr>
        </p:nvSpPr>
        <p:spPr/>
        <p:txBody>
          <a:bodyPr/>
          <a:lstStyle/>
          <a:p>
            <a:r>
              <a:rPr lang="fi-FI" dirty="0" smtClean="0"/>
              <a:t>shilpa mehta sept </a:t>
            </a:r>
            <a:r>
              <a:rPr lang="fi-FI" smtClean="0"/>
              <a:t>2020 ann</a:t>
            </a:r>
            <a:endParaRPr lang="en-US" dirty="0"/>
          </a:p>
        </p:txBody>
      </p:sp>
      <p:sp>
        <p:nvSpPr>
          <p:cNvPr id="6" name="Slide Number Placeholder 5"/>
          <p:cNvSpPr>
            <a:spLocks noGrp="1"/>
          </p:cNvSpPr>
          <p:nvPr>
            <p:ph type="sldNum" sz="quarter" idx="12"/>
          </p:nvPr>
        </p:nvSpPr>
        <p:spPr/>
        <p:txBody>
          <a:bodyPr/>
          <a:lstStyle/>
          <a:p>
            <a:fld id="{75FDB53A-6B42-4511-8D1B-9E6EC195C3BD}"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7117433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5A6590-AEE7-4DE1-B89F-C4ACDC3E2D75}" type="datetime5">
              <a:rPr lang="en-US" smtClean="0"/>
              <a:t>5-Oct-21</a:t>
            </a:fld>
            <a:endParaRPr lang="en-US"/>
          </a:p>
        </p:txBody>
      </p:sp>
      <p:sp>
        <p:nvSpPr>
          <p:cNvPr id="5" name="Footer Placeholder 4"/>
          <p:cNvSpPr>
            <a:spLocks noGrp="1"/>
          </p:cNvSpPr>
          <p:nvPr>
            <p:ph type="ftr" sz="quarter" idx="11"/>
          </p:nvPr>
        </p:nvSpPr>
        <p:spPr/>
        <p:txBody>
          <a:bodyPr/>
          <a:lstStyle/>
          <a:p>
            <a:r>
              <a:rPr lang="fi-FI" dirty="0" smtClean="0"/>
              <a:t>shilpa mehta sept </a:t>
            </a:r>
            <a:r>
              <a:rPr lang="fi-FI" smtClean="0"/>
              <a:t>2020 ann</a:t>
            </a:r>
            <a:endParaRPr lang="en-US" dirty="0"/>
          </a:p>
        </p:txBody>
      </p:sp>
      <p:sp>
        <p:nvSpPr>
          <p:cNvPr id="6" name="Slide Number Placeholder 5"/>
          <p:cNvSpPr>
            <a:spLocks noGrp="1"/>
          </p:cNvSpPr>
          <p:nvPr>
            <p:ph type="sldNum" sz="quarter" idx="12"/>
          </p:nvPr>
        </p:nvSpPr>
        <p:spPr/>
        <p:txBody>
          <a:bodyPr/>
          <a:lstStyle/>
          <a:p>
            <a:fld id="{75FDB53A-6B42-4511-8D1B-9E6EC195C3BD}" type="slidenum">
              <a:rPr lang="en-US" smtClean="0"/>
              <a:t>‹#›</a:t>
            </a:fld>
            <a:endParaRPr lang="en-US"/>
          </a:p>
        </p:txBody>
      </p:sp>
    </p:spTree>
    <p:extLst>
      <p:ext uri="{BB962C8B-B14F-4D97-AF65-F5344CB8AC3E}">
        <p14:creationId xmlns:p14="http://schemas.microsoft.com/office/powerpoint/2010/main" val="14546632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C92B58-6EF4-4908-B550-2F38C4344866}" type="datetime5">
              <a:rPr lang="en-US" smtClean="0"/>
              <a:t>5-Oct-21</a:t>
            </a:fld>
            <a:endParaRPr lang="en-US"/>
          </a:p>
        </p:txBody>
      </p:sp>
      <p:sp>
        <p:nvSpPr>
          <p:cNvPr id="5" name="Footer Placeholder 4"/>
          <p:cNvSpPr>
            <a:spLocks noGrp="1"/>
          </p:cNvSpPr>
          <p:nvPr>
            <p:ph type="ftr" sz="quarter" idx="11"/>
          </p:nvPr>
        </p:nvSpPr>
        <p:spPr/>
        <p:txBody>
          <a:bodyPr/>
          <a:lstStyle/>
          <a:p>
            <a:r>
              <a:rPr lang="fi-FI" dirty="0" smtClean="0"/>
              <a:t>shilpa mehta sept </a:t>
            </a:r>
            <a:r>
              <a:rPr lang="fi-FI" smtClean="0"/>
              <a:t>2020 ann</a:t>
            </a:r>
            <a:endParaRPr lang="en-US" dirty="0"/>
          </a:p>
        </p:txBody>
      </p:sp>
      <p:sp>
        <p:nvSpPr>
          <p:cNvPr id="6" name="Slide Number Placeholder 5"/>
          <p:cNvSpPr>
            <a:spLocks noGrp="1"/>
          </p:cNvSpPr>
          <p:nvPr>
            <p:ph type="sldNum" sz="quarter" idx="12"/>
          </p:nvPr>
        </p:nvSpPr>
        <p:spPr/>
        <p:txBody>
          <a:bodyPr/>
          <a:lstStyle/>
          <a:p>
            <a:fld id="{75FDB53A-6B42-4511-8D1B-9E6EC195C3B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098773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34F0BF-89BE-4E84-AB6F-2D80B06391DF}" type="datetime5">
              <a:rPr lang="en-US" smtClean="0"/>
              <a:t>5-Oct-21</a:t>
            </a:fld>
            <a:endParaRPr lang="en-US"/>
          </a:p>
        </p:txBody>
      </p:sp>
      <p:sp>
        <p:nvSpPr>
          <p:cNvPr id="5" name="Footer Placeholder 4"/>
          <p:cNvSpPr>
            <a:spLocks noGrp="1"/>
          </p:cNvSpPr>
          <p:nvPr>
            <p:ph type="ftr" sz="quarter" idx="11"/>
          </p:nvPr>
        </p:nvSpPr>
        <p:spPr/>
        <p:txBody>
          <a:bodyPr/>
          <a:lstStyle/>
          <a:p>
            <a:r>
              <a:rPr lang="fi-FI" dirty="0" smtClean="0"/>
              <a:t>shilpa mehta sept </a:t>
            </a:r>
            <a:r>
              <a:rPr lang="fi-FI" smtClean="0"/>
              <a:t>2020 ann</a:t>
            </a:r>
            <a:endParaRPr lang="en-US" dirty="0"/>
          </a:p>
        </p:txBody>
      </p:sp>
      <p:sp>
        <p:nvSpPr>
          <p:cNvPr id="6" name="Slide Number Placeholder 5"/>
          <p:cNvSpPr>
            <a:spLocks noGrp="1"/>
          </p:cNvSpPr>
          <p:nvPr>
            <p:ph type="sldNum" sz="quarter" idx="12"/>
          </p:nvPr>
        </p:nvSpPr>
        <p:spPr/>
        <p:txBody>
          <a:bodyPr/>
          <a:lstStyle/>
          <a:p>
            <a:fld id="{75FDB53A-6B42-4511-8D1B-9E6EC195C3BD}" type="slidenum">
              <a:rPr lang="en-US" smtClean="0"/>
              <a:t>‹#›</a:t>
            </a:fld>
            <a:endParaRPr lang="en-US"/>
          </a:p>
        </p:txBody>
      </p:sp>
    </p:spTree>
    <p:extLst>
      <p:ext uri="{BB962C8B-B14F-4D97-AF65-F5344CB8AC3E}">
        <p14:creationId xmlns:p14="http://schemas.microsoft.com/office/powerpoint/2010/main" val="18125851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4146E13-7540-4833-9E00-A531B48B78FC}" type="datetime5">
              <a:rPr lang="en-US" smtClean="0"/>
              <a:t>5-Oct-21</a:t>
            </a:fld>
            <a:endParaRPr lang="en-US"/>
          </a:p>
        </p:txBody>
      </p:sp>
      <p:sp>
        <p:nvSpPr>
          <p:cNvPr id="5" name="Footer Placeholder 4"/>
          <p:cNvSpPr>
            <a:spLocks noGrp="1"/>
          </p:cNvSpPr>
          <p:nvPr>
            <p:ph type="ftr" sz="quarter" idx="11"/>
          </p:nvPr>
        </p:nvSpPr>
        <p:spPr/>
        <p:txBody>
          <a:bodyPr/>
          <a:lstStyle/>
          <a:p>
            <a:r>
              <a:rPr lang="fi-FI" dirty="0" smtClean="0"/>
              <a:t>shilpa mehta sept </a:t>
            </a:r>
            <a:r>
              <a:rPr lang="fi-FI" smtClean="0"/>
              <a:t>2020 ann</a:t>
            </a:r>
            <a:endParaRPr lang="en-US" dirty="0"/>
          </a:p>
        </p:txBody>
      </p:sp>
      <p:sp>
        <p:nvSpPr>
          <p:cNvPr id="6" name="Slide Number Placeholder 5"/>
          <p:cNvSpPr>
            <a:spLocks noGrp="1"/>
          </p:cNvSpPr>
          <p:nvPr>
            <p:ph type="sldNum" sz="quarter" idx="12"/>
          </p:nvPr>
        </p:nvSpPr>
        <p:spPr/>
        <p:txBody>
          <a:bodyPr/>
          <a:lstStyle/>
          <a:p>
            <a:fld id="{75FDB53A-6B42-4511-8D1B-9E6EC195C3BD}" type="slidenum">
              <a:rPr lang="en-US" smtClean="0"/>
              <a:t>‹#›</a:t>
            </a:fld>
            <a:endParaRPr lang="en-US"/>
          </a:p>
        </p:txBody>
      </p:sp>
    </p:spTree>
    <p:extLst>
      <p:ext uri="{BB962C8B-B14F-4D97-AF65-F5344CB8AC3E}">
        <p14:creationId xmlns:p14="http://schemas.microsoft.com/office/powerpoint/2010/main" val="36839894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D053B9-943A-49E2-AD1E-9ABD7A9E9315}" type="datetime5">
              <a:rPr lang="en-US" smtClean="0"/>
              <a:t>5-Oct-21</a:t>
            </a:fld>
            <a:endParaRPr lang="en-US"/>
          </a:p>
        </p:txBody>
      </p:sp>
      <p:sp>
        <p:nvSpPr>
          <p:cNvPr id="5" name="Footer Placeholder 4"/>
          <p:cNvSpPr>
            <a:spLocks noGrp="1"/>
          </p:cNvSpPr>
          <p:nvPr>
            <p:ph type="ftr" sz="quarter" idx="11"/>
          </p:nvPr>
        </p:nvSpPr>
        <p:spPr/>
        <p:txBody>
          <a:bodyPr/>
          <a:lstStyle/>
          <a:p>
            <a:r>
              <a:rPr lang="fi-FI" dirty="0" smtClean="0"/>
              <a:t>shilpa mehta sept </a:t>
            </a:r>
            <a:r>
              <a:rPr lang="fi-FI" smtClean="0"/>
              <a:t>2020 ann</a:t>
            </a:r>
            <a:endParaRPr lang="en-US" dirty="0"/>
          </a:p>
        </p:txBody>
      </p:sp>
      <p:sp>
        <p:nvSpPr>
          <p:cNvPr id="6" name="Slide Number Placeholder 5"/>
          <p:cNvSpPr>
            <a:spLocks noGrp="1"/>
          </p:cNvSpPr>
          <p:nvPr>
            <p:ph type="sldNum" sz="quarter" idx="12"/>
          </p:nvPr>
        </p:nvSpPr>
        <p:spPr/>
        <p:txBody>
          <a:bodyPr/>
          <a:lstStyle/>
          <a:p>
            <a:fld id="{75FDB53A-6B42-4511-8D1B-9E6EC195C3BD}" type="slidenum">
              <a:rPr lang="en-US" smtClean="0"/>
              <a:t>‹#›</a:t>
            </a:fld>
            <a:endParaRPr lang="en-US"/>
          </a:p>
        </p:txBody>
      </p:sp>
    </p:spTree>
    <p:extLst>
      <p:ext uri="{BB962C8B-B14F-4D97-AF65-F5344CB8AC3E}">
        <p14:creationId xmlns:p14="http://schemas.microsoft.com/office/powerpoint/2010/main" val="2290350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7334" y="114300"/>
            <a:ext cx="8596668" cy="800100"/>
          </a:xfrm>
        </p:spPr>
        <p:txBody>
          <a:bodyPr>
            <a:normAutofit/>
          </a:bodyPr>
          <a:lstStyle>
            <a:lvl1pPr>
              <a:defRPr sz="3600"/>
            </a:lvl1pPr>
          </a:lstStyle>
          <a:p>
            <a:r>
              <a:rPr lang="en-US" dirty="0" smtClean="0"/>
              <a:t>Click to edit Master title style</a:t>
            </a:r>
            <a:endParaRPr lang="en-US" dirty="0"/>
          </a:p>
        </p:txBody>
      </p:sp>
      <p:sp>
        <p:nvSpPr>
          <p:cNvPr id="3" name="Content Placeholder 2"/>
          <p:cNvSpPr>
            <a:spLocks noGrp="1"/>
          </p:cNvSpPr>
          <p:nvPr>
            <p:ph idx="1"/>
          </p:nvPr>
        </p:nvSpPr>
        <p:spPr>
          <a:xfrm>
            <a:off x="677334" y="1244600"/>
            <a:ext cx="8596668" cy="446656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3DD8549-F0A4-4536-B78C-4B499E991DE9}" type="datetime5">
              <a:rPr lang="en-US" smtClean="0"/>
              <a:t>5-Oct-21</a:t>
            </a:fld>
            <a:endParaRPr lang="en-US"/>
          </a:p>
        </p:txBody>
      </p:sp>
      <p:sp>
        <p:nvSpPr>
          <p:cNvPr id="5" name="Footer Placeholder 4"/>
          <p:cNvSpPr>
            <a:spLocks noGrp="1"/>
          </p:cNvSpPr>
          <p:nvPr>
            <p:ph type="ftr" sz="quarter" idx="11"/>
          </p:nvPr>
        </p:nvSpPr>
        <p:spPr/>
        <p:txBody>
          <a:bodyPr/>
          <a:lstStyle/>
          <a:p>
            <a:r>
              <a:rPr lang="fi-FI" dirty="0" smtClean="0"/>
              <a:t>shilpa mehta sept </a:t>
            </a:r>
            <a:r>
              <a:rPr lang="fi-FI" smtClean="0"/>
              <a:t>2020 ann</a:t>
            </a:r>
            <a:endParaRPr lang="en-US" dirty="0"/>
          </a:p>
        </p:txBody>
      </p:sp>
      <p:sp>
        <p:nvSpPr>
          <p:cNvPr id="6" name="Slide Number Placeholder 5"/>
          <p:cNvSpPr>
            <a:spLocks noGrp="1"/>
          </p:cNvSpPr>
          <p:nvPr>
            <p:ph type="sldNum" sz="quarter" idx="12"/>
          </p:nvPr>
        </p:nvSpPr>
        <p:spPr/>
        <p:txBody>
          <a:bodyPr/>
          <a:lstStyle/>
          <a:p>
            <a:fld id="{75FDB53A-6B42-4511-8D1B-9E6EC195C3BD}" type="slidenum">
              <a:rPr lang="en-US" smtClean="0"/>
              <a:t>‹#›</a:t>
            </a:fld>
            <a:endParaRPr lang="en-US"/>
          </a:p>
        </p:txBody>
      </p:sp>
    </p:spTree>
    <p:extLst>
      <p:ext uri="{BB962C8B-B14F-4D97-AF65-F5344CB8AC3E}">
        <p14:creationId xmlns:p14="http://schemas.microsoft.com/office/powerpoint/2010/main" val="934301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9FE3D45-7E8A-4343-B818-98F631043ABC}" type="datetime5">
              <a:rPr lang="en-US" smtClean="0"/>
              <a:t>5-Oct-21</a:t>
            </a:fld>
            <a:endParaRPr lang="en-US"/>
          </a:p>
        </p:txBody>
      </p:sp>
      <p:sp>
        <p:nvSpPr>
          <p:cNvPr id="5" name="Footer Placeholder 4"/>
          <p:cNvSpPr>
            <a:spLocks noGrp="1"/>
          </p:cNvSpPr>
          <p:nvPr>
            <p:ph type="ftr" sz="quarter" idx="11"/>
          </p:nvPr>
        </p:nvSpPr>
        <p:spPr/>
        <p:txBody>
          <a:bodyPr/>
          <a:lstStyle/>
          <a:p>
            <a:r>
              <a:rPr lang="fi-FI" dirty="0" smtClean="0"/>
              <a:t>shilpa mehta sept </a:t>
            </a:r>
            <a:r>
              <a:rPr lang="fi-FI" smtClean="0"/>
              <a:t>2020 ann</a:t>
            </a:r>
            <a:endParaRPr lang="en-US" dirty="0"/>
          </a:p>
        </p:txBody>
      </p:sp>
      <p:sp>
        <p:nvSpPr>
          <p:cNvPr id="6" name="Slide Number Placeholder 5"/>
          <p:cNvSpPr>
            <a:spLocks noGrp="1"/>
          </p:cNvSpPr>
          <p:nvPr>
            <p:ph type="sldNum" sz="quarter" idx="12"/>
          </p:nvPr>
        </p:nvSpPr>
        <p:spPr/>
        <p:txBody>
          <a:bodyPr/>
          <a:lstStyle/>
          <a:p>
            <a:fld id="{75FDB53A-6B42-4511-8D1B-9E6EC195C3BD}" type="slidenum">
              <a:rPr lang="en-US" smtClean="0"/>
              <a:t>‹#›</a:t>
            </a:fld>
            <a:endParaRPr lang="en-US"/>
          </a:p>
        </p:txBody>
      </p:sp>
    </p:spTree>
    <p:extLst>
      <p:ext uri="{BB962C8B-B14F-4D97-AF65-F5344CB8AC3E}">
        <p14:creationId xmlns:p14="http://schemas.microsoft.com/office/powerpoint/2010/main" val="3475951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3CE4CE9-6287-4CDC-9A3F-C7AD47CECB9F}" type="datetime5">
              <a:rPr lang="en-US" smtClean="0"/>
              <a:t>5-Oct-21</a:t>
            </a:fld>
            <a:endParaRPr lang="en-US"/>
          </a:p>
        </p:txBody>
      </p:sp>
      <p:sp>
        <p:nvSpPr>
          <p:cNvPr id="6" name="Footer Placeholder 5"/>
          <p:cNvSpPr>
            <a:spLocks noGrp="1"/>
          </p:cNvSpPr>
          <p:nvPr>
            <p:ph type="ftr" sz="quarter" idx="11"/>
          </p:nvPr>
        </p:nvSpPr>
        <p:spPr/>
        <p:txBody>
          <a:bodyPr/>
          <a:lstStyle/>
          <a:p>
            <a:r>
              <a:rPr lang="fi-FI" dirty="0" smtClean="0"/>
              <a:t>shilpa mehta sept </a:t>
            </a:r>
            <a:r>
              <a:rPr lang="fi-FI" smtClean="0"/>
              <a:t>2020 ann</a:t>
            </a:r>
            <a:endParaRPr lang="en-US" dirty="0"/>
          </a:p>
        </p:txBody>
      </p:sp>
      <p:sp>
        <p:nvSpPr>
          <p:cNvPr id="7" name="Slide Number Placeholder 6"/>
          <p:cNvSpPr>
            <a:spLocks noGrp="1"/>
          </p:cNvSpPr>
          <p:nvPr>
            <p:ph type="sldNum" sz="quarter" idx="12"/>
          </p:nvPr>
        </p:nvSpPr>
        <p:spPr/>
        <p:txBody>
          <a:bodyPr/>
          <a:lstStyle/>
          <a:p>
            <a:fld id="{75FDB53A-6B42-4511-8D1B-9E6EC195C3BD}" type="slidenum">
              <a:rPr lang="en-US" smtClean="0"/>
              <a:t>‹#›</a:t>
            </a:fld>
            <a:endParaRPr lang="en-US"/>
          </a:p>
        </p:txBody>
      </p:sp>
    </p:spTree>
    <p:extLst>
      <p:ext uri="{BB962C8B-B14F-4D97-AF65-F5344CB8AC3E}">
        <p14:creationId xmlns:p14="http://schemas.microsoft.com/office/powerpoint/2010/main" val="871506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317A06B-E824-4D0E-8315-A7CA68F438D2}" type="datetime5">
              <a:rPr lang="en-US" smtClean="0"/>
              <a:t>5-Oct-21</a:t>
            </a:fld>
            <a:endParaRPr lang="en-US"/>
          </a:p>
        </p:txBody>
      </p:sp>
      <p:sp>
        <p:nvSpPr>
          <p:cNvPr id="8" name="Footer Placeholder 7"/>
          <p:cNvSpPr>
            <a:spLocks noGrp="1"/>
          </p:cNvSpPr>
          <p:nvPr>
            <p:ph type="ftr" sz="quarter" idx="11"/>
          </p:nvPr>
        </p:nvSpPr>
        <p:spPr/>
        <p:txBody>
          <a:bodyPr/>
          <a:lstStyle/>
          <a:p>
            <a:r>
              <a:rPr lang="fi-FI" dirty="0" smtClean="0"/>
              <a:t>shilpa mehta sept </a:t>
            </a:r>
            <a:r>
              <a:rPr lang="fi-FI" smtClean="0"/>
              <a:t>2020 ann</a:t>
            </a:r>
            <a:endParaRPr lang="en-US" dirty="0"/>
          </a:p>
        </p:txBody>
      </p:sp>
      <p:sp>
        <p:nvSpPr>
          <p:cNvPr id="9" name="Slide Number Placeholder 8"/>
          <p:cNvSpPr>
            <a:spLocks noGrp="1"/>
          </p:cNvSpPr>
          <p:nvPr>
            <p:ph type="sldNum" sz="quarter" idx="12"/>
          </p:nvPr>
        </p:nvSpPr>
        <p:spPr/>
        <p:txBody>
          <a:bodyPr/>
          <a:lstStyle/>
          <a:p>
            <a:fld id="{75FDB53A-6B42-4511-8D1B-9E6EC195C3BD}" type="slidenum">
              <a:rPr lang="en-US" smtClean="0"/>
              <a:t>‹#›</a:t>
            </a:fld>
            <a:endParaRPr lang="en-US"/>
          </a:p>
        </p:txBody>
      </p:sp>
    </p:spTree>
    <p:extLst>
      <p:ext uri="{BB962C8B-B14F-4D97-AF65-F5344CB8AC3E}">
        <p14:creationId xmlns:p14="http://schemas.microsoft.com/office/powerpoint/2010/main" val="2686268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10904AC-13E4-4502-AB77-06CA26B70632}" type="datetime5">
              <a:rPr lang="en-US" smtClean="0"/>
              <a:t>5-Oct-21</a:t>
            </a:fld>
            <a:endParaRPr lang="en-US"/>
          </a:p>
        </p:txBody>
      </p:sp>
      <p:sp>
        <p:nvSpPr>
          <p:cNvPr id="4" name="Footer Placeholder 3"/>
          <p:cNvSpPr>
            <a:spLocks noGrp="1"/>
          </p:cNvSpPr>
          <p:nvPr>
            <p:ph type="ftr" sz="quarter" idx="11"/>
          </p:nvPr>
        </p:nvSpPr>
        <p:spPr/>
        <p:txBody>
          <a:bodyPr/>
          <a:lstStyle/>
          <a:p>
            <a:r>
              <a:rPr lang="fi-FI" dirty="0" smtClean="0"/>
              <a:t>shilpa mehta sept </a:t>
            </a:r>
            <a:r>
              <a:rPr lang="fi-FI" smtClean="0"/>
              <a:t>2020 ann</a:t>
            </a:r>
            <a:endParaRPr lang="en-US" dirty="0"/>
          </a:p>
        </p:txBody>
      </p:sp>
      <p:sp>
        <p:nvSpPr>
          <p:cNvPr id="5" name="Slide Number Placeholder 4"/>
          <p:cNvSpPr>
            <a:spLocks noGrp="1"/>
          </p:cNvSpPr>
          <p:nvPr>
            <p:ph type="sldNum" sz="quarter" idx="12"/>
          </p:nvPr>
        </p:nvSpPr>
        <p:spPr/>
        <p:txBody>
          <a:bodyPr/>
          <a:lstStyle/>
          <a:p>
            <a:fld id="{75FDB53A-6B42-4511-8D1B-9E6EC195C3BD}" type="slidenum">
              <a:rPr lang="en-US" smtClean="0"/>
              <a:t>‹#›</a:t>
            </a:fld>
            <a:endParaRPr lang="en-US"/>
          </a:p>
        </p:txBody>
      </p:sp>
    </p:spTree>
    <p:extLst>
      <p:ext uri="{BB962C8B-B14F-4D97-AF65-F5344CB8AC3E}">
        <p14:creationId xmlns:p14="http://schemas.microsoft.com/office/powerpoint/2010/main" val="1487478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1B2C91-06ED-4A73-BEAA-55DA7BE9EE73}" type="datetime5">
              <a:rPr lang="en-US" smtClean="0"/>
              <a:t>5-Oct-21</a:t>
            </a:fld>
            <a:endParaRPr lang="en-US"/>
          </a:p>
        </p:txBody>
      </p:sp>
      <p:sp>
        <p:nvSpPr>
          <p:cNvPr id="3" name="Footer Placeholder 2"/>
          <p:cNvSpPr>
            <a:spLocks noGrp="1"/>
          </p:cNvSpPr>
          <p:nvPr>
            <p:ph type="ftr" sz="quarter" idx="11"/>
          </p:nvPr>
        </p:nvSpPr>
        <p:spPr/>
        <p:txBody>
          <a:bodyPr/>
          <a:lstStyle/>
          <a:p>
            <a:r>
              <a:rPr lang="fi-FI" dirty="0" smtClean="0"/>
              <a:t>shilpa mehta sept </a:t>
            </a:r>
            <a:r>
              <a:rPr lang="fi-FI" smtClean="0"/>
              <a:t>2020 ann</a:t>
            </a:r>
            <a:endParaRPr lang="en-US" dirty="0"/>
          </a:p>
        </p:txBody>
      </p:sp>
      <p:sp>
        <p:nvSpPr>
          <p:cNvPr id="4" name="Slide Number Placeholder 3"/>
          <p:cNvSpPr>
            <a:spLocks noGrp="1"/>
          </p:cNvSpPr>
          <p:nvPr>
            <p:ph type="sldNum" sz="quarter" idx="12"/>
          </p:nvPr>
        </p:nvSpPr>
        <p:spPr/>
        <p:txBody>
          <a:bodyPr/>
          <a:lstStyle/>
          <a:p>
            <a:fld id="{75FDB53A-6B42-4511-8D1B-9E6EC195C3BD}" type="slidenum">
              <a:rPr lang="en-US" smtClean="0"/>
              <a:t>‹#›</a:t>
            </a:fld>
            <a:endParaRPr lang="en-US"/>
          </a:p>
        </p:txBody>
      </p:sp>
    </p:spTree>
    <p:extLst>
      <p:ext uri="{BB962C8B-B14F-4D97-AF65-F5344CB8AC3E}">
        <p14:creationId xmlns:p14="http://schemas.microsoft.com/office/powerpoint/2010/main" val="1120592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A57E9F-D444-4797-A225-073ECFDD380E}" type="datetime5">
              <a:rPr lang="en-US" smtClean="0"/>
              <a:t>5-Oct-21</a:t>
            </a:fld>
            <a:endParaRPr lang="en-US"/>
          </a:p>
        </p:txBody>
      </p:sp>
      <p:sp>
        <p:nvSpPr>
          <p:cNvPr id="6" name="Footer Placeholder 5"/>
          <p:cNvSpPr>
            <a:spLocks noGrp="1"/>
          </p:cNvSpPr>
          <p:nvPr>
            <p:ph type="ftr" sz="quarter" idx="11"/>
          </p:nvPr>
        </p:nvSpPr>
        <p:spPr/>
        <p:txBody>
          <a:bodyPr/>
          <a:lstStyle/>
          <a:p>
            <a:r>
              <a:rPr lang="fi-FI" dirty="0" smtClean="0"/>
              <a:t>shilpa mehta sept </a:t>
            </a:r>
            <a:r>
              <a:rPr lang="fi-FI" smtClean="0"/>
              <a:t>2020 ann</a:t>
            </a:r>
            <a:endParaRPr lang="en-US" dirty="0"/>
          </a:p>
        </p:txBody>
      </p:sp>
      <p:sp>
        <p:nvSpPr>
          <p:cNvPr id="7" name="Slide Number Placeholder 6"/>
          <p:cNvSpPr>
            <a:spLocks noGrp="1"/>
          </p:cNvSpPr>
          <p:nvPr>
            <p:ph type="sldNum" sz="quarter" idx="12"/>
          </p:nvPr>
        </p:nvSpPr>
        <p:spPr/>
        <p:txBody>
          <a:bodyPr/>
          <a:lstStyle/>
          <a:p>
            <a:fld id="{75FDB53A-6B42-4511-8D1B-9E6EC195C3BD}" type="slidenum">
              <a:rPr lang="en-US" smtClean="0"/>
              <a:t>‹#›</a:t>
            </a:fld>
            <a:endParaRPr lang="en-US"/>
          </a:p>
        </p:txBody>
      </p:sp>
    </p:spTree>
    <p:extLst>
      <p:ext uri="{BB962C8B-B14F-4D97-AF65-F5344CB8AC3E}">
        <p14:creationId xmlns:p14="http://schemas.microsoft.com/office/powerpoint/2010/main" val="1770536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a:t>
            </a:r>
            <a:r>
              <a:rPr lang="en-US" dirty="0" smtClean="0"/>
              <a:t>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97869E-6310-4E88-9341-BA490309F5D5}" type="datetime5">
              <a:rPr lang="en-US" smtClean="0"/>
              <a:t>5-Oct-21</a:t>
            </a:fld>
            <a:endParaRPr lang="en-US"/>
          </a:p>
        </p:txBody>
      </p:sp>
      <p:sp>
        <p:nvSpPr>
          <p:cNvPr id="6" name="Footer Placeholder 5"/>
          <p:cNvSpPr>
            <a:spLocks noGrp="1"/>
          </p:cNvSpPr>
          <p:nvPr>
            <p:ph type="ftr" sz="quarter" idx="11"/>
          </p:nvPr>
        </p:nvSpPr>
        <p:spPr/>
        <p:txBody>
          <a:bodyPr/>
          <a:lstStyle/>
          <a:p>
            <a:r>
              <a:rPr lang="fi-FI" dirty="0" smtClean="0"/>
              <a:t>shilpa mehta sept </a:t>
            </a:r>
            <a:r>
              <a:rPr lang="fi-FI" smtClean="0"/>
              <a:t>2020 ann</a:t>
            </a:r>
            <a:endParaRPr lang="en-US" dirty="0"/>
          </a:p>
        </p:txBody>
      </p:sp>
      <p:sp>
        <p:nvSpPr>
          <p:cNvPr id="7" name="Slide Number Placeholder 6"/>
          <p:cNvSpPr>
            <a:spLocks noGrp="1"/>
          </p:cNvSpPr>
          <p:nvPr>
            <p:ph type="sldNum" sz="quarter" idx="12"/>
          </p:nvPr>
        </p:nvSpPr>
        <p:spPr/>
        <p:txBody>
          <a:bodyPr/>
          <a:lstStyle/>
          <a:p>
            <a:fld id="{75FDB53A-6B42-4511-8D1B-9E6EC195C3BD}" type="slidenum">
              <a:rPr lang="en-US" smtClean="0"/>
              <a:t>‹#›</a:t>
            </a:fld>
            <a:endParaRPr lang="en-US"/>
          </a:p>
        </p:txBody>
      </p:sp>
    </p:spTree>
    <p:extLst>
      <p:ext uri="{BB962C8B-B14F-4D97-AF65-F5344CB8AC3E}">
        <p14:creationId xmlns:p14="http://schemas.microsoft.com/office/powerpoint/2010/main" val="2492428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96868EF-D644-432C-A288-6214EA5517A6}" type="datetime5">
              <a:rPr lang="en-US" smtClean="0"/>
              <a:t>5-Oct-21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fi-FI" dirty="0" smtClean="0"/>
              <a:t>shilpa mehta sept </a:t>
            </a:r>
            <a:r>
              <a:rPr lang="fi-FI" smtClean="0"/>
              <a:t>2020 ann</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5FDB53A-6B42-4511-8D1B-9E6EC195C3BD}" type="slidenum">
              <a:rPr lang="en-US" smtClean="0"/>
              <a:t>‹#›</a:t>
            </a:fld>
            <a:endParaRPr lang="en-US"/>
          </a:p>
        </p:txBody>
      </p:sp>
    </p:spTree>
    <p:extLst>
      <p:ext uri="{BB962C8B-B14F-4D97-AF65-F5344CB8AC3E}">
        <p14:creationId xmlns:p14="http://schemas.microsoft.com/office/powerpoint/2010/main" val="874442694"/>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 id="2147483796" r:id="rId15"/>
    <p:sldLayoutId id="2147483797" r:id="rId16"/>
  </p:sldLayoutIdLst>
  <p:hf sldNum="0" hd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2.emf"/><Relationship Id="rId13" Type="http://schemas.openxmlformats.org/officeDocument/2006/relationships/customXml" Target="../ink/ink6.xml"/><Relationship Id="rId18" Type="http://schemas.openxmlformats.org/officeDocument/2006/relationships/image" Target="../media/image17.emf"/><Relationship Id="rId26" Type="http://schemas.openxmlformats.org/officeDocument/2006/relationships/image" Target="../media/image21.emf"/><Relationship Id="rId3" Type="http://schemas.openxmlformats.org/officeDocument/2006/relationships/customXml" Target="../ink/ink1.xml"/><Relationship Id="rId21" Type="http://schemas.openxmlformats.org/officeDocument/2006/relationships/customXml" Target="../ink/ink10.xml"/><Relationship Id="rId7" Type="http://schemas.openxmlformats.org/officeDocument/2006/relationships/customXml" Target="../ink/ink3.xml"/><Relationship Id="rId12" Type="http://schemas.openxmlformats.org/officeDocument/2006/relationships/image" Target="../media/image14.emf"/><Relationship Id="rId17" Type="http://schemas.openxmlformats.org/officeDocument/2006/relationships/customXml" Target="../ink/ink8.xml"/><Relationship Id="rId25" Type="http://schemas.openxmlformats.org/officeDocument/2006/relationships/customXml" Target="../ink/ink12.xml"/><Relationship Id="rId2" Type="http://schemas.openxmlformats.org/officeDocument/2006/relationships/image" Target="../media/image9.png"/><Relationship Id="rId16" Type="http://schemas.openxmlformats.org/officeDocument/2006/relationships/image" Target="../media/image16.emf"/><Relationship Id="rId20" Type="http://schemas.openxmlformats.org/officeDocument/2006/relationships/image" Target="../media/image18.emf"/><Relationship Id="rId1" Type="http://schemas.openxmlformats.org/officeDocument/2006/relationships/slideLayout" Target="../slideLayouts/slideLayout2.xml"/><Relationship Id="rId6" Type="http://schemas.openxmlformats.org/officeDocument/2006/relationships/image" Target="../media/image11.emf"/><Relationship Id="rId11" Type="http://schemas.openxmlformats.org/officeDocument/2006/relationships/customXml" Target="../ink/ink5.xml"/><Relationship Id="rId24" Type="http://schemas.openxmlformats.org/officeDocument/2006/relationships/image" Target="../media/image20.emf"/><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10" Type="http://schemas.openxmlformats.org/officeDocument/2006/relationships/image" Target="../media/image13.emf"/><Relationship Id="rId19" Type="http://schemas.openxmlformats.org/officeDocument/2006/relationships/customXml" Target="../ink/ink9.xml"/><Relationship Id="rId4" Type="http://schemas.openxmlformats.org/officeDocument/2006/relationships/image" Target="../media/image10.emf"/><Relationship Id="rId9" Type="http://schemas.openxmlformats.org/officeDocument/2006/relationships/customXml" Target="../ink/ink4.xml"/><Relationship Id="rId14" Type="http://schemas.openxmlformats.org/officeDocument/2006/relationships/image" Target="../media/image15.emf"/><Relationship Id="rId22" Type="http://schemas.openxmlformats.org/officeDocument/2006/relationships/image" Target="../media/image19.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12.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9.png"/><Relationship Id="rId7" Type="http://schemas.openxmlformats.org/officeDocument/2006/relationships/image" Target="../media/image32.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31.png"/><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 Id="rId9" Type="http://schemas.openxmlformats.org/officeDocument/2006/relationships/image" Target="../media/image41.png"/></Relationships>
</file>

<file path=ppt/slides/_rels/slide28.xml.rels><?xml version="1.0" encoding="UTF-8" standalone="yes"?>
<Relationships xmlns="http://schemas.openxmlformats.org/package/2006/relationships"><Relationship Id="rId13" Type="http://schemas.openxmlformats.org/officeDocument/2006/relationships/customXml" Target="../ink/ink18.xml"/><Relationship Id="rId18" Type="http://schemas.openxmlformats.org/officeDocument/2006/relationships/image" Target="../media/image62.emf"/><Relationship Id="rId26" Type="http://schemas.openxmlformats.org/officeDocument/2006/relationships/image" Target="../media/image66.emf"/><Relationship Id="rId39" Type="http://schemas.openxmlformats.org/officeDocument/2006/relationships/customXml" Target="../ink/ink31.xml"/><Relationship Id="rId21" Type="http://schemas.openxmlformats.org/officeDocument/2006/relationships/customXml" Target="../ink/ink22.xml"/><Relationship Id="rId34" Type="http://schemas.openxmlformats.org/officeDocument/2006/relationships/image" Target="../media/image70.emf"/><Relationship Id="rId42" Type="http://schemas.openxmlformats.org/officeDocument/2006/relationships/image" Target="../media/image74.emf"/><Relationship Id="rId47" Type="http://schemas.openxmlformats.org/officeDocument/2006/relationships/customXml" Target="../ink/ink35.xml"/><Relationship Id="rId50" Type="http://schemas.openxmlformats.org/officeDocument/2006/relationships/image" Target="../media/image78.emf"/><Relationship Id="rId55" Type="http://schemas.openxmlformats.org/officeDocument/2006/relationships/customXml" Target="../ink/ink39.xml"/><Relationship Id="rId7" Type="http://schemas.openxmlformats.org/officeDocument/2006/relationships/customXml" Target="../ink/ink15.xml"/><Relationship Id="rId2" Type="http://schemas.openxmlformats.org/officeDocument/2006/relationships/image" Target="../media/image42.png"/><Relationship Id="rId16" Type="http://schemas.openxmlformats.org/officeDocument/2006/relationships/image" Target="../media/image61.emf"/><Relationship Id="rId20" Type="http://schemas.openxmlformats.org/officeDocument/2006/relationships/image" Target="../media/image63.emf"/><Relationship Id="rId29" Type="http://schemas.openxmlformats.org/officeDocument/2006/relationships/customXml" Target="../ink/ink26.xml"/><Relationship Id="rId41" Type="http://schemas.openxmlformats.org/officeDocument/2006/relationships/customXml" Target="../ink/ink32.xml"/><Relationship Id="rId54" Type="http://schemas.openxmlformats.org/officeDocument/2006/relationships/image" Target="../media/image80.emf"/><Relationship Id="rId62" Type="http://schemas.openxmlformats.org/officeDocument/2006/relationships/image" Target="../media/image84.emf"/><Relationship Id="rId1" Type="http://schemas.openxmlformats.org/officeDocument/2006/relationships/slideLayout" Target="../slideLayouts/slideLayout2.xml"/><Relationship Id="rId6" Type="http://schemas.openxmlformats.org/officeDocument/2006/relationships/image" Target="../media/image56.emf"/><Relationship Id="rId11" Type="http://schemas.openxmlformats.org/officeDocument/2006/relationships/customXml" Target="../ink/ink17.xml"/><Relationship Id="rId24" Type="http://schemas.openxmlformats.org/officeDocument/2006/relationships/image" Target="../media/image65.emf"/><Relationship Id="rId32" Type="http://schemas.openxmlformats.org/officeDocument/2006/relationships/image" Target="../media/image69.emf"/><Relationship Id="rId37" Type="http://schemas.openxmlformats.org/officeDocument/2006/relationships/customXml" Target="../ink/ink30.xml"/><Relationship Id="rId40" Type="http://schemas.openxmlformats.org/officeDocument/2006/relationships/image" Target="../media/image73.emf"/><Relationship Id="rId45" Type="http://schemas.openxmlformats.org/officeDocument/2006/relationships/customXml" Target="../ink/ink34.xml"/><Relationship Id="rId53" Type="http://schemas.openxmlformats.org/officeDocument/2006/relationships/customXml" Target="../ink/ink38.xml"/><Relationship Id="rId58" Type="http://schemas.openxmlformats.org/officeDocument/2006/relationships/image" Target="../media/image82.emf"/><Relationship Id="rId5" Type="http://schemas.openxmlformats.org/officeDocument/2006/relationships/customXml" Target="../ink/ink14.xml"/><Relationship Id="rId15" Type="http://schemas.openxmlformats.org/officeDocument/2006/relationships/customXml" Target="../ink/ink19.xml"/><Relationship Id="rId23" Type="http://schemas.openxmlformats.org/officeDocument/2006/relationships/customXml" Target="../ink/ink23.xml"/><Relationship Id="rId28" Type="http://schemas.openxmlformats.org/officeDocument/2006/relationships/image" Target="../media/image67.emf"/><Relationship Id="rId36" Type="http://schemas.openxmlformats.org/officeDocument/2006/relationships/image" Target="../media/image71.emf"/><Relationship Id="rId49" Type="http://schemas.openxmlformats.org/officeDocument/2006/relationships/customXml" Target="../ink/ink36.xml"/><Relationship Id="rId57" Type="http://schemas.openxmlformats.org/officeDocument/2006/relationships/customXml" Target="../ink/ink40.xml"/><Relationship Id="rId61" Type="http://schemas.openxmlformats.org/officeDocument/2006/relationships/customXml" Target="../ink/ink42.xml"/><Relationship Id="rId10" Type="http://schemas.openxmlformats.org/officeDocument/2006/relationships/image" Target="../media/image58.emf"/><Relationship Id="rId19" Type="http://schemas.openxmlformats.org/officeDocument/2006/relationships/customXml" Target="../ink/ink21.xml"/><Relationship Id="rId31" Type="http://schemas.openxmlformats.org/officeDocument/2006/relationships/customXml" Target="../ink/ink27.xml"/><Relationship Id="rId44" Type="http://schemas.openxmlformats.org/officeDocument/2006/relationships/image" Target="../media/image75.emf"/><Relationship Id="rId52" Type="http://schemas.openxmlformats.org/officeDocument/2006/relationships/image" Target="../media/image79.emf"/><Relationship Id="rId60" Type="http://schemas.openxmlformats.org/officeDocument/2006/relationships/image" Target="../media/image83.emf"/><Relationship Id="rId4" Type="http://schemas.openxmlformats.org/officeDocument/2006/relationships/image" Target="../media/image55.emf"/><Relationship Id="rId9" Type="http://schemas.openxmlformats.org/officeDocument/2006/relationships/customXml" Target="../ink/ink16.xml"/><Relationship Id="rId14" Type="http://schemas.openxmlformats.org/officeDocument/2006/relationships/image" Target="../media/image60.emf"/><Relationship Id="rId22" Type="http://schemas.openxmlformats.org/officeDocument/2006/relationships/image" Target="../media/image64.emf"/><Relationship Id="rId27" Type="http://schemas.openxmlformats.org/officeDocument/2006/relationships/customXml" Target="../ink/ink25.xml"/><Relationship Id="rId30" Type="http://schemas.openxmlformats.org/officeDocument/2006/relationships/image" Target="../media/image68.emf"/><Relationship Id="rId35" Type="http://schemas.openxmlformats.org/officeDocument/2006/relationships/customXml" Target="../ink/ink29.xml"/><Relationship Id="rId43" Type="http://schemas.openxmlformats.org/officeDocument/2006/relationships/customXml" Target="../ink/ink33.xml"/><Relationship Id="rId48" Type="http://schemas.openxmlformats.org/officeDocument/2006/relationships/image" Target="../media/image77.emf"/><Relationship Id="rId56" Type="http://schemas.openxmlformats.org/officeDocument/2006/relationships/image" Target="../media/image81.emf"/><Relationship Id="rId8" Type="http://schemas.openxmlformats.org/officeDocument/2006/relationships/image" Target="../media/image57.emf"/><Relationship Id="rId51" Type="http://schemas.openxmlformats.org/officeDocument/2006/relationships/customXml" Target="../ink/ink37.xml"/><Relationship Id="rId3" Type="http://schemas.openxmlformats.org/officeDocument/2006/relationships/customXml" Target="../ink/ink13.xml"/><Relationship Id="rId12" Type="http://schemas.openxmlformats.org/officeDocument/2006/relationships/image" Target="../media/image59.emf"/><Relationship Id="rId17" Type="http://schemas.openxmlformats.org/officeDocument/2006/relationships/customXml" Target="../ink/ink20.xml"/><Relationship Id="rId25" Type="http://schemas.openxmlformats.org/officeDocument/2006/relationships/customXml" Target="../ink/ink24.xml"/><Relationship Id="rId33" Type="http://schemas.openxmlformats.org/officeDocument/2006/relationships/customXml" Target="../ink/ink28.xml"/><Relationship Id="rId38" Type="http://schemas.openxmlformats.org/officeDocument/2006/relationships/image" Target="../media/image72.emf"/><Relationship Id="rId46" Type="http://schemas.openxmlformats.org/officeDocument/2006/relationships/image" Target="../media/image76.emf"/><Relationship Id="rId59" Type="http://schemas.openxmlformats.org/officeDocument/2006/relationships/customXml" Target="../ink/ink41.xml"/></Relationships>
</file>

<file path=ppt/slides/_rels/slide2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3.wmf"/><Relationship Id="rId4" Type="http://schemas.openxmlformats.org/officeDocument/2006/relationships/package" Target="../embeddings/Microsoft_Excel_Worksheet1.xlsx"/></Relationships>
</file>

<file path=ppt/slides/_rels/slide3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45.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 Id="rId5" Type="http://schemas.openxmlformats.org/officeDocument/2006/relationships/image" Target="../media/image62.png"/><Relationship Id="rId4" Type="http://schemas.openxmlformats.org/officeDocument/2006/relationships/image" Target="../media/image69.png"/></Relationships>
</file>

<file path=ppt/slides/_rels/slide4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76.png"/><Relationship Id="rId4" Type="http://schemas.openxmlformats.org/officeDocument/2006/relationships/image" Target="../media/image7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1358900"/>
            <a:ext cx="8860426" cy="2311579"/>
          </a:xfrm>
        </p:spPr>
        <p:txBody>
          <a:bodyPr/>
          <a:lstStyle/>
          <a:p>
            <a:r>
              <a:rPr lang="en-US" sz="6600" dirty="0" smtClean="0"/>
              <a:t>Neural Networks Module 3</a:t>
            </a:r>
            <a:endParaRPr lang="en-US" sz="6600" dirty="0"/>
          </a:p>
        </p:txBody>
      </p:sp>
      <p:sp>
        <p:nvSpPr>
          <p:cNvPr id="3" name="Subtitle 2"/>
          <p:cNvSpPr>
            <a:spLocks noGrp="1"/>
          </p:cNvSpPr>
          <p:nvPr>
            <p:ph type="subTitle" idx="1"/>
          </p:nvPr>
        </p:nvSpPr>
        <p:spPr>
          <a:xfrm>
            <a:off x="1507067" y="4314423"/>
            <a:ext cx="7766936" cy="833309"/>
          </a:xfrm>
        </p:spPr>
        <p:txBody>
          <a:bodyPr>
            <a:normAutofit/>
          </a:bodyPr>
          <a:lstStyle/>
          <a:p>
            <a:r>
              <a:rPr lang="en-US" sz="2400" dirty="0" err="1" smtClean="0"/>
              <a:t>Shilpa</a:t>
            </a:r>
            <a:r>
              <a:rPr lang="en-US" sz="2400" dirty="0" smtClean="0"/>
              <a:t> Mehta</a:t>
            </a:r>
            <a:endParaRPr lang="en-US" sz="2400" dirty="0"/>
          </a:p>
        </p:txBody>
      </p:sp>
    </p:spTree>
    <p:extLst>
      <p:ext uri="{BB962C8B-B14F-4D97-AF65-F5344CB8AC3E}">
        <p14:creationId xmlns:p14="http://schemas.microsoft.com/office/powerpoint/2010/main" val="1900101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SOME </a:t>
            </a:r>
            <a:r>
              <a:rPr lang="en-US" b="1" dirty="0" smtClean="0"/>
              <a:t>PRELIMINARIES of MLP</a:t>
            </a:r>
            <a:endParaRPr lang="en-US" dirty="0"/>
          </a:p>
        </p:txBody>
      </p:sp>
      <p:sp>
        <p:nvSpPr>
          <p:cNvPr id="3" name="Content Placeholder 2"/>
          <p:cNvSpPr>
            <a:spLocks noGrp="1"/>
          </p:cNvSpPr>
          <p:nvPr>
            <p:ph idx="1"/>
          </p:nvPr>
        </p:nvSpPr>
        <p:spPr/>
        <p:txBody>
          <a:bodyPr/>
          <a:lstStyle/>
          <a:p>
            <a:r>
              <a:rPr lang="en-US" dirty="0" smtClean="0"/>
              <a:t> </a:t>
            </a:r>
            <a:endParaRPr lang="en-US" dirty="0"/>
          </a:p>
        </p:txBody>
      </p:sp>
      <p:sp>
        <p:nvSpPr>
          <p:cNvPr id="4" name="Date Placeholder 3"/>
          <p:cNvSpPr>
            <a:spLocks noGrp="1"/>
          </p:cNvSpPr>
          <p:nvPr>
            <p:ph type="dt" sz="half" idx="10"/>
          </p:nvPr>
        </p:nvSpPr>
        <p:spPr/>
        <p:txBody>
          <a:bodyPr/>
          <a:lstStyle/>
          <a:p>
            <a:fld id="{23DD8549-F0A4-4536-B78C-4B499E991DE9}" type="datetime5">
              <a:rPr lang="en-US" smtClean="0"/>
              <a:t>5-Oct-21</a:t>
            </a:fld>
            <a:endParaRPr lang="en-US"/>
          </a:p>
        </p:txBody>
      </p:sp>
      <p:sp>
        <p:nvSpPr>
          <p:cNvPr id="5" name="Footer Placeholder 4"/>
          <p:cNvSpPr>
            <a:spLocks noGrp="1"/>
          </p:cNvSpPr>
          <p:nvPr>
            <p:ph type="ftr" sz="quarter" idx="11"/>
          </p:nvPr>
        </p:nvSpPr>
        <p:spPr/>
        <p:txBody>
          <a:bodyPr/>
          <a:lstStyle/>
          <a:p>
            <a:r>
              <a:rPr lang="fi-FI" smtClean="0"/>
              <a:t>shilpa mehta sept 2020 ann</a:t>
            </a:r>
            <a:endParaRPr lang="en-US" dirty="0"/>
          </a:p>
        </p:txBody>
      </p:sp>
      <p:pic>
        <p:nvPicPr>
          <p:cNvPr id="6" name="Picture 5"/>
          <p:cNvPicPr>
            <a:picLocks noChangeAspect="1"/>
          </p:cNvPicPr>
          <p:nvPr/>
        </p:nvPicPr>
        <p:blipFill>
          <a:blip r:embed="rId2"/>
          <a:stretch>
            <a:fillRect/>
          </a:stretch>
        </p:blipFill>
        <p:spPr>
          <a:xfrm>
            <a:off x="1043456" y="1244600"/>
            <a:ext cx="7373533" cy="3481946"/>
          </a:xfrm>
          <a:prstGeom prst="rect">
            <a:avLst/>
          </a:prstGeom>
        </p:spPr>
      </p:pic>
      <mc:AlternateContent xmlns:mc="http://schemas.openxmlformats.org/markup-compatibility/2006" xmlns:p14="http://schemas.microsoft.com/office/powerpoint/2010/main">
        <mc:Choice Requires="p14">
          <p:contentPart p14:bwMode="auto" r:id="rId3">
            <p14:nvContentPartPr>
              <p14:cNvPr id="7" name="Ink 6"/>
              <p14:cNvContentPartPr/>
              <p14:nvPr/>
            </p14:nvContentPartPr>
            <p14:xfrm>
              <a:off x="2421710" y="1493894"/>
              <a:ext cx="1325880" cy="65520"/>
            </p14:xfrm>
          </p:contentPart>
        </mc:Choice>
        <mc:Fallback xmlns="">
          <p:pic>
            <p:nvPicPr>
              <p:cNvPr id="7" name="Ink 6"/>
              <p:cNvPicPr/>
              <p:nvPr/>
            </p:nvPicPr>
            <p:blipFill>
              <a:blip r:embed="rId4"/>
              <a:stretch>
                <a:fillRect/>
              </a:stretch>
            </p:blipFill>
            <p:spPr>
              <a:xfrm>
                <a:off x="2373470" y="1397774"/>
                <a:ext cx="1422360" cy="2577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p14:cNvContentPartPr/>
              <p14:nvPr/>
            </p14:nvContentPartPr>
            <p14:xfrm>
              <a:off x="2343950" y="1339454"/>
              <a:ext cx="1455840" cy="785880"/>
            </p14:xfrm>
          </p:contentPart>
        </mc:Choice>
        <mc:Fallback xmlns="">
          <p:pic>
            <p:nvPicPr>
              <p:cNvPr id="8" name="Ink 7"/>
              <p:cNvPicPr/>
              <p:nvPr/>
            </p:nvPicPr>
            <p:blipFill>
              <a:blip r:embed="rId6"/>
              <a:stretch>
                <a:fillRect/>
              </a:stretch>
            </p:blipFill>
            <p:spPr>
              <a:xfrm>
                <a:off x="2296070" y="1243334"/>
                <a:ext cx="1551600" cy="9781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p14:cNvContentPartPr/>
              <p14:nvPr/>
            </p14:nvContentPartPr>
            <p14:xfrm>
              <a:off x="2433950" y="1416854"/>
              <a:ext cx="1533240" cy="1301400"/>
            </p14:xfrm>
          </p:contentPart>
        </mc:Choice>
        <mc:Fallback xmlns="">
          <p:pic>
            <p:nvPicPr>
              <p:cNvPr id="9" name="Ink 8"/>
              <p:cNvPicPr/>
              <p:nvPr/>
            </p:nvPicPr>
            <p:blipFill>
              <a:blip r:embed="rId8"/>
              <a:stretch>
                <a:fillRect/>
              </a:stretch>
            </p:blipFill>
            <p:spPr>
              <a:xfrm>
                <a:off x="2386070" y="1320734"/>
                <a:ext cx="1629000" cy="14932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p14:cNvContentPartPr/>
              <p14:nvPr/>
            </p14:nvContentPartPr>
            <p14:xfrm>
              <a:off x="2370230" y="1352414"/>
              <a:ext cx="1532520" cy="2550240"/>
            </p14:xfrm>
          </p:contentPart>
        </mc:Choice>
        <mc:Fallback xmlns="">
          <p:pic>
            <p:nvPicPr>
              <p:cNvPr id="10" name="Ink 9"/>
              <p:cNvPicPr/>
              <p:nvPr/>
            </p:nvPicPr>
            <p:blipFill>
              <a:blip r:embed="rId10"/>
              <a:stretch>
                <a:fillRect/>
              </a:stretch>
            </p:blipFill>
            <p:spPr>
              <a:xfrm>
                <a:off x="2321990" y="1256294"/>
                <a:ext cx="1628640" cy="27424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p14:cNvContentPartPr/>
              <p14:nvPr/>
            </p14:nvContentPartPr>
            <p14:xfrm>
              <a:off x="3953870" y="1390934"/>
              <a:ext cx="1365480" cy="1391760"/>
            </p14:xfrm>
          </p:contentPart>
        </mc:Choice>
        <mc:Fallback xmlns="">
          <p:pic>
            <p:nvPicPr>
              <p:cNvPr id="11" name="Ink 10"/>
              <p:cNvPicPr/>
              <p:nvPr/>
            </p:nvPicPr>
            <p:blipFill>
              <a:blip r:embed="rId12"/>
              <a:stretch>
                <a:fillRect/>
              </a:stretch>
            </p:blipFill>
            <p:spPr>
              <a:xfrm>
                <a:off x="3905990" y="1294814"/>
                <a:ext cx="1461240" cy="15836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2" name="Ink 11"/>
              <p14:cNvContentPartPr/>
              <p14:nvPr/>
            </p14:nvContentPartPr>
            <p14:xfrm>
              <a:off x="3979430" y="2034974"/>
              <a:ext cx="1545480" cy="927360"/>
            </p14:xfrm>
          </p:contentPart>
        </mc:Choice>
        <mc:Fallback xmlns="">
          <p:pic>
            <p:nvPicPr>
              <p:cNvPr id="12" name="Ink 11"/>
              <p:cNvPicPr/>
              <p:nvPr/>
            </p:nvPicPr>
            <p:blipFill>
              <a:blip r:embed="rId14"/>
              <a:stretch>
                <a:fillRect/>
              </a:stretch>
            </p:blipFill>
            <p:spPr>
              <a:xfrm>
                <a:off x="3931550" y="1938854"/>
                <a:ext cx="1641600" cy="11196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3" name="Ink 12"/>
              <p14:cNvContentPartPr/>
              <p14:nvPr/>
            </p14:nvContentPartPr>
            <p14:xfrm>
              <a:off x="3824990" y="2742734"/>
              <a:ext cx="1699920" cy="91440"/>
            </p14:xfrm>
          </p:contentPart>
        </mc:Choice>
        <mc:Fallback xmlns="">
          <p:pic>
            <p:nvPicPr>
              <p:cNvPr id="13" name="Ink 12"/>
              <p:cNvPicPr/>
              <p:nvPr/>
            </p:nvPicPr>
            <p:blipFill>
              <a:blip r:embed="rId16"/>
              <a:stretch>
                <a:fillRect/>
              </a:stretch>
            </p:blipFill>
            <p:spPr>
              <a:xfrm>
                <a:off x="3777110" y="2646974"/>
                <a:ext cx="1796040" cy="2829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p14:cNvContentPartPr/>
              <p14:nvPr/>
            </p14:nvContentPartPr>
            <p14:xfrm>
              <a:off x="4083110" y="2717534"/>
              <a:ext cx="1365120" cy="1159200"/>
            </p14:xfrm>
          </p:contentPart>
        </mc:Choice>
        <mc:Fallback xmlns="">
          <p:pic>
            <p:nvPicPr>
              <p:cNvPr id="14" name="Ink 13"/>
              <p:cNvPicPr/>
              <p:nvPr/>
            </p:nvPicPr>
            <p:blipFill>
              <a:blip r:embed="rId18"/>
              <a:stretch>
                <a:fillRect/>
              </a:stretch>
            </p:blipFill>
            <p:spPr>
              <a:xfrm>
                <a:off x="4034870" y="2621414"/>
                <a:ext cx="1461240" cy="13514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p14:cNvContentPartPr/>
              <p14:nvPr/>
            </p14:nvContentPartPr>
            <p14:xfrm>
              <a:off x="5602310" y="1429094"/>
              <a:ext cx="1300680" cy="644760"/>
            </p14:xfrm>
          </p:contentPart>
        </mc:Choice>
        <mc:Fallback xmlns="">
          <p:pic>
            <p:nvPicPr>
              <p:cNvPr id="15" name="Ink 14"/>
              <p:cNvPicPr/>
              <p:nvPr/>
            </p:nvPicPr>
            <p:blipFill>
              <a:blip r:embed="rId20"/>
              <a:stretch>
                <a:fillRect/>
              </a:stretch>
            </p:blipFill>
            <p:spPr>
              <a:xfrm>
                <a:off x="5554430" y="1333334"/>
                <a:ext cx="1396800" cy="8366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6" name="Ink 15"/>
              <p14:cNvContentPartPr/>
              <p14:nvPr/>
            </p14:nvContentPartPr>
            <p14:xfrm>
              <a:off x="5486390" y="2099414"/>
              <a:ext cx="1442880" cy="103680"/>
            </p14:xfrm>
          </p:contentPart>
        </mc:Choice>
        <mc:Fallback xmlns="">
          <p:pic>
            <p:nvPicPr>
              <p:cNvPr id="16" name="Ink 15"/>
              <p:cNvPicPr/>
              <p:nvPr/>
            </p:nvPicPr>
            <p:blipFill>
              <a:blip r:embed="rId22"/>
              <a:stretch>
                <a:fillRect/>
              </a:stretch>
            </p:blipFill>
            <p:spPr>
              <a:xfrm>
                <a:off x="5438510" y="2003294"/>
                <a:ext cx="1538640" cy="2955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7" name="Ink 16"/>
              <p14:cNvContentPartPr/>
              <p14:nvPr/>
            </p14:nvContentPartPr>
            <p14:xfrm>
              <a:off x="5731550" y="2111654"/>
              <a:ext cx="1442520" cy="696240"/>
            </p14:xfrm>
          </p:contentPart>
        </mc:Choice>
        <mc:Fallback xmlns="">
          <p:pic>
            <p:nvPicPr>
              <p:cNvPr id="17" name="Ink 16"/>
              <p:cNvPicPr/>
              <p:nvPr/>
            </p:nvPicPr>
            <p:blipFill>
              <a:blip r:embed="rId24"/>
              <a:stretch>
                <a:fillRect/>
              </a:stretch>
            </p:blipFill>
            <p:spPr>
              <a:xfrm>
                <a:off x="5683310" y="2015894"/>
                <a:ext cx="1538640" cy="8881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8" name="Ink 17"/>
              <p14:cNvContentPartPr/>
              <p14:nvPr/>
            </p14:nvContentPartPr>
            <p14:xfrm>
              <a:off x="5718230" y="1944254"/>
              <a:ext cx="1519560" cy="2048400"/>
            </p14:xfrm>
          </p:contentPart>
        </mc:Choice>
        <mc:Fallback xmlns="">
          <p:pic>
            <p:nvPicPr>
              <p:cNvPr id="18" name="Ink 17"/>
              <p:cNvPicPr/>
              <p:nvPr/>
            </p:nvPicPr>
            <p:blipFill>
              <a:blip r:embed="rId26"/>
              <a:stretch>
                <a:fillRect/>
              </a:stretch>
            </p:blipFill>
            <p:spPr>
              <a:xfrm>
                <a:off x="5670350" y="1848494"/>
                <a:ext cx="1615680" cy="2240280"/>
              </a:xfrm>
              <a:prstGeom prst="rect">
                <a:avLst/>
              </a:prstGeom>
            </p:spPr>
          </p:pic>
        </mc:Fallback>
      </mc:AlternateContent>
    </p:spTree>
    <p:extLst>
      <p:ext uri="{BB962C8B-B14F-4D97-AF65-F5344CB8AC3E}">
        <p14:creationId xmlns:p14="http://schemas.microsoft.com/office/powerpoint/2010/main" val="834627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SOME PRELIMINARIES of </a:t>
            </a:r>
            <a:r>
              <a:rPr lang="en-US" b="1" dirty="0" smtClean="0"/>
              <a:t>MLP contd.</a:t>
            </a:r>
            <a:endParaRPr lang="en-US" dirty="0"/>
          </a:p>
        </p:txBody>
      </p:sp>
      <p:sp>
        <p:nvSpPr>
          <p:cNvPr id="3" name="Content Placeholder 2"/>
          <p:cNvSpPr>
            <a:spLocks noGrp="1"/>
          </p:cNvSpPr>
          <p:nvPr>
            <p:ph idx="1"/>
          </p:nvPr>
        </p:nvSpPr>
        <p:spPr/>
        <p:txBody>
          <a:bodyPr>
            <a:normAutofit/>
          </a:bodyPr>
          <a:lstStyle/>
          <a:p>
            <a:r>
              <a:rPr lang="en-US" dirty="0" smtClean="0"/>
              <a:t> </a:t>
            </a:r>
            <a:r>
              <a:rPr lang="en-US" b="1" dirty="0"/>
              <a:t>1. </a:t>
            </a:r>
            <a:r>
              <a:rPr lang="en-US" i="1" dirty="0">
                <a:solidFill>
                  <a:srgbClr val="FF0000"/>
                </a:solidFill>
              </a:rPr>
              <a:t>Function Signals</a:t>
            </a:r>
            <a:r>
              <a:rPr lang="en-US" i="1" dirty="0"/>
              <a:t>. </a:t>
            </a:r>
            <a:r>
              <a:rPr lang="en-US" dirty="0" smtClean="0"/>
              <a:t>The input </a:t>
            </a:r>
            <a:r>
              <a:rPr lang="en-US" dirty="0"/>
              <a:t>signal (stimulus) that comes in </a:t>
            </a:r>
            <a:r>
              <a:rPr lang="en-US" dirty="0" smtClean="0"/>
              <a:t>at the </a:t>
            </a:r>
            <a:r>
              <a:rPr lang="en-US" dirty="0"/>
              <a:t>input end of the network, propagates </a:t>
            </a:r>
            <a:r>
              <a:rPr lang="en-US" dirty="0">
                <a:solidFill>
                  <a:srgbClr val="FF0000"/>
                </a:solidFill>
              </a:rPr>
              <a:t>forward</a:t>
            </a:r>
            <a:r>
              <a:rPr lang="en-US" dirty="0"/>
              <a:t> (neuron by neuron) through </a:t>
            </a:r>
            <a:r>
              <a:rPr lang="en-US" dirty="0" smtClean="0"/>
              <a:t>the network</a:t>
            </a:r>
            <a:r>
              <a:rPr lang="en-US" dirty="0"/>
              <a:t>, and emerges at the output end of the network as an output signal</a:t>
            </a:r>
            <a:r>
              <a:rPr lang="en-US" dirty="0" smtClean="0"/>
              <a:t>. </a:t>
            </a:r>
          </a:p>
          <a:p>
            <a:pPr lvl="1"/>
            <a:r>
              <a:rPr lang="en-US" dirty="0" smtClean="0"/>
              <a:t>It </a:t>
            </a:r>
            <a:r>
              <a:rPr lang="en-US" dirty="0"/>
              <a:t>is presumed </a:t>
            </a:r>
            <a:r>
              <a:rPr lang="en-US" dirty="0" smtClean="0"/>
              <a:t>to perform </a:t>
            </a:r>
            <a:r>
              <a:rPr lang="en-US" dirty="0"/>
              <a:t>a useful function at the output of the network</a:t>
            </a:r>
            <a:r>
              <a:rPr lang="en-US" dirty="0" smtClean="0"/>
              <a:t>.</a:t>
            </a:r>
          </a:p>
          <a:p>
            <a:pPr lvl="1"/>
            <a:r>
              <a:rPr lang="en-US" dirty="0" smtClean="0"/>
              <a:t>At </a:t>
            </a:r>
            <a:r>
              <a:rPr lang="en-US" dirty="0"/>
              <a:t>each neuron </a:t>
            </a:r>
            <a:r>
              <a:rPr lang="en-US" dirty="0" smtClean="0"/>
              <a:t>of the </a:t>
            </a:r>
            <a:r>
              <a:rPr lang="en-US" dirty="0"/>
              <a:t>network through which a function signal passes, the signal is calculated as </a:t>
            </a:r>
            <a:r>
              <a:rPr lang="en-US" dirty="0" smtClean="0"/>
              <a:t>a function </a:t>
            </a:r>
            <a:r>
              <a:rPr lang="en-US" dirty="0"/>
              <a:t>of the inputs and associated weights applied to that neuron</a:t>
            </a:r>
            <a:r>
              <a:rPr lang="en-US" dirty="0" smtClean="0"/>
              <a:t>.</a:t>
            </a:r>
          </a:p>
          <a:p>
            <a:pPr lvl="1"/>
            <a:r>
              <a:rPr lang="en-US" dirty="0" smtClean="0"/>
              <a:t>The function signal </a:t>
            </a:r>
            <a:r>
              <a:rPr lang="en-US" dirty="0"/>
              <a:t>is also referred to as the input signal.</a:t>
            </a:r>
          </a:p>
          <a:p>
            <a:r>
              <a:rPr lang="en-US" b="1" dirty="0"/>
              <a:t>2. </a:t>
            </a:r>
            <a:r>
              <a:rPr lang="en-US" i="1" dirty="0">
                <a:solidFill>
                  <a:srgbClr val="FF0000"/>
                </a:solidFill>
              </a:rPr>
              <a:t>Error Signals</a:t>
            </a:r>
            <a:r>
              <a:rPr lang="en-US" i="1" dirty="0"/>
              <a:t>. </a:t>
            </a:r>
            <a:r>
              <a:rPr lang="en-US" dirty="0"/>
              <a:t>An error signal originates at an output neuron of the network </a:t>
            </a:r>
            <a:r>
              <a:rPr lang="en-US" dirty="0" smtClean="0"/>
              <a:t>and propagates </a:t>
            </a:r>
            <a:r>
              <a:rPr lang="en-US" dirty="0">
                <a:solidFill>
                  <a:srgbClr val="FF0000"/>
                </a:solidFill>
              </a:rPr>
              <a:t>backward</a:t>
            </a:r>
            <a:r>
              <a:rPr lang="en-US" dirty="0"/>
              <a:t> (layer by layer) through the network</a:t>
            </a:r>
            <a:r>
              <a:rPr lang="en-US" dirty="0" smtClean="0"/>
              <a:t>. </a:t>
            </a:r>
          </a:p>
          <a:p>
            <a:pPr lvl="1"/>
            <a:r>
              <a:rPr lang="en-US" dirty="0" smtClean="0"/>
              <a:t>Called “error </a:t>
            </a:r>
            <a:r>
              <a:rPr lang="en-US" dirty="0"/>
              <a:t>signal” because its computation by every neuron of the network involves </a:t>
            </a:r>
            <a:r>
              <a:rPr lang="en-US" dirty="0" smtClean="0"/>
              <a:t>an error-dependent </a:t>
            </a:r>
            <a:r>
              <a:rPr lang="en-US" dirty="0"/>
              <a:t>function in one form or another.</a:t>
            </a:r>
          </a:p>
        </p:txBody>
      </p:sp>
      <p:sp>
        <p:nvSpPr>
          <p:cNvPr id="4" name="Date Placeholder 3"/>
          <p:cNvSpPr>
            <a:spLocks noGrp="1"/>
          </p:cNvSpPr>
          <p:nvPr>
            <p:ph type="dt" sz="half" idx="10"/>
          </p:nvPr>
        </p:nvSpPr>
        <p:spPr/>
        <p:txBody>
          <a:bodyPr/>
          <a:lstStyle/>
          <a:p>
            <a:fld id="{23DD8549-F0A4-4536-B78C-4B499E991DE9}" type="datetime5">
              <a:rPr lang="en-US" smtClean="0"/>
              <a:t>5-Oct-21</a:t>
            </a:fld>
            <a:endParaRPr lang="en-US"/>
          </a:p>
        </p:txBody>
      </p:sp>
      <p:sp>
        <p:nvSpPr>
          <p:cNvPr id="5" name="Footer Placeholder 4"/>
          <p:cNvSpPr>
            <a:spLocks noGrp="1"/>
          </p:cNvSpPr>
          <p:nvPr>
            <p:ph type="ftr" sz="quarter" idx="11"/>
          </p:nvPr>
        </p:nvSpPr>
        <p:spPr/>
        <p:txBody>
          <a:bodyPr/>
          <a:lstStyle/>
          <a:p>
            <a:r>
              <a:rPr lang="fi-FI" smtClean="0"/>
              <a:t>shilpa mehta sept 2020 ann</a:t>
            </a:r>
            <a:endParaRPr lang="en-US" dirty="0"/>
          </a:p>
        </p:txBody>
      </p:sp>
    </p:spTree>
    <p:extLst>
      <p:ext uri="{BB962C8B-B14F-4D97-AF65-F5344CB8AC3E}">
        <p14:creationId xmlns:p14="http://schemas.microsoft.com/office/powerpoint/2010/main" val="298909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SOME PRELIMINARIES of MLP contd.</a:t>
            </a:r>
            <a:endParaRPr lang="en-US" dirty="0"/>
          </a:p>
        </p:txBody>
      </p:sp>
      <p:sp>
        <p:nvSpPr>
          <p:cNvPr id="3" name="Content Placeholder 2"/>
          <p:cNvSpPr>
            <a:spLocks noGrp="1"/>
          </p:cNvSpPr>
          <p:nvPr>
            <p:ph idx="1"/>
          </p:nvPr>
        </p:nvSpPr>
        <p:spPr/>
        <p:txBody>
          <a:bodyPr/>
          <a:lstStyle/>
          <a:p>
            <a:r>
              <a:rPr lang="en-US" dirty="0" smtClean="0"/>
              <a:t> </a:t>
            </a:r>
            <a:endParaRPr lang="en-US" dirty="0"/>
          </a:p>
        </p:txBody>
      </p:sp>
      <p:sp>
        <p:nvSpPr>
          <p:cNvPr id="4" name="Date Placeholder 3"/>
          <p:cNvSpPr>
            <a:spLocks noGrp="1"/>
          </p:cNvSpPr>
          <p:nvPr>
            <p:ph type="dt" sz="half" idx="10"/>
          </p:nvPr>
        </p:nvSpPr>
        <p:spPr/>
        <p:txBody>
          <a:bodyPr/>
          <a:lstStyle/>
          <a:p>
            <a:fld id="{23DD8549-F0A4-4536-B78C-4B499E991DE9}" type="datetime5">
              <a:rPr lang="en-US" smtClean="0"/>
              <a:t>5-Oct-21</a:t>
            </a:fld>
            <a:endParaRPr lang="en-US"/>
          </a:p>
        </p:txBody>
      </p:sp>
      <p:sp>
        <p:nvSpPr>
          <p:cNvPr id="5" name="Footer Placeholder 4"/>
          <p:cNvSpPr>
            <a:spLocks noGrp="1"/>
          </p:cNvSpPr>
          <p:nvPr>
            <p:ph type="ftr" sz="quarter" idx="11"/>
          </p:nvPr>
        </p:nvSpPr>
        <p:spPr/>
        <p:txBody>
          <a:bodyPr/>
          <a:lstStyle/>
          <a:p>
            <a:r>
              <a:rPr lang="fi-FI" smtClean="0"/>
              <a:t>shilpa mehta sept 2020 ann</a:t>
            </a:r>
            <a:endParaRPr lang="en-US" dirty="0"/>
          </a:p>
        </p:txBody>
      </p:sp>
      <p:pic>
        <p:nvPicPr>
          <p:cNvPr id="6" name="Picture 5"/>
          <p:cNvPicPr>
            <a:picLocks noChangeAspect="1"/>
          </p:cNvPicPr>
          <p:nvPr/>
        </p:nvPicPr>
        <p:blipFill>
          <a:blip r:embed="rId2"/>
          <a:stretch>
            <a:fillRect/>
          </a:stretch>
        </p:blipFill>
        <p:spPr>
          <a:xfrm>
            <a:off x="1133810" y="1244599"/>
            <a:ext cx="7375581" cy="3366037"/>
          </a:xfrm>
          <a:prstGeom prst="rect">
            <a:avLst/>
          </a:prstGeom>
        </p:spPr>
      </p:pic>
    </p:spTree>
    <p:extLst>
      <p:ext uri="{BB962C8B-B14F-4D97-AF65-F5344CB8AC3E}">
        <p14:creationId xmlns:p14="http://schemas.microsoft.com/office/powerpoint/2010/main" val="878917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Job of </a:t>
            </a:r>
            <a:r>
              <a:rPr lang="en-US" b="1" dirty="0"/>
              <a:t>the Hidden Neurons</a:t>
            </a:r>
            <a:endParaRPr lang="en-US" dirty="0"/>
          </a:p>
        </p:txBody>
      </p:sp>
      <p:sp>
        <p:nvSpPr>
          <p:cNvPr id="3" name="Content Placeholder 2"/>
          <p:cNvSpPr>
            <a:spLocks noGrp="1"/>
          </p:cNvSpPr>
          <p:nvPr>
            <p:ph idx="1"/>
          </p:nvPr>
        </p:nvSpPr>
        <p:spPr/>
        <p:txBody>
          <a:bodyPr>
            <a:normAutofit/>
          </a:bodyPr>
          <a:lstStyle/>
          <a:p>
            <a:r>
              <a:rPr lang="en-US" dirty="0" smtClean="0"/>
              <a:t>The </a:t>
            </a:r>
            <a:r>
              <a:rPr lang="en-US" dirty="0"/>
              <a:t>hidden neurons act as </a:t>
            </a:r>
            <a:r>
              <a:rPr lang="en-US" i="1" dirty="0">
                <a:solidFill>
                  <a:srgbClr val="FF0000"/>
                </a:solidFill>
              </a:rPr>
              <a:t>feature detectors</a:t>
            </a:r>
            <a:r>
              <a:rPr lang="en-US" dirty="0"/>
              <a:t>; </a:t>
            </a:r>
            <a:endParaRPr lang="en-US" dirty="0" smtClean="0"/>
          </a:p>
          <a:p>
            <a:r>
              <a:rPr lang="en-US" dirty="0"/>
              <a:t>As the learning process progresses </a:t>
            </a:r>
            <a:r>
              <a:rPr lang="en-US" dirty="0" smtClean="0"/>
              <a:t>across MLP, </a:t>
            </a:r>
            <a:r>
              <a:rPr lang="en-US" dirty="0"/>
              <a:t>the hidden neurons begin to gradually “</a:t>
            </a:r>
            <a:r>
              <a:rPr lang="en-US" dirty="0">
                <a:solidFill>
                  <a:srgbClr val="FF0000"/>
                </a:solidFill>
              </a:rPr>
              <a:t>discover</a:t>
            </a:r>
            <a:r>
              <a:rPr lang="en-US" dirty="0"/>
              <a:t>” the salient features </a:t>
            </a:r>
            <a:r>
              <a:rPr lang="en-US" dirty="0" smtClean="0"/>
              <a:t>that characterize </a:t>
            </a:r>
            <a:r>
              <a:rPr lang="en-US" dirty="0"/>
              <a:t>the training data</a:t>
            </a:r>
            <a:r>
              <a:rPr lang="en-US" dirty="0" smtClean="0"/>
              <a:t>. </a:t>
            </a:r>
          </a:p>
          <a:p>
            <a:r>
              <a:rPr lang="en-US" dirty="0" smtClean="0"/>
              <a:t>They </a:t>
            </a:r>
            <a:r>
              <a:rPr lang="en-US" dirty="0"/>
              <a:t>do so by performing a nonlinear transformation </a:t>
            </a:r>
            <a:r>
              <a:rPr lang="en-US" dirty="0" smtClean="0"/>
              <a:t>on the </a:t>
            </a:r>
            <a:r>
              <a:rPr lang="en-US" dirty="0"/>
              <a:t>input data into a new space called the </a:t>
            </a:r>
            <a:r>
              <a:rPr lang="en-US" i="1" dirty="0">
                <a:solidFill>
                  <a:srgbClr val="FF0000"/>
                </a:solidFill>
              </a:rPr>
              <a:t>feature space</a:t>
            </a:r>
            <a:r>
              <a:rPr lang="en-US" dirty="0"/>
              <a:t>. </a:t>
            </a:r>
            <a:endParaRPr lang="en-US" dirty="0" smtClean="0"/>
          </a:p>
          <a:p>
            <a:r>
              <a:rPr lang="en-US" dirty="0" smtClean="0"/>
              <a:t>In </a:t>
            </a:r>
            <a:r>
              <a:rPr lang="en-US" dirty="0"/>
              <a:t>this new space, the classes </a:t>
            </a:r>
            <a:r>
              <a:rPr lang="en-US" dirty="0" smtClean="0"/>
              <a:t>of interest </a:t>
            </a:r>
            <a:r>
              <a:rPr lang="en-US" dirty="0"/>
              <a:t>in a pattern-classification task, for example, may be more easily separated </a:t>
            </a:r>
            <a:r>
              <a:rPr lang="en-US" dirty="0" smtClean="0"/>
              <a:t>from each </a:t>
            </a:r>
            <a:r>
              <a:rPr lang="en-US" dirty="0"/>
              <a:t>other than could be the case in the original input data space. </a:t>
            </a:r>
            <a:endParaRPr lang="en-US" dirty="0" smtClean="0"/>
          </a:p>
          <a:p>
            <a:r>
              <a:rPr lang="en-US" dirty="0" smtClean="0"/>
              <a:t>Indeed</a:t>
            </a:r>
            <a:r>
              <a:rPr lang="en-US" dirty="0"/>
              <a:t>, it is the </a:t>
            </a:r>
            <a:r>
              <a:rPr lang="en-US" dirty="0" smtClean="0"/>
              <a:t>formation of </a:t>
            </a:r>
            <a:r>
              <a:rPr lang="en-US" dirty="0"/>
              <a:t>this feature space through supervised learning that distinguishes the </a:t>
            </a:r>
            <a:r>
              <a:rPr lang="en-US" dirty="0" smtClean="0"/>
              <a:t>multilayer perceptron </a:t>
            </a:r>
            <a:r>
              <a:rPr lang="en-US" dirty="0"/>
              <a:t>from Rosenblatt’s perceptron.</a:t>
            </a:r>
          </a:p>
        </p:txBody>
      </p:sp>
      <p:sp>
        <p:nvSpPr>
          <p:cNvPr id="4" name="Date Placeholder 3"/>
          <p:cNvSpPr>
            <a:spLocks noGrp="1"/>
          </p:cNvSpPr>
          <p:nvPr>
            <p:ph type="dt" sz="half" idx="10"/>
          </p:nvPr>
        </p:nvSpPr>
        <p:spPr/>
        <p:txBody>
          <a:bodyPr/>
          <a:lstStyle/>
          <a:p>
            <a:fld id="{23DD8549-F0A4-4536-B78C-4B499E991DE9}" type="datetime5">
              <a:rPr lang="en-US" smtClean="0"/>
              <a:t>5-Oct-21</a:t>
            </a:fld>
            <a:endParaRPr lang="en-US"/>
          </a:p>
        </p:txBody>
      </p:sp>
      <p:sp>
        <p:nvSpPr>
          <p:cNvPr id="5" name="Footer Placeholder 4"/>
          <p:cNvSpPr>
            <a:spLocks noGrp="1"/>
          </p:cNvSpPr>
          <p:nvPr>
            <p:ph type="ftr" sz="quarter" idx="11"/>
          </p:nvPr>
        </p:nvSpPr>
        <p:spPr/>
        <p:txBody>
          <a:bodyPr/>
          <a:lstStyle/>
          <a:p>
            <a:r>
              <a:rPr lang="fi-FI" smtClean="0"/>
              <a:t>shilpa mehta sept 2020 ann</a:t>
            </a:r>
            <a:endParaRPr lang="en-US" dirty="0"/>
          </a:p>
        </p:txBody>
      </p:sp>
    </p:spTree>
    <p:extLst>
      <p:ext uri="{BB962C8B-B14F-4D97-AF65-F5344CB8AC3E}">
        <p14:creationId xmlns:p14="http://schemas.microsoft.com/office/powerpoint/2010/main" val="14311616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Credit-Assignment Problem</a:t>
            </a:r>
            <a:endParaRPr lang="en-US" dirty="0"/>
          </a:p>
        </p:txBody>
      </p:sp>
      <p:sp>
        <p:nvSpPr>
          <p:cNvPr id="3" name="Content Placeholder 2"/>
          <p:cNvSpPr>
            <a:spLocks noGrp="1"/>
          </p:cNvSpPr>
          <p:nvPr>
            <p:ph idx="1"/>
          </p:nvPr>
        </p:nvSpPr>
        <p:spPr/>
        <p:txBody>
          <a:bodyPr/>
          <a:lstStyle/>
          <a:p>
            <a:r>
              <a:rPr lang="en-US" dirty="0"/>
              <a:t>Basically, the credit-assignment problem is the problem of assigning </a:t>
            </a:r>
            <a:r>
              <a:rPr lang="en-US" i="1" dirty="0" smtClean="0">
                <a:solidFill>
                  <a:srgbClr val="FF0000"/>
                </a:solidFill>
              </a:rPr>
              <a:t>credit </a:t>
            </a:r>
            <a:r>
              <a:rPr lang="en-US" dirty="0" smtClean="0">
                <a:solidFill>
                  <a:srgbClr val="FF0000"/>
                </a:solidFill>
              </a:rPr>
              <a:t>or </a:t>
            </a:r>
            <a:r>
              <a:rPr lang="en-US" i="1" dirty="0">
                <a:solidFill>
                  <a:srgbClr val="FF0000"/>
                </a:solidFill>
              </a:rPr>
              <a:t>blame</a:t>
            </a:r>
            <a:r>
              <a:rPr lang="en-US" i="1" dirty="0"/>
              <a:t> </a:t>
            </a:r>
            <a:r>
              <a:rPr lang="en-US" dirty="0"/>
              <a:t>for overall outcomes to each of the </a:t>
            </a:r>
            <a:r>
              <a:rPr lang="en-US" i="1" dirty="0">
                <a:solidFill>
                  <a:srgbClr val="FF0000"/>
                </a:solidFill>
              </a:rPr>
              <a:t>internal decisions </a:t>
            </a:r>
            <a:r>
              <a:rPr lang="en-US" dirty="0"/>
              <a:t>made by the hidden </a:t>
            </a:r>
            <a:r>
              <a:rPr lang="en-US" dirty="0" smtClean="0"/>
              <a:t>computational units </a:t>
            </a:r>
            <a:r>
              <a:rPr lang="en-US" dirty="0"/>
              <a:t>of the distributed learning system, </a:t>
            </a:r>
            <a:endParaRPr lang="en-US" dirty="0" smtClean="0"/>
          </a:p>
          <a:p>
            <a:r>
              <a:rPr lang="en-US" dirty="0" smtClean="0"/>
              <a:t>Recognizing </a:t>
            </a:r>
            <a:r>
              <a:rPr lang="en-US" dirty="0"/>
              <a:t>that those decisions </a:t>
            </a:r>
            <a:r>
              <a:rPr lang="en-US" dirty="0" smtClean="0"/>
              <a:t>are responsible </a:t>
            </a:r>
            <a:r>
              <a:rPr lang="en-US" dirty="0"/>
              <a:t>for the </a:t>
            </a:r>
            <a:r>
              <a:rPr lang="en-US" dirty="0" smtClean="0"/>
              <a:t>overall outcomes</a:t>
            </a:r>
            <a:endParaRPr lang="en-US" dirty="0"/>
          </a:p>
          <a:p>
            <a:r>
              <a:rPr lang="en-US" dirty="0"/>
              <a:t>In a multilayer perceptron using </a:t>
            </a:r>
            <a:r>
              <a:rPr lang="en-US" i="1" dirty="0">
                <a:solidFill>
                  <a:srgbClr val="FF0000"/>
                </a:solidFill>
              </a:rPr>
              <a:t>error-correlation learning</a:t>
            </a:r>
            <a:r>
              <a:rPr lang="en-US" dirty="0"/>
              <a:t>, the </a:t>
            </a:r>
            <a:r>
              <a:rPr lang="en-US" dirty="0" smtClean="0"/>
              <a:t>credit-assignment problem </a:t>
            </a:r>
            <a:r>
              <a:rPr lang="en-US" dirty="0"/>
              <a:t>arises because the operation of each hidden neuron and of each output </a:t>
            </a:r>
            <a:r>
              <a:rPr lang="en-US" dirty="0" smtClean="0"/>
              <a:t>neuron in </a:t>
            </a:r>
            <a:r>
              <a:rPr lang="en-US" dirty="0"/>
              <a:t>the network is important to the network’s correct overall action on a </a:t>
            </a:r>
            <a:r>
              <a:rPr lang="en-US" dirty="0" smtClean="0"/>
              <a:t>learning task </a:t>
            </a:r>
            <a:r>
              <a:rPr lang="en-US" dirty="0"/>
              <a:t>of interest</a:t>
            </a:r>
            <a:r>
              <a:rPr lang="en-US" dirty="0" smtClean="0"/>
              <a:t>.</a:t>
            </a:r>
          </a:p>
          <a:p>
            <a:r>
              <a:rPr lang="en-US" dirty="0" smtClean="0">
                <a:solidFill>
                  <a:srgbClr val="FF0000"/>
                </a:solidFill>
              </a:rPr>
              <a:t>Example</a:t>
            </a:r>
            <a:r>
              <a:rPr lang="en-US" dirty="0" smtClean="0"/>
              <a:t> if the subject DIP result is bad – error propagates backward to DSP, S&amp;S, </a:t>
            </a:r>
            <a:r>
              <a:rPr lang="en-US" dirty="0" err="1" smtClean="0"/>
              <a:t>Maths</a:t>
            </a:r>
            <a:r>
              <a:rPr lang="en-US" dirty="0" smtClean="0"/>
              <a:t> in that order</a:t>
            </a:r>
            <a:endParaRPr lang="en-US" dirty="0"/>
          </a:p>
        </p:txBody>
      </p:sp>
      <p:sp>
        <p:nvSpPr>
          <p:cNvPr id="4" name="Date Placeholder 3"/>
          <p:cNvSpPr>
            <a:spLocks noGrp="1"/>
          </p:cNvSpPr>
          <p:nvPr>
            <p:ph type="dt" sz="half" idx="10"/>
          </p:nvPr>
        </p:nvSpPr>
        <p:spPr/>
        <p:txBody>
          <a:bodyPr/>
          <a:lstStyle/>
          <a:p>
            <a:fld id="{23DD8549-F0A4-4536-B78C-4B499E991DE9}" type="datetime5">
              <a:rPr lang="en-US" smtClean="0"/>
              <a:t>5-Oct-21</a:t>
            </a:fld>
            <a:endParaRPr lang="en-US"/>
          </a:p>
        </p:txBody>
      </p:sp>
      <p:sp>
        <p:nvSpPr>
          <p:cNvPr id="5" name="Footer Placeholder 4"/>
          <p:cNvSpPr>
            <a:spLocks noGrp="1"/>
          </p:cNvSpPr>
          <p:nvPr>
            <p:ph type="ftr" sz="quarter" idx="11"/>
          </p:nvPr>
        </p:nvSpPr>
        <p:spPr/>
        <p:txBody>
          <a:bodyPr/>
          <a:lstStyle/>
          <a:p>
            <a:r>
              <a:rPr lang="fi-FI" smtClean="0"/>
              <a:t>shilpa mehta sept 2020 ann</a:t>
            </a:r>
            <a:endParaRPr lang="en-US" dirty="0"/>
          </a:p>
        </p:txBody>
      </p:sp>
    </p:spTree>
    <p:extLst>
      <p:ext uri="{BB962C8B-B14F-4D97-AF65-F5344CB8AC3E}">
        <p14:creationId xmlns:p14="http://schemas.microsoft.com/office/powerpoint/2010/main" val="5584164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BATCH LEARNING AND ON-LINE LEARNING</a:t>
            </a:r>
            <a:endParaRPr lang="en-US" dirty="0"/>
          </a:p>
        </p:txBody>
      </p:sp>
      <p:sp>
        <p:nvSpPr>
          <p:cNvPr id="3" name="Content Placeholder 2"/>
          <p:cNvSpPr>
            <a:spLocks noGrp="1"/>
          </p:cNvSpPr>
          <p:nvPr>
            <p:ph idx="1"/>
          </p:nvPr>
        </p:nvSpPr>
        <p:spPr/>
        <p:txBody>
          <a:bodyPr/>
          <a:lstStyle/>
          <a:p>
            <a:r>
              <a:rPr lang="en-US" dirty="0"/>
              <a:t>Consider </a:t>
            </a:r>
            <a:r>
              <a:rPr lang="en-US" dirty="0" smtClean="0"/>
              <a:t>an MLP illustrated in Fig</a:t>
            </a:r>
          </a:p>
          <a:p>
            <a:r>
              <a:rPr lang="en-US" dirty="0" smtClean="0"/>
              <a:t>Let the training data set be available as</a:t>
            </a:r>
          </a:p>
          <a:p>
            <a:endParaRPr lang="en-US" dirty="0"/>
          </a:p>
          <a:p>
            <a:r>
              <a:rPr lang="en-US" dirty="0"/>
              <a:t>Let </a:t>
            </a:r>
            <a:r>
              <a:rPr lang="en-US" sz="2400" i="1" dirty="0">
                <a:solidFill>
                  <a:srgbClr val="FF0000"/>
                </a:solidFill>
              </a:rPr>
              <a:t>y</a:t>
            </a:r>
            <a:r>
              <a:rPr lang="en-US" sz="2400" i="1" baseline="-25000" dirty="0" smtClean="0">
                <a:solidFill>
                  <a:srgbClr val="FF0000"/>
                </a:solidFill>
              </a:rPr>
              <a:t>j</a:t>
            </a:r>
            <a:r>
              <a:rPr lang="en-US" sz="2400" dirty="0" smtClean="0">
                <a:solidFill>
                  <a:srgbClr val="FF0000"/>
                </a:solidFill>
              </a:rPr>
              <a:t>(</a:t>
            </a:r>
            <a:r>
              <a:rPr lang="en-US" sz="2400" i="1" dirty="0" smtClean="0">
                <a:solidFill>
                  <a:srgbClr val="FF0000"/>
                </a:solidFill>
              </a:rPr>
              <a:t>n</a:t>
            </a:r>
            <a:r>
              <a:rPr lang="en-US" sz="2400" dirty="0" smtClean="0">
                <a:solidFill>
                  <a:srgbClr val="FF0000"/>
                </a:solidFill>
              </a:rPr>
              <a:t>)</a:t>
            </a:r>
            <a:r>
              <a:rPr lang="en-US" dirty="0" smtClean="0"/>
              <a:t> denote </a:t>
            </a:r>
            <a:r>
              <a:rPr lang="en-US" dirty="0"/>
              <a:t>the function signal produced at </a:t>
            </a:r>
            <a:r>
              <a:rPr lang="en-US" dirty="0" smtClean="0"/>
              <a:t>the</a:t>
            </a:r>
          </a:p>
          <a:p>
            <a:pPr marL="0" indent="0">
              <a:buNone/>
            </a:pPr>
            <a:r>
              <a:rPr lang="en-US" dirty="0"/>
              <a:t> </a:t>
            </a:r>
            <a:r>
              <a:rPr lang="en-US" dirty="0" smtClean="0"/>
              <a:t>     output </a:t>
            </a:r>
            <a:r>
              <a:rPr lang="en-US" dirty="0"/>
              <a:t>of neuron </a:t>
            </a:r>
            <a:r>
              <a:rPr lang="en-US" i="1" dirty="0"/>
              <a:t>j </a:t>
            </a:r>
            <a:r>
              <a:rPr lang="en-US" dirty="0"/>
              <a:t>in the output </a:t>
            </a:r>
            <a:r>
              <a:rPr lang="en-US" dirty="0" smtClean="0"/>
              <a:t>layer by stimulus </a:t>
            </a:r>
            <a:r>
              <a:rPr lang="en-US" b="1" dirty="0"/>
              <a:t>x</a:t>
            </a:r>
            <a:r>
              <a:rPr lang="en-US" dirty="0"/>
              <a:t>(</a:t>
            </a:r>
            <a:r>
              <a:rPr lang="en-US" i="1" dirty="0"/>
              <a:t>n</a:t>
            </a:r>
            <a:r>
              <a:rPr lang="en-US" dirty="0"/>
              <a:t>) </a:t>
            </a:r>
            <a:r>
              <a:rPr lang="en-US" dirty="0" smtClean="0"/>
              <a:t>at input </a:t>
            </a:r>
            <a:r>
              <a:rPr lang="en-US" dirty="0"/>
              <a:t>layer.</a:t>
            </a:r>
            <a:r>
              <a:rPr lang="en-US" dirty="0" smtClean="0"/>
              <a:t> </a:t>
            </a:r>
          </a:p>
          <a:p>
            <a:r>
              <a:rPr lang="en-US" dirty="0"/>
              <a:t>Correspondingly, the </a:t>
            </a:r>
            <a:r>
              <a:rPr lang="en-US" i="1" dirty="0"/>
              <a:t>error signal </a:t>
            </a:r>
            <a:r>
              <a:rPr lang="en-US" dirty="0" smtClean="0"/>
              <a:t>of </a:t>
            </a:r>
            <a:r>
              <a:rPr lang="en-US" dirty="0"/>
              <a:t>neuron </a:t>
            </a:r>
            <a:r>
              <a:rPr lang="en-US" i="1" dirty="0"/>
              <a:t>j </a:t>
            </a:r>
            <a:r>
              <a:rPr lang="en-US" dirty="0"/>
              <a:t>is defined </a:t>
            </a:r>
            <a:r>
              <a:rPr lang="en-US" dirty="0" smtClean="0"/>
              <a:t>by</a:t>
            </a:r>
          </a:p>
          <a:p>
            <a:pPr marL="0" indent="0">
              <a:buNone/>
            </a:pPr>
            <a:r>
              <a:rPr lang="en-US" dirty="0" smtClean="0"/>
              <a:t>      </a:t>
            </a:r>
            <a:r>
              <a:rPr lang="en-US" dirty="0"/>
              <a:t>where </a:t>
            </a:r>
            <a:r>
              <a:rPr lang="en-US" i="1" dirty="0" err="1"/>
              <a:t>dj</a:t>
            </a:r>
            <a:r>
              <a:rPr lang="en-US" dirty="0"/>
              <a:t>(</a:t>
            </a:r>
            <a:r>
              <a:rPr lang="en-US" i="1" dirty="0"/>
              <a:t>n</a:t>
            </a:r>
            <a:r>
              <a:rPr lang="en-US" dirty="0"/>
              <a:t>) is the </a:t>
            </a:r>
            <a:r>
              <a:rPr lang="en-US" i="1" dirty="0" err="1" smtClean="0"/>
              <a:t>j</a:t>
            </a:r>
            <a:r>
              <a:rPr lang="en-US" baseline="30000" dirty="0" err="1" smtClean="0"/>
              <a:t>th</a:t>
            </a:r>
            <a:r>
              <a:rPr lang="en-US" dirty="0" smtClean="0"/>
              <a:t> </a:t>
            </a:r>
            <a:r>
              <a:rPr lang="en-US" dirty="0"/>
              <a:t>element of the desired-response vector </a:t>
            </a:r>
            <a:r>
              <a:rPr lang="en-US" b="1" dirty="0"/>
              <a:t>d</a:t>
            </a:r>
            <a:r>
              <a:rPr lang="en-US" dirty="0"/>
              <a:t>(</a:t>
            </a:r>
            <a:r>
              <a:rPr lang="en-US" i="1" dirty="0"/>
              <a:t>n</a:t>
            </a:r>
            <a:r>
              <a:rPr lang="en-US" dirty="0" smtClean="0"/>
              <a:t>)</a:t>
            </a:r>
          </a:p>
          <a:p>
            <a:r>
              <a:rPr lang="en-US" dirty="0" smtClean="0"/>
              <a:t>The </a:t>
            </a:r>
            <a:r>
              <a:rPr lang="en-US" i="1" dirty="0"/>
              <a:t>instantaneous </a:t>
            </a:r>
            <a:r>
              <a:rPr lang="en-US" i="1" dirty="0">
                <a:solidFill>
                  <a:srgbClr val="FF0000"/>
                </a:solidFill>
              </a:rPr>
              <a:t>error energy </a:t>
            </a:r>
            <a:r>
              <a:rPr lang="en-US" dirty="0" smtClean="0"/>
              <a:t>of neuron </a:t>
            </a:r>
            <a:r>
              <a:rPr lang="en-US" i="1" dirty="0"/>
              <a:t>j </a:t>
            </a:r>
            <a:r>
              <a:rPr lang="en-US" dirty="0" smtClean="0"/>
              <a:t>is</a:t>
            </a:r>
          </a:p>
          <a:p>
            <a:r>
              <a:rPr lang="en-US" dirty="0" smtClean="0"/>
              <a:t>The </a:t>
            </a:r>
            <a:r>
              <a:rPr lang="en-US" i="1" dirty="0"/>
              <a:t>total instantaneous error energy </a:t>
            </a:r>
            <a:r>
              <a:rPr lang="en-US" dirty="0"/>
              <a:t>of the whole network </a:t>
            </a:r>
            <a:r>
              <a:rPr lang="en-US" dirty="0" smtClean="0"/>
              <a:t>is</a:t>
            </a:r>
          </a:p>
          <a:p>
            <a:pPr marL="0" indent="0">
              <a:buNone/>
            </a:pPr>
            <a:r>
              <a:rPr lang="en-US" dirty="0" smtClean="0"/>
              <a:t>     </a:t>
            </a:r>
            <a:r>
              <a:rPr lang="en-US" dirty="0"/>
              <a:t>where the set </a:t>
            </a:r>
            <a:r>
              <a:rPr lang="en-US" i="1" dirty="0"/>
              <a:t>C </a:t>
            </a:r>
            <a:r>
              <a:rPr lang="en-US" dirty="0"/>
              <a:t>includes all </a:t>
            </a:r>
            <a:r>
              <a:rPr lang="en-US" dirty="0" smtClean="0"/>
              <a:t>neurons </a:t>
            </a:r>
            <a:r>
              <a:rPr lang="en-US" dirty="0"/>
              <a:t>in </a:t>
            </a:r>
            <a:r>
              <a:rPr lang="en-US" dirty="0" smtClean="0"/>
              <a:t>output </a:t>
            </a:r>
            <a:r>
              <a:rPr lang="en-US" dirty="0"/>
              <a:t>layer</a:t>
            </a:r>
            <a:r>
              <a:rPr lang="en-US" dirty="0" smtClean="0"/>
              <a:t> </a:t>
            </a:r>
          </a:p>
          <a:p>
            <a:pPr lvl="1"/>
            <a:endParaRPr lang="en-US" dirty="0"/>
          </a:p>
        </p:txBody>
      </p:sp>
      <p:sp>
        <p:nvSpPr>
          <p:cNvPr id="4" name="Date Placeholder 3"/>
          <p:cNvSpPr>
            <a:spLocks noGrp="1"/>
          </p:cNvSpPr>
          <p:nvPr>
            <p:ph type="dt" sz="half" idx="10"/>
          </p:nvPr>
        </p:nvSpPr>
        <p:spPr/>
        <p:txBody>
          <a:bodyPr/>
          <a:lstStyle/>
          <a:p>
            <a:fld id="{23DD8549-F0A4-4536-B78C-4B499E991DE9}" type="datetime5">
              <a:rPr lang="en-US" smtClean="0"/>
              <a:t>5-Oct-21</a:t>
            </a:fld>
            <a:endParaRPr lang="en-US"/>
          </a:p>
        </p:txBody>
      </p:sp>
      <p:sp>
        <p:nvSpPr>
          <p:cNvPr id="5" name="Footer Placeholder 4"/>
          <p:cNvSpPr>
            <a:spLocks noGrp="1"/>
          </p:cNvSpPr>
          <p:nvPr>
            <p:ph type="ftr" sz="quarter" idx="11"/>
          </p:nvPr>
        </p:nvSpPr>
        <p:spPr/>
        <p:txBody>
          <a:bodyPr/>
          <a:lstStyle/>
          <a:p>
            <a:r>
              <a:rPr lang="fi-FI" smtClean="0"/>
              <a:t>shilpa mehta sept 2020 ann</a:t>
            </a:r>
            <a:endParaRPr lang="en-US" dirty="0"/>
          </a:p>
        </p:txBody>
      </p:sp>
      <p:pic>
        <p:nvPicPr>
          <p:cNvPr id="6" name="Picture 5"/>
          <p:cNvPicPr>
            <a:picLocks noChangeAspect="1"/>
          </p:cNvPicPr>
          <p:nvPr/>
        </p:nvPicPr>
        <p:blipFill>
          <a:blip r:embed="rId2"/>
          <a:stretch>
            <a:fillRect/>
          </a:stretch>
        </p:blipFill>
        <p:spPr>
          <a:xfrm>
            <a:off x="6587706" y="631063"/>
            <a:ext cx="4609120" cy="2176529"/>
          </a:xfrm>
          <a:prstGeom prst="rect">
            <a:avLst/>
          </a:prstGeom>
        </p:spPr>
      </p:pic>
      <p:pic>
        <p:nvPicPr>
          <p:cNvPr id="11" name="Picture 10"/>
          <p:cNvPicPr>
            <a:picLocks noChangeAspect="1"/>
          </p:cNvPicPr>
          <p:nvPr/>
        </p:nvPicPr>
        <p:blipFill>
          <a:blip r:embed="rId3"/>
          <a:stretch>
            <a:fillRect/>
          </a:stretch>
        </p:blipFill>
        <p:spPr>
          <a:xfrm>
            <a:off x="7205133" y="3349293"/>
            <a:ext cx="2210938" cy="357457"/>
          </a:xfrm>
          <a:prstGeom prst="rect">
            <a:avLst/>
          </a:prstGeom>
        </p:spPr>
      </p:pic>
      <p:pic>
        <p:nvPicPr>
          <p:cNvPr id="12" name="Picture 11"/>
          <p:cNvPicPr>
            <a:picLocks noChangeAspect="1"/>
          </p:cNvPicPr>
          <p:nvPr/>
        </p:nvPicPr>
        <p:blipFill>
          <a:blip r:embed="rId4"/>
          <a:stretch>
            <a:fillRect/>
          </a:stretch>
        </p:blipFill>
        <p:spPr>
          <a:xfrm>
            <a:off x="6109758" y="4090070"/>
            <a:ext cx="1475898" cy="455121"/>
          </a:xfrm>
          <a:prstGeom prst="rect">
            <a:avLst/>
          </a:prstGeom>
        </p:spPr>
      </p:pic>
      <p:pic>
        <p:nvPicPr>
          <p:cNvPr id="13" name="Picture 12"/>
          <p:cNvPicPr>
            <a:picLocks noChangeAspect="1"/>
          </p:cNvPicPr>
          <p:nvPr/>
        </p:nvPicPr>
        <p:blipFill>
          <a:blip r:embed="rId5"/>
          <a:stretch>
            <a:fillRect/>
          </a:stretch>
        </p:blipFill>
        <p:spPr>
          <a:xfrm>
            <a:off x="7661102" y="4566284"/>
            <a:ext cx="1791397" cy="1144878"/>
          </a:xfrm>
          <a:prstGeom prst="rect">
            <a:avLst/>
          </a:prstGeom>
        </p:spPr>
      </p:pic>
      <p:pic>
        <p:nvPicPr>
          <p:cNvPr id="14" name="Picture 13"/>
          <p:cNvPicPr>
            <a:picLocks noChangeAspect="1"/>
          </p:cNvPicPr>
          <p:nvPr/>
        </p:nvPicPr>
        <p:blipFill>
          <a:blip r:embed="rId6"/>
          <a:stretch>
            <a:fillRect/>
          </a:stretch>
        </p:blipFill>
        <p:spPr>
          <a:xfrm>
            <a:off x="1479869" y="1963491"/>
            <a:ext cx="2804507" cy="496373"/>
          </a:xfrm>
          <a:prstGeom prst="rect">
            <a:avLst/>
          </a:prstGeom>
        </p:spPr>
      </p:pic>
    </p:spTree>
    <p:extLst>
      <p:ext uri="{BB962C8B-B14F-4D97-AF65-F5344CB8AC3E}">
        <p14:creationId xmlns:p14="http://schemas.microsoft.com/office/powerpoint/2010/main" val="27044846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4300"/>
            <a:ext cx="8596668" cy="581159"/>
          </a:xfrm>
        </p:spPr>
        <p:txBody>
          <a:bodyPr>
            <a:normAutofit/>
          </a:bodyPr>
          <a:lstStyle/>
          <a:p>
            <a:r>
              <a:rPr lang="en-US" sz="2800" b="1" dirty="0"/>
              <a:t>BATCH LEARNING AND ON-LINE </a:t>
            </a:r>
            <a:r>
              <a:rPr lang="en-US" sz="2800" b="1" dirty="0" smtClean="0"/>
              <a:t>LEARNING contd..</a:t>
            </a:r>
            <a:endParaRPr lang="en-US" sz="2800" dirty="0"/>
          </a:p>
        </p:txBody>
      </p:sp>
      <p:sp>
        <p:nvSpPr>
          <p:cNvPr id="3" name="Content Placeholder 2"/>
          <p:cNvSpPr>
            <a:spLocks noGrp="1"/>
          </p:cNvSpPr>
          <p:nvPr>
            <p:ph idx="1"/>
          </p:nvPr>
        </p:nvSpPr>
        <p:spPr>
          <a:xfrm>
            <a:off x="1105378" y="626792"/>
            <a:ext cx="8596668" cy="5345903"/>
          </a:xfrm>
        </p:spPr>
        <p:txBody>
          <a:bodyPr>
            <a:normAutofit/>
          </a:bodyPr>
          <a:lstStyle/>
          <a:p>
            <a:r>
              <a:rPr lang="en-US" dirty="0"/>
              <a:t>With the training sample </a:t>
            </a:r>
            <a:r>
              <a:rPr lang="en-US" dirty="0" smtClean="0"/>
              <a:t>consisting of </a:t>
            </a:r>
            <a:r>
              <a:rPr lang="en-US" i="1" dirty="0">
                <a:solidFill>
                  <a:srgbClr val="FF0000"/>
                </a:solidFill>
              </a:rPr>
              <a:t>N </a:t>
            </a:r>
            <a:r>
              <a:rPr lang="en-US" dirty="0">
                <a:solidFill>
                  <a:srgbClr val="FF0000"/>
                </a:solidFill>
              </a:rPr>
              <a:t>examples</a:t>
            </a:r>
            <a:r>
              <a:rPr lang="en-US" dirty="0"/>
              <a:t>, </a:t>
            </a:r>
            <a:endParaRPr lang="en-US" dirty="0" smtClean="0"/>
          </a:p>
          <a:p>
            <a:pPr marL="0" indent="0">
              <a:buNone/>
            </a:pPr>
            <a:r>
              <a:rPr lang="en-US" dirty="0"/>
              <a:t> </a:t>
            </a:r>
            <a:r>
              <a:rPr lang="en-US" dirty="0" smtClean="0"/>
              <a:t>    the </a:t>
            </a:r>
            <a:r>
              <a:rPr lang="en-US" i="1" dirty="0">
                <a:solidFill>
                  <a:srgbClr val="FF0000"/>
                </a:solidFill>
              </a:rPr>
              <a:t>error energy averaged over the training sample</a:t>
            </a:r>
            <a:r>
              <a:rPr lang="en-US" dirty="0">
                <a:solidFill>
                  <a:srgbClr val="FF0000"/>
                </a:solidFill>
              </a:rPr>
              <a:t>, </a:t>
            </a:r>
            <a:endParaRPr lang="en-US" dirty="0" smtClean="0">
              <a:solidFill>
                <a:srgbClr val="FF0000"/>
              </a:solidFill>
            </a:endParaRPr>
          </a:p>
          <a:p>
            <a:pPr marL="0" indent="0">
              <a:buNone/>
            </a:pPr>
            <a:r>
              <a:rPr lang="en-US" dirty="0">
                <a:solidFill>
                  <a:srgbClr val="FF0000"/>
                </a:solidFill>
              </a:rPr>
              <a:t> </a:t>
            </a:r>
            <a:r>
              <a:rPr lang="en-US" dirty="0" smtClean="0">
                <a:solidFill>
                  <a:srgbClr val="FF0000"/>
                </a:solidFill>
              </a:rPr>
              <a:t>    or </a:t>
            </a:r>
            <a:r>
              <a:rPr lang="en-US" dirty="0">
                <a:solidFill>
                  <a:srgbClr val="FF0000"/>
                </a:solidFill>
              </a:rPr>
              <a:t>the </a:t>
            </a:r>
            <a:r>
              <a:rPr lang="en-US" i="1" dirty="0" smtClean="0">
                <a:solidFill>
                  <a:srgbClr val="FF0000"/>
                </a:solidFill>
              </a:rPr>
              <a:t>empirical risk</a:t>
            </a:r>
            <a:r>
              <a:rPr lang="en-US" dirty="0"/>
              <a:t>, </a:t>
            </a:r>
            <a:r>
              <a:rPr lang="en-US" dirty="0" smtClean="0"/>
              <a:t>is </a:t>
            </a:r>
          </a:p>
          <a:p>
            <a:r>
              <a:rPr lang="en-US" dirty="0" smtClean="0"/>
              <a:t>The </a:t>
            </a:r>
            <a:r>
              <a:rPr lang="en-US" dirty="0"/>
              <a:t>instantaneous </a:t>
            </a:r>
            <a:r>
              <a:rPr lang="en-US" dirty="0" smtClean="0"/>
              <a:t>the </a:t>
            </a:r>
            <a:r>
              <a:rPr lang="en-US" dirty="0"/>
              <a:t>average error energy, </a:t>
            </a:r>
            <a:r>
              <a:rPr lang="en-US" dirty="0" smtClean="0"/>
              <a:t>are both </a:t>
            </a:r>
            <a:r>
              <a:rPr lang="en-US" dirty="0"/>
              <a:t>functions of all the adjustable synaptic weights (i.e., free parameters) of </a:t>
            </a:r>
            <a:r>
              <a:rPr lang="en-US" dirty="0" smtClean="0"/>
              <a:t>the MLP</a:t>
            </a:r>
          </a:p>
          <a:p>
            <a:r>
              <a:rPr lang="en-US" dirty="0" smtClean="0"/>
              <a:t>We </a:t>
            </a:r>
            <a:r>
              <a:rPr lang="en-US" dirty="0"/>
              <a:t>may identify two different </a:t>
            </a:r>
            <a:r>
              <a:rPr lang="en-US" dirty="0" smtClean="0"/>
              <a:t>methods— batch </a:t>
            </a:r>
            <a:r>
              <a:rPr lang="en-US" dirty="0"/>
              <a:t>learning and </a:t>
            </a:r>
            <a:r>
              <a:rPr lang="en-US" dirty="0" smtClean="0"/>
              <a:t>online learning</a:t>
            </a:r>
          </a:p>
          <a:p>
            <a:r>
              <a:rPr lang="en-US" b="1" dirty="0">
                <a:solidFill>
                  <a:srgbClr val="FF0000"/>
                </a:solidFill>
              </a:rPr>
              <a:t>Batch </a:t>
            </a:r>
            <a:r>
              <a:rPr lang="en-US" b="1" dirty="0" smtClean="0">
                <a:solidFill>
                  <a:srgbClr val="FF0000"/>
                </a:solidFill>
              </a:rPr>
              <a:t>Learning</a:t>
            </a:r>
          </a:p>
          <a:p>
            <a:pPr lvl="2"/>
            <a:r>
              <a:rPr lang="en-US" dirty="0"/>
              <a:t>adjustments to the synaptic weights of </a:t>
            </a:r>
            <a:r>
              <a:rPr lang="en-US" dirty="0" smtClean="0"/>
              <a:t>the MLP are </a:t>
            </a:r>
            <a:r>
              <a:rPr lang="en-US" dirty="0"/>
              <a:t>performed after the presentation of all the N examples in </a:t>
            </a:r>
            <a:r>
              <a:rPr lang="en-US" dirty="0" smtClean="0"/>
              <a:t>the training </a:t>
            </a:r>
            <a:r>
              <a:rPr lang="en-US" dirty="0"/>
              <a:t>sample t that constitute one epoch of </a:t>
            </a:r>
            <a:r>
              <a:rPr lang="en-US" dirty="0" smtClean="0"/>
              <a:t>training</a:t>
            </a:r>
          </a:p>
          <a:p>
            <a:pPr lvl="2"/>
            <a:r>
              <a:rPr lang="en-US" dirty="0"/>
              <a:t>the cost </a:t>
            </a:r>
            <a:r>
              <a:rPr lang="en-US" dirty="0" smtClean="0"/>
              <a:t>function for </a:t>
            </a:r>
            <a:r>
              <a:rPr lang="en-US" dirty="0"/>
              <a:t>batch learning is defined by the average error </a:t>
            </a:r>
            <a:r>
              <a:rPr lang="en-US" dirty="0" smtClean="0"/>
              <a:t>energy.</a:t>
            </a:r>
          </a:p>
          <a:p>
            <a:pPr lvl="2"/>
            <a:r>
              <a:rPr lang="en-US" dirty="0"/>
              <a:t>Adjustments to the </a:t>
            </a:r>
            <a:r>
              <a:rPr lang="en-US" dirty="0" smtClean="0"/>
              <a:t>synaptic weights are made </a:t>
            </a:r>
            <a:r>
              <a:rPr lang="en-US" dirty="0"/>
              <a:t>on an epoch-by-epoch </a:t>
            </a:r>
            <a:r>
              <a:rPr lang="en-US" dirty="0" smtClean="0"/>
              <a:t>basis</a:t>
            </a:r>
          </a:p>
          <a:p>
            <a:pPr lvl="2"/>
            <a:r>
              <a:rPr lang="en-US" dirty="0"/>
              <a:t>for each training </a:t>
            </a:r>
            <a:r>
              <a:rPr lang="en-US" dirty="0" smtClean="0"/>
              <a:t>epoch, </a:t>
            </a:r>
            <a:r>
              <a:rPr lang="en-US" dirty="0"/>
              <a:t>the examples in the training </a:t>
            </a:r>
            <a:r>
              <a:rPr lang="en-US" dirty="0" smtClean="0"/>
              <a:t>sample are randomly </a:t>
            </a:r>
            <a:r>
              <a:rPr lang="en-US" dirty="0"/>
              <a:t>shuffled.</a:t>
            </a:r>
          </a:p>
          <a:p>
            <a:r>
              <a:rPr lang="en-US" b="1" dirty="0">
                <a:solidFill>
                  <a:srgbClr val="FF0000"/>
                </a:solidFill>
              </a:rPr>
              <a:t>On-line </a:t>
            </a:r>
            <a:r>
              <a:rPr lang="en-US" b="1" dirty="0" smtClean="0">
                <a:solidFill>
                  <a:srgbClr val="FF0000"/>
                </a:solidFill>
              </a:rPr>
              <a:t>Learning</a:t>
            </a:r>
          </a:p>
          <a:p>
            <a:pPr lvl="2"/>
            <a:r>
              <a:rPr lang="en-US" dirty="0"/>
              <a:t>the synaptic weights of </a:t>
            </a:r>
            <a:r>
              <a:rPr lang="en-US" dirty="0" smtClean="0"/>
              <a:t>the MLP are </a:t>
            </a:r>
            <a:r>
              <a:rPr lang="en-US" dirty="0"/>
              <a:t>performed on an example-by-example basis</a:t>
            </a:r>
            <a:r>
              <a:rPr lang="en-US" dirty="0" smtClean="0"/>
              <a:t>.</a:t>
            </a:r>
          </a:p>
          <a:p>
            <a:pPr lvl="2"/>
            <a:r>
              <a:rPr lang="en-US" dirty="0" smtClean="0"/>
              <a:t>The </a:t>
            </a:r>
            <a:r>
              <a:rPr lang="en-US" dirty="0"/>
              <a:t>cost </a:t>
            </a:r>
            <a:r>
              <a:rPr lang="en-US" dirty="0" smtClean="0"/>
              <a:t>function to </a:t>
            </a:r>
            <a:r>
              <a:rPr lang="en-US" dirty="0"/>
              <a:t>be minimized is therefore the total instantaneous error energy e(n)</a:t>
            </a:r>
          </a:p>
          <a:p>
            <a:endParaRPr lang="en-US" dirty="0"/>
          </a:p>
          <a:p>
            <a:endParaRPr lang="en-US" dirty="0" smtClean="0"/>
          </a:p>
          <a:p>
            <a:endParaRPr lang="en-US" dirty="0"/>
          </a:p>
        </p:txBody>
      </p:sp>
      <p:sp>
        <p:nvSpPr>
          <p:cNvPr id="4" name="Date Placeholder 3"/>
          <p:cNvSpPr>
            <a:spLocks noGrp="1"/>
          </p:cNvSpPr>
          <p:nvPr>
            <p:ph type="dt" sz="half" idx="10"/>
          </p:nvPr>
        </p:nvSpPr>
        <p:spPr/>
        <p:txBody>
          <a:bodyPr/>
          <a:lstStyle/>
          <a:p>
            <a:fld id="{23DD8549-F0A4-4536-B78C-4B499E991DE9}" type="datetime5">
              <a:rPr lang="en-US" smtClean="0"/>
              <a:t>5-Oct-21</a:t>
            </a:fld>
            <a:endParaRPr lang="en-US"/>
          </a:p>
        </p:txBody>
      </p:sp>
      <p:sp>
        <p:nvSpPr>
          <p:cNvPr id="5" name="Footer Placeholder 4"/>
          <p:cNvSpPr>
            <a:spLocks noGrp="1"/>
          </p:cNvSpPr>
          <p:nvPr>
            <p:ph type="ftr" sz="quarter" idx="11"/>
          </p:nvPr>
        </p:nvSpPr>
        <p:spPr/>
        <p:txBody>
          <a:bodyPr/>
          <a:lstStyle/>
          <a:p>
            <a:r>
              <a:rPr lang="fi-FI" smtClean="0"/>
              <a:t>shilpa mehta sept 2020 ann</a:t>
            </a:r>
            <a:endParaRPr lang="en-US" dirty="0"/>
          </a:p>
        </p:txBody>
      </p:sp>
      <p:pic>
        <p:nvPicPr>
          <p:cNvPr id="6" name="Picture 5"/>
          <p:cNvPicPr>
            <a:picLocks noChangeAspect="1"/>
          </p:cNvPicPr>
          <p:nvPr/>
        </p:nvPicPr>
        <p:blipFill>
          <a:blip r:embed="rId2"/>
          <a:stretch>
            <a:fillRect/>
          </a:stretch>
        </p:blipFill>
        <p:spPr>
          <a:xfrm>
            <a:off x="7661102" y="673488"/>
            <a:ext cx="2210731" cy="1068925"/>
          </a:xfrm>
          <a:prstGeom prst="rect">
            <a:avLst/>
          </a:prstGeom>
        </p:spPr>
      </p:pic>
      <p:pic>
        <p:nvPicPr>
          <p:cNvPr id="7" name="Picture 6"/>
          <p:cNvPicPr>
            <a:picLocks noChangeAspect="1"/>
          </p:cNvPicPr>
          <p:nvPr/>
        </p:nvPicPr>
        <p:blipFill>
          <a:blip r:embed="rId3"/>
          <a:stretch>
            <a:fillRect/>
          </a:stretch>
        </p:blipFill>
        <p:spPr>
          <a:xfrm>
            <a:off x="7960095" y="3875199"/>
            <a:ext cx="449809" cy="466469"/>
          </a:xfrm>
          <a:prstGeom prst="rect">
            <a:avLst/>
          </a:prstGeom>
        </p:spPr>
      </p:pic>
      <p:pic>
        <p:nvPicPr>
          <p:cNvPr id="8" name="Picture 7"/>
          <p:cNvPicPr>
            <a:picLocks noChangeAspect="1"/>
          </p:cNvPicPr>
          <p:nvPr/>
        </p:nvPicPr>
        <p:blipFill>
          <a:blip r:embed="rId4"/>
          <a:stretch>
            <a:fillRect/>
          </a:stretch>
        </p:blipFill>
        <p:spPr>
          <a:xfrm>
            <a:off x="9107314" y="5650538"/>
            <a:ext cx="594732" cy="390824"/>
          </a:xfrm>
          <a:prstGeom prst="rect">
            <a:avLst/>
          </a:prstGeom>
        </p:spPr>
      </p:pic>
    </p:spTree>
    <p:extLst>
      <p:ext uri="{BB962C8B-B14F-4D97-AF65-F5344CB8AC3E}">
        <p14:creationId xmlns:p14="http://schemas.microsoft.com/office/powerpoint/2010/main" val="4970773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716" y="99901"/>
            <a:ext cx="8596668" cy="800100"/>
          </a:xfrm>
        </p:spPr>
        <p:txBody>
          <a:bodyPr>
            <a:normAutofit fontScale="90000"/>
          </a:bodyPr>
          <a:lstStyle/>
          <a:p>
            <a:r>
              <a:rPr lang="en-US" b="1" dirty="0"/>
              <a:t>THE BACK-PROPAGATION ALGORITHM</a:t>
            </a:r>
            <a:br>
              <a:rPr lang="en-US" b="1" dirty="0"/>
            </a:br>
            <a:endParaRPr lang="en-US" dirty="0"/>
          </a:p>
        </p:txBody>
      </p:sp>
      <p:sp>
        <p:nvSpPr>
          <p:cNvPr id="3" name="Content Placeholder 2"/>
          <p:cNvSpPr>
            <a:spLocks noGrp="1"/>
          </p:cNvSpPr>
          <p:nvPr>
            <p:ph idx="1"/>
          </p:nvPr>
        </p:nvSpPr>
        <p:spPr>
          <a:xfrm>
            <a:off x="999306" y="832476"/>
            <a:ext cx="8596668" cy="5388020"/>
          </a:xfrm>
        </p:spPr>
        <p:txBody>
          <a:bodyPr>
            <a:normAutofit fontScale="92500" lnSpcReduction="10000"/>
          </a:bodyPr>
          <a:lstStyle/>
          <a:p>
            <a:r>
              <a:rPr lang="en-US" dirty="0" smtClean="0"/>
              <a:t>It is an on-line </a:t>
            </a:r>
            <a:r>
              <a:rPr lang="en-US" dirty="0"/>
              <a:t>learning </a:t>
            </a:r>
            <a:r>
              <a:rPr lang="en-US" dirty="0" smtClean="0"/>
              <a:t>algorithm for </a:t>
            </a:r>
            <a:r>
              <a:rPr lang="en-US" dirty="0"/>
              <a:t>the </a:t>
            </a:r>
            <a:r>
              <a:rPr lang="en-US" dirty="0" smtClean="0"/>
              <a:t>supervised training of MLP</a:t>
            </a:r>
          </a:p>
          <a:p>
            <a:r>
              <a:rPr lang="en-US" dirty="0"/>
              <a:t>consider Fig</a:t>
            </a:r>
            <a:r>
              <a:rPr lang="en-US" dirty="0" smtClean="0"/>
              <a:t>. </a:t>
            </a:r>
            <a:r>
              <a:rPr lang="en-US" dirty="0"/>
              <a:t>which depicts neuron </a:t>
            </a:r>
            <a:r>
              <a:rPr lang="en-US" i="1" dirty="0"/>
              <a:t>j </a:t>
            </a:r>
            <a:r>
              <a:rPr lang="en-US" dirty="0"/>
              <a:t>being fed by a set of</a:t>
            </a:r>
            <a:r>
              <a:rPr lang="en-US" dirty="0" smtClean="0"/>
              <a:t> </a:t>
            </a:r>
            <a:r>
              <a:rPr lang="en-US" dirty="0"/>
              <a:t>function signals produced by a layer of neurons to its left</a:t>
            </a:r>
            <a:r>
              <a:rPr lang="en-US" dirty="0" smtClean="0"/>
              <a:t>.</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r>
              <a:rPr lang="en-US" dirty="0" smtClean="0"/>
              <a:t>The </a:t>
            </a:r>
            <a:r>
              <a:rPr lang="en-US" dirty="0"/>
              <a:t>induced local field </a:t>
            </a:r>
            <a:r>
              <a:rPr lang="en-US" dirty="0" err="1"/>
              <a:t>v</a:t>
            </a:r>
            <a:r>
              <a:rPr lang="en-US" i="1" baseline="-25000" dirty="0" err="1"/>
              <a:t>j</a:t>
            </a:r>
            <a:r>
              <a:rPr lang="en-US" dirty="0"/>
              <a:t>(</a:t>
            </a:r>
            <a:r>
              <a:rPr lang="en-US" i="1" dirty="0"/>
              <a:t>n</a:t>
            </a:r>
            <a:r>
              <a:rPr lang="en-US" dirty="0" smtClean="0"/>
              <a:t>) is</a:t>
            </a:r>
            <a:endParaRPr lang="en-US" dirty="0"/>
          </a:p>
        </p:txBody>
      </p:sp>
      <p:sp>
        <p:nvSpPr>
          <p:cNvPr id="4" name="Date Placeholder 3"/>
          <p:cNvSpPr>
            <a:spLocks noGrp="1"/>
          </p:cNvSpPr>
          <p:nvPr>
            <p:ph type="dt" sz="half" idx="10"/>
          </p:nvPr>
        </p:nvSpPr>
        <p:spPr/>
        <p:txBody>
          <a:bodyPr/>
          <a:lstStyle/>
          <a:p>
            <a:fld id="{23DD8549-F0A4-4536-B78C-4B499E991DE9}" type="datetime5">
              <a:rPr lang="en-US" smtClean="0"/>
              <a:t>5-Oct-21</a:t>
            </a:fld>
            <a:endParaRPr lang="en-US"/>
          </a:p>
        </p:txBody>
      </p:sp>
      <p:sp>
        <p:nvSpPr>
          <p:cNvPr id="5" name="Footer Placeholder 4"/>
          <p:cNvSpPr>
            <a:spLocks noGrp="1"/>
          </p:cNvSpPr>
          <p:nvPr>
            <p:ph type="ftr" sz="quarter" idx="11"/>
          </p:nvPr>
        </p:nvSpPr>
        <p:spPr/>
        <p:txBody>
          <a:bodyPr/>
          <a:lstStyle/>
          <a:p>
            <a:r>
              <a:rPr lang="fi-FI" smtClean="0"/>
              <a:t>shilpa mehta sept 2020 ann</a:t>
            </a:r>
            <a:endParaRPr lang="en-US" dirty="0"/>
          </a:p>
        </p:txBody>
      </p:sp>
      <p:pic>
        <p:nvPicPr>
          <p:cNvPr id="6" name="Picture 5"/>
          <p:cNvPicPr>
            <a:picLocks noChangeAspect="1"/>
          </p:cNvPicPr>
          <p:nvPr/>
        </p:nvPicPr>
        <p:blipFill>
          <a:blip r:embed="rId2"/>
          <a:stretch>
            <a:fillRect/>
          </a:stretch>
        </p:blipFill>
        <p:spPr>
          <a:xfrm>
            <a:off x="4669937" y="5787708"/>
            <a:ext cx="1916497" cy="507308"/>
          </a:xfrm>
          <a:prstGeom prst="rect">
            <a:avLst/>
          </a:prstGeom>
        </p:spPr>
      </p:pic>
      <p:pic>
        <p:nvPicPr>
          <p:cNvPr id="7" name="Picture 6"/>
          <p:cNvPicPr>
            <a:picLocks noChangeAspect="1"/>
          </p:cNvPicPr>
          <p:nvPr/>
        </p:nvPicPr>
        <p:blipFill>
          <a:blip r:embed="rId3"/>
          <a:stretch>
            <a:fillRect/>
          </a:stretch>
        </p:blipFill>
        <p:spPr>
          <a:xfrm>
            <a:off x="732231" y="-90151"/>
            <a:ext cx="8900809" cy="5511572"/>
          </a:xfrm>
          <a:prstGeom prst="rect">
            <a:avLst/>
          </a:prstGeom>
        </p:spPr>
      </p:pic>
    </p:spTree>
    <p:extLst>
      <p:ext uri="{BB962C8B-B14F-4D97-AF65-F5344CB8AC3E}">
        <p14:creationId xmlns:p14="http://schemas.microsoft.com/office/powerpoint/2010/main" val="22049827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a:t>
            </a:r>
            <a:endParaRPr lang="en-US" dirty="0"/>
          </a:p>
        </p:txBody>
      </p:sp>
      <p:sp>
        <p:nvSpPr>
          <p:cNvPr id="3" name="Content Placeholder 2"/>
          <p:cNvSpPr>
            <a:spLocks noGrp="1"/>
          </p:cNvSpPr>
          <p:nvPr>
            <p:ph idx="1"/>
          </p:nvPr>
        </p:nvSpPr>
        <p:spPr/>
        <p:txBody>
          <a:bodyPr/>
          <a:lstStyle/>
          <a:p>
            <a:r>
              <a:rPr lang="en-US" dirty="0" smtClean="0">
                <a:solidFill>
                  <a:srgbClr val="FF0000"/>
                </a:solidFill>
              </a:rPr>
              <a:t>Tau</a:t>
            </a:r>
            <a:r>
              <a:rPr lang="en-US" dirty="0" smtClean="0"/>
              <a:t> = </a:t>
            </a:r>
            <a:r>
              <a:rPr lang="el-GR" dirty="0" smtClean="0"/>
              <a:t>τ</a:t>
            </a:r>
            <a:r>
              <a:rPr lang="en-US" dirty="0" smtClean="0"/>
              <a:t> = { </a:t>
            </a:r>
            <a:r>
              <a:rPr lang="en-US" b="1" dirty="0" smtClean="0"/>
              <a:t>X</a:t>
            </a:r>
            <a:r>
              <a:rPr lang="en-US" dirty="0" smtClean="0"/>
              <a:t> (n), d (n)} for n = 1 to N {both </a:t>
            </a:r>
            <a:r>
              <a:rPr lang="en-US" dirty="0" smtClean="0">
                <a:solidFill>
                  <a:srgbClr val="FF0000"/>
                </a:solidFill>
              </a:rPr>
              <a:t>x</a:t>
            </a:r>
            <a:r>
              <a:rPr lang="en-US" dirty="0" smtClean="0"/>
              <a:t> and </a:t>
            </a:r>
            <a:r>
              <a:rPr lang="en-US" dirty="0" smtClean="0">
                <a:solidFill>
                  <a:srgbClr val="FF0000"/>
                </a:solidFill>
              </a:rPr>
              <a:t>d</a:t>
            </a:r>
            <a:r>
              <a:rPr lang="en-US" dirty="0" smtClean="0"/>
              <a:t> are now vectors}</a:t>
            </a:r>
          </a:p>
          <a:p>
            <a:r>
              <a:rPr lang="en-US" b="1" dirty="0" smtClean="0"/>
              <a:t>X</a:t>
            </a:r>
            <a:r>
              <a:rPr lang="en-US" dirty="0" smtClean="0"/>
              <a:t>(n) = [x0,x1,x2…..</a:t>
            </a:r>
            <a:r>
              <a:rPr lang="en-US" dirty="0" err="1" smtClean="0"/>
              <a:t>x</a:t>
            </a:r>
            <a:r>
              <a:rPr lang="en-US" dirty="0" err="1" smtClean="0">
                <a:solidFill>
                  <a:srgbClr val="FF0000"/>
                </a:solidFill>
              </a:rPr>
              <a:t>m</a:t>
            </a:r>
            <a:r>
              <a:rPr lang="en-US" dirty="0" smtClean="0"/>
              <a:t>] </a:t>
            </a:r>
            <a:r>
              <a:rPr lang="en-US" baseline="30000" dirty="0" smtClean="0"/>
              <a:t>T</a:t>
            </a:r>
            <a:r>
              <a:rPr lang="en-US" dirty="0" smtClean="0"/>
              <a:t>  and d(n) = [d0,d1,d2,d3…..</a:t>
            </a:r>
            <a:r>
              <a:rPr lang="en-US" dirty="0" err="1" smtClean="0"/>
              <a:t>d</a:t>
            </a:r>
            <a:r>
              <a:rPr lang="en-US" dirty="0" err="1" smtClean="0">
                <a:solidFill>
                  <a:srgbClr val="FF0000"/>
                </a:solidFill>
              </a:rPr>
              <a:t>L</a:t>
            </a:r>
            <a:r>
              <a:rPr lang="en-US" dirty="0" smtClean="0"/>
              <a:t>] </a:t>
            </a:r>
            <a:r>
              <a:rPr lang="en-US" baseline="30000" dirty="0" smtClean="0"/>
              <a:t>T</a:t>
            </a:r>
            <a:r>
              <a:rPr lang="en-US" dirty="0" smtClean="0"/>
              <a:t> where </a:t>
            </a:r>
            <a:r>
              <a:rPr lang="en-US" dirty="0" smtClean="0">
                <a:solidFill>
                  <a:srgbClr val="FF0000"/>
                </a:solidFill>
              </a:rPr>
              <a:t>m</a:t>
            </a:r>
            <a:r>
              <a:rPr lang="en-US" dirty="0" smtClean="0"/>
              <a:t> is the number of inputs and </a:t>
            </a:r>
            <a:r>
              <a:rPr lang="en-US" dirty="0" smtClean="0">
                <a:solidFill>
                  <a:srgbClr val="FF0000"/>
                </a:solidFill>
              </a:rPr>
              <a:t>L</a:t>
            </a:r>
            <a:r>
              <a:rPr lang="en-US" dirty="0" smtClean="0"/>
              <a:t> </a:t>
            </a:r>
            <a:r>
              <a:rPr lang="en-US" dirty="0"/>
              <a:t>number</a:t>
            </a:r>
            <a:r>
              <a:rPr lang="en-US" dirty="0" smtClean="0"/>
              <a:t> of outputs</a:t>
            </a:r>
            <a:endParaRPr lang="en-US" b="1" dirty="0" smtClean="0"/>
          </a:p>
          <a:p>
            <a:r>
              <a:rPr lang="en-US" dirty="0" smtClean="0"/>
              <a:t>Y </a:t>
            </a:r>
            <a:r>
              <a:rPr lang="en-US" baseline="-25000" dirty="0" smtClean="0"/>
              <a:t>j</a:t>
            </a:r>
            <a:r>
              <a:rPr lang="en-US" dirty="0" smtClean="0"/>
              <a:t> (n) = calculated </a:t>
            </a:r>
            <a:r>
              <a:rPr lang="en-US" dirty="0" smtClean="0">
                <a:solidFill>
                  <a:srgbClr val="FF0000"/>
                </a:solidFill>
              </a:rPr>
              <a:t>actual</a:t>
            </a:r>
            <a:r>
              <a:rPr lang="en-US" dirty="0" smtClean="0"/>
              <a:t> output of neuron “</a:t>
            </a:r>
            <a:r>
              <a:rPr lang="en-US" dirty="0" smtClean="0">
                <a:solidFill>
                  <a:srgbClr val="FF0000"/>
                </a:solidFill>
              </a:rPr>
              <a:t>j</a:t>
            </a:r>
            <a:r>
              <a:rPr lang="en-US" dirty="0" smtClean="0"/>
              <a:t>” for iteration “</a:t>
            </a:r>
            <a:r>
              <a:rPr lang="en-US" dirty="0" smtClean="0">
                <a:solidFill>
                  <a:srgbClr val="FF0000"/>
                </a:solidFill>
              </a:rPr>
              <a:t>n</a:t>
            </a:r>
            <a:r>
              <a:rPr lang="en-US" dirty="0" smtClean="0"/>
              <a:t>”</a:t>
            </a:r>
            <a:endParaRPr lang="en-US" dirty="0"/>
          </a:p>
          <a:p>
            <a:r>
              <a:rPr lang="en-US" dirty="0" smtClean="0">
                <a:solidFill>
                  <a:srgbClr val="FF0000"/>
                </a:solidFill>
              </a:rPr>
              <a:t>e </a:t>
            </a:r>
            <a:r>
              <a:rPr lang="en-US" baseline="-25000" dirty="0">
                <a:solidFill>
                  <a:srgbClr val="FF0000"/>
                </a:solidFill>
              </a:rPr>
              <a:t>j</a:t>
            </a:r>
            <a:r>
              <a:rPr lang="en-US" dirty="0" smtClean="0"/>
              <a:t> (n) = d </a:t>
            </a:r>
            <a:r>
              <a:rPr lang="en-US" baseline="-25000" dirty="0"/>
              <a:t>j</a:t>
            </a:r>
            <a:r>
              <a:rPr lang="en-US" dirty="0" smtClean="0"/>
              <a:t> (n) – y </a:t>
            </a:r>
            <a:r>
              <a:rPr lang="en-US" baseline="-25000" dirty="0" smtClean="0"/>
              <a:t>j</a:t>
            </a:r>
            <a:r>
              <a:rPr lang="en-US" dirty="0" smtClean="0"/>
              <a:t> (n)</a:t>
            </a:r>
          </a:p>
          <a:p>
            <a:r>
              <a:rPr lang="en-US" dirty="0" smtClean="0"/>
              <a:t>While discussing any given hidden layers, we will use subscripts </a:t>
            </a:r>
            <a:r>
              <a:rPr lang="en-US" dirty="0" err="1" smtClean="0">
                <a:solidFill>
                  <a:srgbClr val="FF0000"/>
                </a:solidFill>
              </a:rPr>
              <a:t>i</a:t>
            </a:r>
            <a:r>
              <a:rPr lang="en-US" dirty="0" smtClean="0">
                <a:solidFill>
                  <a:srgbClr val="FF0000"/>
                </a:solidFill>
              </a:rPr>
              <a:t>, j, k </a:t>
            </a:r>
            <a:r>
              <a:rPr lang="en-US" dirty="0" smtClean="0"/>
              <a:t>for previous, current and next layers respectively</a:t>
            </a:r>
            <a:endParaRPr lang="en-US" dirty="0"/>
          </a:p>
          <a:p>
            <a:r>
              <a:rPr lang="en-US" dirty="0" smtClean="0"/>
              <a:t>Except Input layer has </a:t>
            </a:r>
            <a:r>
              <a:rPr lang="en-US" dirty="0"/>
              <a:t>only 2 </a:t>
            </a:r>
            <a:r>
              <a:rPr lang="en-US" dirty="0" smtClean="0"/>
              <a:t>subscripts (</a:t>
            </a:r>
            <a:r>
              <a:rPr lang="en-US" dirty="0" err="1" smtClean="0"/>
              <a:t>i</a:t>
            </a:r>
            <a:r>
              <a:rPr lang="en-US" dirty="0" smtClean="0"/>
              <a:t> an j) Output layer also has only 2 subscripts (j and k)</a:t>
            </a:r>
            <a:endParaRPr lang="en-US" dirty="0"/>
          </a:p>
        </p:txBody>
      </p:sp>
      <p:sp>
        <p:nvSpPr>
          <p:cNvPr id="4" name="Date Placeholder 3"/>
          <p:cNvSpPr>
            <a:spLocks noGrp="1"/>
          </p:cNvSpPr>
          <p:nvPr>
            <p:ph type="dt" sz="half" idx="10"/>
          </p:nvPr>
        </p:nvSpPr>
        <p:spPr/>
        <p:txBody>
          <a:bodyPr/>
          <a:lstStyle/>
          <a:p>
            <a:fld id="{23DD8549-F0A4-4536-B78C-4B499E991DE9}" type="datetime5">
              <a:rPr lang="en-US" smtClean="0"/>
              <a:t>5-Oct-21</a:t>
            </a:fld>
            <a:endParaRPr lang="en-US"/>
          </a:p>
        </p:txBody>
      </p:sp>
      <p:sp>
        <p:nvSpPr>
          <p:cNvPr id="5" name="Footer Placeholder 4"/>
          <p:cNvSpPr>
            <a:spLocks noGrp="1"/>
          </p:cNvSpPr>
          <p:nvPr>
            <p:ph type="ftr" sz="quarter" idx="11"/>
          </p:nvPr>
        </p:nvSpPr>
        <p:spPr/>
        <p:txBody>
          <a:bodyPr/>
          <a:lstStyle/>
          <a:p>
            <a:r>
              <a:rPr lang="fi-FI" smtClean="0"/>
              <a:t>shilpa mehta sept 2020 ann</a:t>
            </a:r>
            <a:endParaRPr lang="en-US" dirty="0"/>
          </a:p>
        </p:txBody>
      </p:sp>
    </p:spTree>
    <p:extLst>
      <p:ext uri="{BB962C8B-B14F-4D97-AF65-F5344CB8AC3E}">
        <p14:creationId xmlns:p14="http://schemas.microsoft.com/office/powerpoint/2010/main" val="16191668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Partial derivatives</a:t>
            </a:r>
            <a:endParaRPr lang="en-US" dirty="0"/>
          </a:p>
        </p:txBody>
      </p:sp>
      <p:sp>
        <p:nvSpPr>
          <p:cNvPr id="3" name="Content Placeholder 2"/>
          <p:cNvSpPr>
            <a:spLocks noGrp="1"/>
          </p:cNvSpPr>
          <p:nvPr>
            <p:ph idx="1"/>
          </p:nvPr>
        </p:nvSpPr>
        <p:spPr/>
        <p:txBody>
          <a:bodyPr/>
          <a:lstStyle/>
          <a:p>
            <a:r>
              <a:rPr lang="en-US" dirty="0" smtClean="0"/>
              <a:t>If y is a function of x</a:t>
            </a:r>
          </a:p>
          <a:p>
            <a:pPr lvl="1"/>
            <a:r>
              <a:rPr lang="en-US" dirty="0"/>
              <a:t>If </a:t>
            </a:r>
            <a:r>
              <a:rPr lang="en-US" dirty="0" smtClean="0"/>
              <a:t>x </a:t>
            </a:r>
            <a:r>
              <a:rPr lang="en-US" dirty="0"/>
              <a:t>is a function of </a:t>
            </a:r>
            <a:r>
              <a:rPr lang="en-US" dirty="0" smtClean="0"/>
              <a:t>p</a:t>
            </a:r>
          </a:p>
          <a:p>
            <a:pPr lvl="2"/>
            <a:r>
              <a:rPr lang="en-US" dirty="0"/>
              <a:t>If </a:t>
            </a:r>
            <a:r>
              <a:rPr lang="en-US" dirty="0" smtClean="0"/>
              <a:t>p </a:t>
            </a:r>
            <a:r>
              <a:rPr lang="en-US" dirty="0"/>
              <a:t>is a function of </a:t>
            </a:r>
            <a:r>
              <a:rPr lang="en-US" dirty="0" smtClean="0"/>
              <a:t>q</a:t>
            </a:r>
            <a:endParaRPr lang="en-US" dirty="0"/>
          </a:p>
          <a:p>
            <a:pPr lvl="1"/>
            <a:r>
              <a:rPr lang="en-US" dirty="0" smtClean="0"/>
              <a:t>Then </a:t>
            </a:r>
            <a:r>
              <a:rPr lang="en-US" dirty="0" err="1" smtClean="0"/>
              <a:t>dy</a:t>
            </a:r>
            <a:r>
              <a:rPr lang="en-US" dirty="0" smtClean="0"/>
              <a:t> / </a:t>
            </a:r>
            <a:r>
              <a:rPr lang="en-US" dirty="0" err="1" smtClean="0"/>
              <a:t>dq</a:t>
            </a:r>
            <a:r>
              <a:rPr lang="en-US" dirty="0" smtClean="0"/>
              <a:t> = (</a:t>
            </a:r>
            <a:r>
              <a:rPr lang="en-US" dirty="0" err="1" smtClean="0"/>
              <a:t>dy</a:t>
            </a:r>
            <a:r>
              <a:rPr lang="en-US" dirty="0" smtClean="0"/>
              <a:t>/dx) . (dx/</a:t>
            </a:r>
            <a:r>
              <a:rPr lang="en-US" dirty="0" err="1" smtClean="0"/>
              <a:t>dp</a:t>
            </a:r>
            <a:r>
              <a:rPr lang="en-US" dirty="0" smtClean="0"/>
              <a:t>) . (</a:t>
            </a:r>
            <a:r>
              <a:rPr lang="en-US" dirty="0" err="1" smtClean="0"/>
              <a:t>dp</a:t>
            </a:r>
            <a:r>
              <a:rPr lang="en-US" dirty="0" smtClean="0"/>
              <a:t>/</a:t>
            </a:r>
            <a:r>
              <a:rPr lang="en-US" dirty="0" err="1" smtClean="0"/>
              <a:t>dq</a:t>
            </a:r>
            <a:r>
              <a:rPr lang="en-US" dirty="0" smtClean="0"/>
              <a:t>)</a:t>
            </a:r>
          </a:p>
          <a:p>
            <a:pPr lvl="1"/>
            <a:endParaRPr lang="en-US" dirty="0"/>
          </a:p>
          <a:p>
            <a:pPr lvl="1"/>
            <a:r>
              <a:rPr lang="en-US" dirty="0" smtClean="0">
                <a:solidFill>
                  <a:srgbClr val="FF0000"/>
                </a:solidFill>
              </a:rPr>
              <a:t>Example</a:t>
            </a:r>
            <a:r>
              <a:rPr lang="en-US" dirty="0" smtClean="0"/>
              <a:t> y = 10x </a:t>
            </a:r>
            <a:r>
              <a:rPr lang="en-US" dirty="0" err="1" smtClean="0"/>
              <a:t>sq</a:t>
            </a:r>
            <a:r>
              <a:rPr lang="en-US" dirty="0" smtClean="0"/>
              <a:t>; x = </a:t>
            </a:r>
            <a:r>
              <a:rPr lang="en-US" dirty="0" err="1" smtClean="0"/>
              <a:t>cos</a:t>
            </a:r>
            <a:r>
              <a:rPr lang="en-US" dirty="0" smtClean="0"/>
              <a:t> (theta)</a:t>
            </a:r>
          </a:p>
          <a:p>
            <a:pPr lvl="1"/>
            <a:r>
              <a:rPr lang="en-US" dirty="0" err="1" smtClean="0"/>
              <a:t>Dy</a:t>
            </a:r>
            <a:r>
              <a:rPr lang="en-US" dirty="0" smtClean="0"/>
              <a:t>/</a:t>
            </a:r>
            <a:r>
              <a:rPr lang="en-US" dirty="0" err="1" smtClean="0"/>
              <a:t>dtheta</a:t>
            </a:r>
            <a:r>
              <a:rPr lang="en-US" dirty="0" smtClean="0"/>
              <a:t> = (</a:t>
            </a:r>
            <a:r>
              <a:rPr lang="en-US" dirty="0" err="1" smtClean="0"/>
              <a:t>Dy</a:t>
            </a:r>
            <a:r>
              <a:rPr lang="en-US" dirty="0" smtClean="0"/>
              <a:t> / dx)(dx/d theta) = (10.2x). (-sin (theta)) = -20xsin(theta) </a:t>
            </a:r>
          </a:p>
          <a:p>
            <a:pPr lvl="4"/>
            <a:r>
              <a:rPr lang="en-US" dirty="0" smtClean="0"/>
              <a:t>= -10.2.cos theta in theta = -10sin(2 theta)</a:t>
            </a:r>
            <a:endParaRPr lang="en-US" dirty="0"/>
          </a:p>
        </p:txBody>
      </p:sp>
      <p:sp>
        <p:nvSpPr>
          <p:cNvPr id="4" name="Date Placeholder 3"/>
          <p:cNvSpPr>
            <a:spLocks noGrp="1"/>
          </p:cNvSpPr>
          <p:nvPr>
            <p:ph type="dt" sz="half" idx="10"/>
          </p:nvPr>
        </p:nvSpPr>
        <p:spPr/>
        <p:txBody>
          <a:bodyPr/>
          <a:lstStyle/>
          <a:p>
            <a:fld id="{23DD8549-F0A4-4536-B78C-4B499E991DE9}" type="datetime5">
              <a:rPr lang="en-US" smtClean="0"/>
              <a:t>5-Oct-21</a:t>
            </a:fld>
            <a:endParaRPr lang="en-US"/>
          </a:p>
        </p:txBody>
      </p:sp>
      <p:sp>
        <p:nvSpPr>
          <p:cNvPr id="5" name="Footer Placeholder 4"/>
          <p:cNvSpPr>
            <a:spLocks noGrp="1"/>
          </p:cNvSpPr>
          <p:nvPr>
            <p:ph type="ftr" sz="quarter" idx="11"/>
          </p:nvPr>
        </p:nvSpPr>
        <p:spPr/>
        <p:txBody>
          <a:bodyPr/>
          <a:lstStyle/>
          <a:p>
            <a:r>
              <a:rPr lang="fi-FI" smtClean="0"/>
              <a:t>shilpa mehta sept 2020 ann</a:t>
            </a:r>
            <a:endParaRPr lang="en-US" dirty="0"/>
          </a:p>
        </p:txBody>
      </p:sp>
    </p:spTree>
    <p:extLst>
      <p:ext uri="{BB962C8B-B14F-4D97-AF65-F5344CB8AC3E}">
        <p14:creationId xmlns:p14="http://schemas.microsoft.com/office/powerpoint/2010/main" val="21903200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Nonlinear </a:t>
            </a:r>
            <a:r>
              <a:rPr lang="en-US" dirty="0" smtClean="0"/>
              <a:t>model of </a:t>
            </a:r>
            <a:r>
              <a:rPr lang="en-US"/>
              <a:t>a </a:t>
            </a:r>
            <a:r>
              <a:rPr lang="en-US" smtClean="0"/>
              <a:t>neuron, </a:t>
            </a:r>
            <a:r>
              <a:rPr lang="en-US" dirty="0"/>
              <a:t>labeled </a:t>
            </a:r>
            <a:r>
              <a:rPr lang="en-US" i="1" dirty="0"/>
              <a:t>k</a:t>
            </a:r>
            <a:r>
              <a:rPr lang="en-US" dirty="0" smtClean="0"/>
              <a:t>.</a:t>
            </a:r>
            <a:br>
              <a:rPr lang="en-US" dirty="0" smtClean="0"/>
            </a:br>
            <a:r>
              <a:rPr lang="en-US" dirty="0" smtClean="0"/>
              <a:t/>
            </a:r>
            <a:br>
              <a:rPr lang="en-US" dirty="0" smtClean="0"/>
            </a:br>
            <a:r>
              <a:rPr lang="en-US" sz="2200" dirty="0" smtClean="0"/>
              <a:t>Typically</a:t>
            </a:r>
            <a:r>
              <a:rPr lang="en-US" sz="2200" dirty="0"/>
              <a:t>, </a:t>
            </a:r>
            <a:r>
              <a:rPr lang="en-US" sz="2200"/>
              <a:t>the </a:t>
            </a:r>
            <a:r>
              <a:rPr lang="en-US" sz="2200" smtClean="0"/>
              <a:t>normalized </a:t>
            </a:r>
            <a:r>
              <a:rPr lang="en-US" sz="2200"/>
              <a:t>amplitude </a:t>
            </a:r>
            <a:r>
              <a:rPr lang="en-US" sz="2200" smtClean="0"/>
              <a:t>range </a:t>
            </a:r>
            <a:r>
              <a:rPr lang="en-US" sz="2200" dirty="0"/>
              <a:t>of the output of </a:t>
            </a:r>
            <a:r>
              <a:rPr lang="en-US" sz="2200"/>
              <a:t>a </a:t>
            </a:r>
            <a:r>
              <a:rPr lang="en-US" sz="2200" smtClean="0"/>
              <a:t>neuron </a:t>
            </a:r>
            <a:r>
              <a:rPr lang="en-US" sz="2200"/>
              <a:t>is </a:t>
            </a:r>
            <a:r>
              <a:rPr lang="en-US" sz="2200" smtClean="0"/>
              <a:t>written </a:t>
            </a:r>
            <a:r>
              <a:rPr lang="en-US" sz="2200" dirty="0" smtClean="0"/>
              <a:t>as </a:t>
            </a:r>
            <a:r>
              <a:rPr lang="en-US" sz="2200" dirty="0"/>
              <a:t>the </a:t>
            </a:r>
            <a:r>
              <a:rPr lang="en-US" sz="2200"/>
              <a:t>closed </a:t>
            </a:r>
            <a:r>
              <a:rPr lang="en-US" sz="2200" smtClean="0"/>
              <a:t>unit interval </a:t>
            </a:r>
            <a:r>
              <a:rPr lang="en-US" sz="2200" dirty="0"/>
              <a:t>[0,1], or</a:t>
            </a:r>
            <a:r>
              <a:rPr lang="en-US" sz="2200"/>
              <a:t>, </a:t>
            </a:r>
            <a:r>
              <a:rPr lang="en-US" sz="2200" smtClean="0"/>
              <a:t>alternatively</a:t>
            </a:r>
            <a:r>
              <a:rPr lang="en-US" sz="2200" dirty="0"/>
              <a:t>, [-1,1].</a:t>
            </a:r>
            <a:endParaRPr lang="en-US" dirty="0"/>
          </a:p>
        </p:txBody>
      </p:sp>
      <p:pic>
        <p:nvPicPr>
          <p:cNvPr id="6" name="Content Placeholder 5"/>
          <p:cNvPicPr>
            <a:picLocks noGrp="1" noChangeAspect="1"/>
          </p:cNvPicPr>
          <p:nvPr>
            <p:ph idx="1"/>
          </p:nvPr>
        </p:nvPicPr>
        <p:blipFill>
          <a:blip r:embed="rId2"/>
          <a:stretch>
            <a:fillRect/>
          </a:stretch>
        </p:blipFill>
        <p:spPr>
          <a:xfrm>
            <a:off x="1987262" y="2653049"/>
            <a:ext cx="6255217" cy="3550580"/>
          </a:xfrm>
          <a:prstGeom prst="rect">
            <a:avLst/>
          </a:prstGeom>
        </p:spPr>
      </p:pic>
      <p:sp>
        <p:nvSpPr>
          <p:cNvPr id="4" name="Date Placeholder 3"/>
          <p:cNvSpPr>
            <a:spLocks noGrp="1"/>
          </p:cNvSpPr>
          <p:nvPr>
            <p:ph type="dt" sz="half" idx="10"/>
          </p:nvPr>
        </p:nvSpPr>
        <p:spPr/>
        <p:txBody>
          <a:bodyPr/>
          <a:lstStyle/>
          <a:p>
            <a:fld id="{22A39CD8-4E86-4EDE-BA73-50720B96C0AF}" type="datetime5">
              <a:rPr lang="en-US" smtClean="0"/>
              <a:t>5-Oct-21</a:t>
            </a:fld>
            <a:endParaRPr lang="en-US"/>
          </a:p>
        </p:txBody>
      </p:sp>
      <p:sp>
        <p:nvSpPr>
          <p:cNvPr id="5" name="Footer Placeholder 4"/>
          <p:cNvSpPr>
            <a:spLocks noGrp="1"/>
          </p:cNvSpPr>
          <p:nvPr>
            <p:ph type="ftr" sz="quarter" idx="11"/>
          </p:nvPr>
        </p:nvSpPr>
        <p:spPr/>
        <p:txBody>
          <a:bodyPr/>
          <a:lstStyle/>
          <a:p>
            <a:r>
              <a:rPr lang="fi-FI" dirty="0" smtClean="0"/>
              <a:t>shilpa mehta sept </a:t>
            </a:r>
            <a:r>
              <a:rPr lang="fi-FI" smtClean="0"/>
              <a:t>2020 ann</a:t>
            </a:r>
            <a:endParaRPr lang="en-US" dirty="0"/>
          </a:p>
        </p:txBody>
      </p:sp>
    </p:spTree>
    <p:extLst>
      <p:ext uri="{BB962C8B-B14F-4D97-AF65-F5344CB8AC3E}">
        <p14:creationId xmlns:p14="http://schemas.microsoft.com/office/powerpoint/2010/main" val="4281819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Minima – if we have 1d problem – </a:t>
            </a:r>
            <a:r>
              <a:rPr lang="en-US" dirty="0" err="1" smtClean="0"/>
              <a:t>dy</a:t>
            </a:r>
            <a:r>
              <a:rPr lang="en-US" dirty="0" smtClean="0"/>
              <a:t>/dx = 0 at minima</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23DD8549-F0A4-4536-B78C-4B499E991DE9}" type="datetime5">
              <a:rPr lang="en-US" smtClean="0"/>
              <a:t>5-Oct-21</a:t>
            </a:fld>
            <a:endParaRPr lang="en-US"/>
          </a:p>
        </p:txBody>
      </p:sp>
      <p:sp>
        <p:nvSpPr>
          <p:cNvPr id="5" name="Footer Placeholder 4"/>
          <p:cNvSpPr>
            <a:spLocks noGrp="1"/>
          </p:cNvSpPr>
          <p:nvPr>
            <p:ph type="ftr" sz="quarter" idx="11"/>
          </p:nvPr>
        </p:nvSpPr>
        <p:spPr/>
        <p:txBody>
          <a:bodyPr/>
          <a:lstStyle/>
          <a:p>
            <a:r>
              <a:rPr lang="fi-FI" smtClean="0"/>
              <a:t>shilpa mehta sept 2020 ann</a:t>
            </a:r>
            <a:endParaRPr lang="en-US" dirty="0"/>
          </a:p>
        </p:txBody>
      </p:sp>
      <p:pic>
        <p:nvPicPr>
          <p:cNvPr id="6" name="Picture 5"/>
          <p:cNvPicPr>
            <a:picLocks noChangeAspect="1"/>
          </p:cNvPicPr>
          <p:nvPr/>
        </p:nvPicPr>
        <p:blipFill>
          <a:blip r:embed="rId2"/>
          <a:stretch>
            <a:fillRect/>
          </a:stretch>
        </p:blipFill>
        <p:spPr>
          <a:xfrm>
            <a:off x="677334" y="1244600"/>
            <a:ext cx="9410700" cy="4010025"/>
          </a:xfrm>
          <a:prstGeom prst="rect">
            <a:avLst/>
          </a:prstGeom>
        </p:spPr>
      </p:pic>
    </p:spTree>
    <p:extLst>
      <p:ext uri="{BB962C8B-B14F-4D97-AF65-F5344CB8AC3E}">
        <p14:creationId xmlns:p14="http://schemas.microsoft.com/office/powerpoint/2010/main" val="36800980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BPA Contd..</a:t>
            </a:r>
            <a:endParaRPr lang="en-US" dirty="0"/>
          </a:p>
        </p:txBody>
      </p:sp>
      <p:sp>
        <p:nvSpPr>
          <p:cNvPr id="3" name="Content Placeholder 2"/>
          <p:cNvSpPr>
            <a:spLocks noGrp="1"/>
          </p:cNvSpPr>
          <p:nvPr>
            <p:ph idx="1"/>
          </p:nvPr>
        </p:nvSpPr>
        <p:spPr>
          <a:xfrm>
            <a:off x="677333" y="759854"/>
            <a:ext cx="9007579" cy="5885645"/>
          </a:xfrm>
        </p:spPr>
        <p:txBody>
          <a:bodyPr>
            <a:normAutofit/>
          </a:bodyPr>
          <a:lstStyle/>
          <a:p>
            <a:pPr>
              <a:buFont typeface="+mj-lt"/>
              <a:buAutoNum type="arabicPeriod"/>
            </a:pPr>
            <a:r>
              <a:rPr lang="en-US" dirty="0">
                <a:solidFill>
                  <a:srgbClr val="FF0000"/>
                </a:solidFill>
              </a:rPr>
              <a:t>function</a:t>
            </a:r>
            <a:r>
              <a:rPr lang="en-US" dirty="0"/>
              <a:t> signals produced by a layer of neurons to its </a:t>
            </a:r>
            <a:r>
              <a:rPr lang="en-US" dirty="0">
                <a:solidFill>
                  <a:srgbClr val="FF0000"/>
                </a:solidFill>
              </a:rPr>
              <a:t>left</a:t>
            </a:r>
            <a:r>
              <a:rPr lang="en-US" dirty="0" smtClean="0"/>
              <a:t>. The </a:t>
            </a:r>
            <a:r>
              <a:rPr lang="en-US" dirty="0"/>
              <a:t>induced local field </a:t>
            </a:r>
            <a:r>
              <a:rPr lang="en-US" dirty="0">
                <a:solidFill>
                  <a:srgbClr val="FF0000"/>
                </a:solidFill>
              </a:rPr>
              <a:t>v</a:t>
            </a:r>
            <a:r>
              <a:rPr lang="en-US" i="1" dirty="0">
                <a:solidFill>
                  <a:srgbClr val="FF0000"/>
                </a:solidFill>
              </a:rPr>
              <a:t>j</a:t>
            </a:r>
            <a:r>
              <a:rPr lang="en-US" dirty="0">
                <a:solidFill>
                  <a:srgbClr val="FF0000"/>
                </a:solidFill>
              </a:rPr>
              <a:t>(</a:t>
            </a:r>
            <a:r>
              <a:rPr lang="en-US" i="1" dirty="0">
                <a:solidFill>
                  <a:srgbClr val="FF0000"/>
                </a:solidFill>
              </a:rPr>
              <a:t>n</a:t>
            </a:r>
            <a:r>
              <a:rPr lang="en-US" dirty="0" smtClean="0">
                <a:solidFill>
                  <a:srgbClr val="FF0000"/>
                </a:solidFill>
              </a:rPr>
              <a:t>) (</a:t>
            </a:r>
            <a:r>
              <a:rPr lang="en-US" dirty="0" smtClean="0"/>
              <a:t>at </a:t>
            </a:r>
            <a:r>
              <a:rPr lang="en-US" dirty="0"/>
              <a:t>the input of the activation </a:t>
            </a:r>
            <a:r>
              <a:rPr lang="en-US" dirty="0" smtClean="0"/>
              <a:t>function) </a:t>
            </a:r>
            <a:r>
              <a:rPr lang="en-US" dirty="0"/>
              <a:t>associated with neuron </a:t>
            </a:r>
            <a:r>
              <a:rPr lang="en-US" i="1" dirty="0"/>
              <a:t>j </a:t>
            </a:r>
            <a:r>
              <a:rPr lang="en-US" dirty="0"/>
              <a:t>is </a:t>
            </a:r>
            <a:r>
              <a:rPr lang="en-US" dirty="0" smtClean="0"/>
              <a:t>therefore </a:t>
            </a:r>
          </a:p>
          <a:p>
            <a:pPr>
              <a:buFont typeface="+mj-lt"/>
              <a:buAutoNum type="arabicPeriod"/>
            </a:pPr>
            <a:r>
              <a:rPr lang="en-US" dirty="0" smtClean="0"/>
              <a:t>, </a:t>
            </a:r>
            <a:r>
              <a:rPr lang="en-US" sz="1600" dirty="0" smtClean="0"/>
              <a:t>where </a:t>
            </a:r>
            <a:r>
              <a:rPr lang="en-US" sz="1600" i="1" dirty="0"/>
              <a:t>m </a:t>
            </a:r>
            <a:r>
              <a:rPr lang="en-US" sz="1600" dirty="0"/>
              <a:t>is the total number of inputs (excluding the bias) </a:t>
            </a:r>
            <a:r>
              <a:rPr lang="en-US" sz="1600" dirty="0" smtClean="0"/>
              <a:t>and w</a:t>
            </a:r>
            <a:r>
              <a:rPr lang="en-US" sz="1600" i="1" dirty="0" smtClean="0"/>
              <a:t>j</a:t>
            </a:r>
            <a:r>
              <a:rPr lang="en-US" sz="1600" dirty="0" smtClean="0"/>
              <a:t>0 is </a:t>
            </a:r>
            <a:r>
              <a:rPr lang="en-US" sz="1600" dirty="0"/>
              <a:t>bias </a:t>
            </a:r>
            <a:r>
              <a:rPr lang="en-US" sz="1600" i="1" dirty="0" err="1"/>
              <a:t>bj</a:t>
            </a:r>
            <a:r>
              <a:rPr lang="en-US" sz="1600" i="1" dirty="0"/>
              <a:t> </a:t>
            </a:r>
            <a:r>
              <a:rPr lang="en-US" sz="1600" i="1" dirty="0" smtClean="0"/>
              <a:t>to </a:t>
            </a:r>
            <a:r>
              <a:rPr lang="en-US" sz="1600" dirty="0" smtClean="0"/>
              <a:t>neuron </a:t>
            </a:r>
            <a:r>
              <a:rPr lang="en-US" sz="1600" i="1" dirty="0"/>
              <a:t>j. </a:t>
            </a:r>
            <a:endParaRPr lang="en-US" sz="1600" i="1" dirty="0" smtClean="0"/>
          </a:p>
          <a:p>
            <a:pPr>
              <a:buFont typeface="+mj-lt"/>
              <a:buAutoNum type="arabicPeriod"/>
            </a:pPr>
            <a:r>
              <a:rPr lang="en-US" dirty="0" smtClean="0"/>
              <a:t>Hence</a:t>
            </a:r>
            <a:r>
              <a:rPr lang="en-US" dirty="0"/>
              <a:t>, the function signal </a:t>
            </a:r>
            <a:r>
              <a:rPr lang="en-US" i="1" dirty="0">
                <a:solidFill>
                  <a:srgbClr val="FF0000"/>
                </a:solidFill>
              </a:rPr>
              <a:t>y</a:t>
            </a:r>
            <a:r>
              <a:rPr lang="en-US" i="1" dirty="0" smtClean="0">
                <a:solidFill>
                  <a:srgbClr val="FF0000"/>
                </a:solidFill>
              </a:rPr>
              <a:t>j</a:t>
            </a:r>
            <a:r>
              <a:rPr lang="en-US" dirty="0" smtClean="0">
                <a:solidFill>
                  <a:srgbClr val="FF0000"/>
                </a:solidFill>
              </a:rPr>
              <a:t>(</a:t>
            </a:r>
            <a:r>
              <a:rPr lang="en-US" i="1" dirty="0" smtClean="0">
                <a:solidFill>
                  <a:srgbClr val="FF0000"/>
                </a:solidFill>
              </a:rPr>
              <a:t>n</a:t>
            </a:r>
            <a:r>
              <a:rPr lang="en-US" dirty="0">
                <a:solidFill>
                  <a:srgbClr val="FF0000"/>
                </a:solidFill>
              </a:rPr>
              <a:t>)</a:t>
            </a:r>
            <a:r>
              <a:rPr lang="en-US" dirty="0"/>
              <a:t> </a:t>
            </a:r>
            <a:r>
              <a:rPr lang="en-US" dirty="0" smtClean="0"/>
              <a:t>at </a:t>
            </a:r>
            <a:r>
              <a:rPr lang="en-US" dirty="0"/>
              <a:t>the output of neuron </a:t>
            </a:r>
            <a:r>
              <a:rPr lang="en-US" i="1" dirty="0"/>
              <a:t>j </a:t>
            </a:r>
            <a:r>
              <a:rPr lang="en-US" dirty="0" smtClean="0"/>
              <a:t>at iteration </a:t>
            </a:r>
            <a:r>
              <a:rPr lang="en-US" i="1" dirty="0"/>
              <a:t>n </a:t>
            </a:r>
            <a:r>
              <a:rPr lang="en-US" dirty="0" smtClean="0"/>
              <a:t>is  </a:t>
            </a:r>
          </a:p>
          <a:p>
            <a:pPr>
              <a:buFont typeface="+mj-lt"/>
              <a:buAutoNum type="arabicPeriod"/>
            </a:pPr>
            <a:r>
              <a:rPr lang="en-US" dirty="0" smtClean="0"/>
              <a:t>The BPA algorithm </a:t>
            </a:r>
            <a:r>
              <a:rPr lang="en-US" dirty="0"/>
              <a:t>applies a correction </a:t>
            </a:r>
            <a:r>
              <a:rPr lang="el-GR" sz="2000" dirty="0" smtClean="0">
                <a:solidFill>
                  <a:srgbClr val="FF0000"/>
                </a:solidFill>
              </a:rPr>
              <a:t>Δ</a:t>
            </a:r>
            <a:r>
              <a:rPr lang="en-US" sz="2000" dirty="0" err="1" smtClean="0">
                <a:solidFill>
                  <a:srgbClr val="FF0000"/>
                </a:solidFill>
              </a:rPr>
              <a:t>w</a:t>
            </a:r>
            <a:r>
              <a:rPr lang="en-US" sz="2000" i="1" dirty="0" err="1" smtClean="0">
                <a:solidFill>
                  <a:srgbClr val="FF0000"/>
                </a:solidFill>
              </a:rPr>
              <a:t>ji</a:t>
            </a:r>
            <a:r>
              <a:rPr lang="en-US" sz="2000" dirty="0" smtClean="0">
                <a:solidFill>
                  <a:srgbClr val="FF0000"/>
                </a:solidFill>
              </a:rPr>
              <a:t>(</a:t>
            </a:r>
            <a:r>
              <a:rPr lang="en-US" sz="2000" i="1" dirty="0" smtClean="0">
                <a:solidFill>
                  <a:srgbClr val="FF0000"/>
                </a:solidFill>
              </a:rPr>
              <a:t>n</a:t>
            </a:r>
            <a:r>
              <a:rPr lang="en-US" sz="2000" dirty="0">
                <a:solidFill>
                  <a:srgbClr val="FF0000"/>
                </a:solidFill>
              </a:rPr>
              <a:t>) </a:t>
            </a:r>
            <a:r>
              <a:rPr lang="en-US" dirty="0"/>
              <a:t>to the synaptic weight </a:t>
            </a:r>
            <a:r>
              <a:rPr lang="en-US" dirty="0" err="1">
                <a:solidFill>
                  <a:srgbClr val="FF0000"/>
                </a:solidFill>
              </a:rPr>
              <a:t>w</a:t>
            </a:r>
            <a:r>
              <a:rPr lang="en-US" i="1" dirty="0" err="1">
                <a:solidFill>
                  <a:srgbClr val="FF0000"/>
                </a:solidFill>
              </a:rPr>
              <a:t>ji</a:t>
            </a:r>
            <a:r>
              <a:rPr lang="en-US" dirty="0">
                <a:solidFill>
                  <a:srgbClr val="FF0000"/>
                </a:solidFill>
              </a:rPr>
              <a:t>(</a:t>
            </a:r>
            <a:r>
              <a:rPr lang="en-US" i="1" dirty="0">
                <a:solidFill>
                  <a:srgbClr val="FF0000"/>
                </a:solidFill>
              </a:rPr>
              <a:t>n</a:t>
            </a:r>
            <a:r>
              <a:rPr lang="en-US" dirty="0">
                <a:solidFill>
                  <a:srgbClr val="FF0000"/>
                </a:solidFill>
              </a:rPr>
              <a:t>)</a:t>
            </a:r>
            <a:r>
              <a:rPr lang="en-US" dirty="0"/>
              <a:t>, </a:t>
            </a:r>
            <a:r>
              <a:rPr lang="en-US" dirty="0" smtClean="0"/>
              <a:t>which is </a:t>
            </a:r>
            <a:r>
              <a:rPr lang="en-US" dirty="0"/>
              <a:t>proportional to the partial </a:t>
            </a:r>
            <a:r>
              <a:rPr lang="en-US" dirty="0" smtClean="0"/>
              <a:t>derivative </a:t>
            </a:r>
          </a:p>
          <a:p>
            <a:pPr>
              <a:buFont typeface="+mj-lt"/>
              <a:buAutoNum type="arabicPeriod"/>
            </a:pPr>
            <a:r>
              <a:rPr lang="en-US" dirty="0" smtClean="0"/>
              <a:t>According </a:t>
            </a:r>
            <a:r>
              <a:rPr lang="en-US" dirty="0"/>
              <a:t>to the </a:t>
            </a:r>
            <a:r>
              <a:rPr lang="en-US" i="1" dirty="0"/>
              <a:t>chain rule </a:t>
            </a:r>
            <a:r>
              <a:rPr lang="en-US" dirty="0" smtClean="0"/>
              <a:t>of calculus</a:t>
            </a:r>
            <a:r>
              <a:rPr lang="en-US" dirty="0"/>
              <a:t>, we may express this </a:t>
            </a:r>
            <a:r>
              <a:rPr lang="en-US" dirty="0">
                <a:solidFill>
                  <a:srgbClr val="FF0000"/>
                </a:solidFill>
              </a:rPr>
              <a:t>gradient</a:t>
            </a:r>
            <a:r>
              <a:rPr lang="en-US" dirty="0"/>
              <a:t> </a:t>
            </a:r>
            <a:r>
              <a:rPr lang="en-US" dirty="0" smtClean="0"/>
              <a:t>as </a:t>
            </a:r>
            <a:endParaRPr lang="en-US" dirty="0"/>
          </a:p>
          <a:p>
            <a:pPr>
              <a:buFont typeface="+mj-lt"/>
              <a:buAutoNum type="arabicPeriod"/>
            </a:pPr>
            <a:r>
              <a:rPr lang="en-US" dirty="0"/>
              <a:t>The partial derivative </a:t>
            </a:r>
            <a:r>
              <a:rPr lang="en-US" dirty="0" smtClean="0"/>
              <a:t>                     represents </a:t>
            </a:r>
            <a:r>
              <a:rPr lang="en-US" dirty="0"/>
              <a:t>a </a:t>
            </a:r>
            <a:r>
              <a:rPr lang="en-US" i="1" dirty="0"/>
              <a:t>sensitivity factor</a:t>
            </a:r>
            <a:r>
              <a:rPr lang="en-US" dirty="0"/>
              <a:t>, determining </a:t>
            </a:r>
            <a:r>
              <a:rPr lang="en-US" dirty="0" smtClean="0"/>
              <a:t>the direction </a:t>
            </a:r>
            <a:r>
              <a:rPr lang="en-US" dirty="0"/>
              <a:t>of search in weight space for the synaptic weight w</a:t>
            </a:r>
            <a:r>
              <a:rPr lang="en-US" i="1" dirty="0"/>
              <a:t>ji</a:t>
            </a:r>
            <a:r>
              <a:rPr lang="en-US" i="1" dirty="0" smtClean="0"/>
              <a:t>. </a:t>
            </a:r>
          </a:p>
          <a:p>
            <a:pPr>
              <a:buFont typeface="+mj-lt"/>
              <a:buAutoNum type="arabicPeriod"/>
            </a:pPr>
            <a:r>
              <a:rPr lang="en-US" dirty="0" smtClean="0"/>
              <a:t>WKT from previous </a:t>
            </a:r>
            <a:r>
              <a:rPr lang="en-US" dirty="0" smtClean="0">
                <a:solidFill>
                  <a:srgbClr val="FF0000"/>
                </a:solidFill>
              </a:rPr>
              <a:t>slides                           (5.1) ; e </a:t>
            </a:r>
            <a:r>
              <a:rPr lang="en-US" baseline="-25000" dirty="0" smtClean="0">
                <a:solidFill>
                  <a:srgbClr val="FF0000"/>
                </a:solidFill>
              </a:rPr>
              <a:t>j</a:t>
            </a:r>
            <a:r>
              <a:rPr lang="en-US" dirty="0" smtClean="0">
                <a:solidFill>
                  <a:srgbClr val="FF0000"/>
                </a:solidFill>
              </a:rPr>
              <a:t> (n) = d </a:t>
            </a:r>
            <a:r>
              <a:rPr lang="en-US" baseline="-25000" dirty="0" smtClean="0">
                <a:solidFill>
                  <a:srgbClr val="FF0000"/>
                </a:solidFill>
              </a:rPr>
              <a:t>j</a:t>
            </a:r>
            <a:r>
              <a:rPr lang="en-US" dirty="0" smtClean="0">
                <a:solidFill>
                  <a:srgbClr val="FF0000"/>
                </a:solidFill>
              </a:rPr>
              <a:t> (n) – y </a:t>
            </a:r>
            <a:r>
              <a:rPr lang="en-US" baseline="-25000" dirty="0" smtClean="0">
                <a:solidFill>
                  <a:srgbClr val="FF0000"/>
                </a:solidFill>
              </a:rPr>
              <a:t>j</a:t>
            </a:r>
            <a:r>
              <a:rPr lang="en-US" dirty="0" smtClean="0">
                <a:solidFill>
                  <a:srgbClr val="FF0000"/>
                </a:solidFill>
              </a:rPr>
              <a:t> (n) ; (5.2)</a:t>
            </a:r>
          </a:p>
          <a:p>
            <a:pPr>
              <a:buFont typeface="+mj-lt"/>
              <a:buAutoNum type="arabicPeriod"/>
            </a:pPr>
            <a:r>
              <a:rPr lang="en-US" dirty="0" smtClean="0">
                <a:solidFill>
                  <a:srgbClr val="FF0000"/>
                </a:solidFill>
              </a:rPr>
              <a:t>                       </a:t>
            </a:r>
          </a:p>
          <a:p>
            <a:pPr>
              <a:buFont typeface="+mj-lt"/>
              <a:buAutoNum type="arabicPeriod"/>
            </a:pPr>
            <a:r>
              <a:rPr lang="en-US" dirty="0" smtClean="0">
                <a:solidFill>
                  <a:srgbClr val="FF0000"/>
                </a:solidFill>
              </a:rPr>
              <a:t>                                                                    (5.3) and                              </a:t>
            </a:r>
            <a:r>
              <a:rPr lang="en-US" dirty="0" smtClean="0"/>
              <a:t>     </a:t>
            </a:r>
            <a:r>
              <a:rPr lang="en-US" dirty="0" smtClean="0">
                <a:solidFill>
                  <a:srgbClr val="FF0000"/>
                </a:solidFill>
              </a:rPr>
              <a:t>(5.4)</a:t>
            </a:r>
          </a:p>
          <a:p>
            <a:pPr>
              <a:buFont typeface="+mj-lt"/>
              <a:buAutoNum type="arabicPeriod"/>
            </a:pPr>
            <a:r>
              <a:rPr lang="en-US" dirty="0" smtClean="0"/>
              <a:t>6. Differentiating by chain rule                            </a:t>
            </a:r>
            <a:endParaRPr lang="en-US" dirty="0"/>
          </a:p>
        </p:txBody>
      </p:sp>
      <p:sp>
        <p:nvSpPr>
          <p:cNvPr id="4" name="Date Placeholder 3"/>
          <p:cNvSpPr>
            <a:spLocks noGrp="1"/>
          </p:cNvSpPr>
          <p:nvPr>
            <p:ph type="dt" sz="half" idx="10"/>
          </p:nvPr>
        </p:nvSpPr>
        <p:spPr/>
        <p:txBody>
          <a:bodyPr/>
          <a:lstStyle/>
          <a:p>
            <a:fld id="{23DD8549-F0A4-4536-B78C-4B499E991DE9}" type="datetime5">
              <a:rPr lang="en-US" smtClean="0"/>
              <a:t>5-Oct-21</a:t>
            </a:fld>
            <a:endParaRPr lang="en-US"/>
          </a:p>
        </p:txBody>
      </p:sp>
      <p:sp>
        <p:nvSpPr>
          <p:cNvPr id="5" name="Footer Placeholder 4"/>
          <p:cNvSpPr>
            <a:spLocks noGrp="1"/>
          </p:cNvSpPr>
          <p:nvPr>
            <p:ph type="ftr" sz="quarter" idx="11"/>
          </p:nvPr>
        </p:nvSpPr>
        <p:spPr/>
        <p:txBody>
          <a:bodyPr/>
          <a:lstStyle/>
          <a:p>
            <a:r>
              <a:rPr lang="fi-FI" smtClean="0"/>
              <a:t>shilpa mehta sept 2020 ann</a:t>
            </a:r>
            <a:endParaRPr lang="en-US" dirty="0"/>
          </a:p>
        </p:txBody>
      </p:sp>
      <p:pic>
        <p:nvPicPr>
          <p:cNvPr id="6" name="Picture 5"/>
          <p:cNvPicPr>
            <a:picLocks noChangeAspect="1"/>
          </p:cNvPicPr>
          <p:nvPr/>
        </p:nvPicPr>
        <p:blipFill>
          <a:blip r:embed="rId2"/>
          <a:stretch>
            <a:fillRect/>
          </a:stretch>
        </p:blipFill>
        <p:spPr>
          <a:xfrm>
            <a:off x="8898607" y="1110097"/>
            <a:ext cx="2944510" cy="667612"/>
          </a:xfrm>
          <a:prstGeom prst="rect">
            <a:avLst/>
          </a:prstGeom>
        </p:spPr>
      </p:pic>
      <p:pic>
        <p:nvPicPr>
          <p:cNvPr id="7" name="Picture 6"/>
          <p:cNvPicPr>
            <a:picLocks noChangeAspect="1"/>
          </p:cNvPicPr>
          <p:nvPr/>
        </p:nvPicPr>
        <p:blipFill>
          <a:blip r:embed="rId3"/>
          <a:stretch>
            <a:fillRect/>
          </a:stretch>
        </p:blipFill>
        <p:spPr>
          <a:xfrm>
            <a:off x="9440215" y="1777709"/>
            <a:ext cx="3032866" cy="658297"/>
          </a:xfrm>
          <a:prstGeom prst="rect">
            <a:avLst/>
          </a:prstGeom>
        </p:spPr>
      </p:pic>
      <p:pic>
        <p:nvPicPr>
          <p:cNvPr id="8" name="Picture 7"/>
          <p:cNvPicPr>
            <a:picLocks noChangeAspect="1"/>
          </p:cNvPicPr>
          <p:nvPr/>
        </p:nvPicPr>
        <p:blipFill>
          <a:blip r:embed="rId4"/>
          <a:stretch>
            <a:fillRect/>
          </a:stretch>
        </p:blipFill>
        <p:spPr>
          <a:xfrm>
            <a:off x="6052499" y="2849991"/>
            <a:ext cx="1844893" cy="392895"/>
          </a:xfrm>
          <a:prstGeom prst="rect">
            <a:avLst/>
          </a:prstGeom>
        </p:spPr>
      </p:pic>
      <p:pic>
        <p:nvPicPr>
          <p:cNvPr id="9" name="Picture 8"/>
          <p:cNvPicPr>
            <a:picLocks noChangeAspect="1"/>
          </p:cNvPicPr>
          <p:nvPr/>
        </p:nvPicPr>
        <p:blipFill>
          <a:blip r:embed="rId5"/>
          <a:stretch>
            <a:fillRect/>
          </a:stretch>
        </p:blipFill>
        <p:spPr>
          <a:xfrm>
            <a:off x="8570314" y="2812579"/>
            <a:ext cx="5129699" cy="951326"/>
          </a:xfrm>
          <a:prstGeom prst="rect">
            <a:avLst/>
          </a:prstGeom>
        </p:spPr>
      </p:pic>
      <p:pic>
        <p:nvPicPr>
          <p:cNvPr id="10" name="Picture 9"/>
          <p:cNvPicPr>
            <a:picLocks noChangeAspect="1"/>
          </p:cNvPicPr>
          <p:nvPr/>
        </p:nvPicPr>
        <p:blipFill>
          <a:blip r:embed="rId6"/>
          <a:stretch>
            <a:fillRect/>
          </a:stretch>
        </p:blipFill>
        <p:spPr>
          <a:xfrm>
            <a:off x="3593004" y="3645581"/>
            <a:ext cx="1210816" cy="263742"/>
          </a:xfrm>
          <a:prstGeom prst="rect">
            <a:avLst/>
          </a:prstGeom>
        </p:spPr>
      </p:pic>
      <p:pic>
        <p:nvPicPr>
          <p:cNvPr id="11" name="Picture 10"/>
          <p:cNvPicPr>
            <a:picLocks noChangeAspect="1"/>
          </p:cNvPicPr>
          <p:nvPr/>
        </p:nvPicPr>
        <p:blipFill>
          <a:blip r:embed="rId7"/>
          <a:stretch>
            <a:fillRect/>
          </a:stretch>
        </p:blipFill>
        <p:spPr>
          <a:xfrm>
            <a:off x="3946106" y="4257077"/>
            <a:ext cx="1553173" cy="478950"/>
          </a:xfrm>
          <a:prstGeom prst="rect">
            <a:avLst/>
          </a:prstGeom>
        </p:spPr>
      </p:pic>
      <p:pic>
        <p:nvPicPr>
          <p:cNvPr id="12" name="Picture 11"/>
          <p:cNvPicPr>
            <a:picLocks noChangeAspect="1"/>
          </p:cNvPicPr>
          <p:nvPr/>
        </p:nvPicPr>
        <p:blipFill>
          <a:blip r:embed="rId3"/>
          <a:stretch>
            <a:fillRect/>
          </a:stretch>
        </p:blipFill>
        <p:spPr>
          <a:xfrm>
            <a:off x="3633858" y="4926979"/>
            <a:ext cx="1997754" cy="433621"/>
          </a:xfrm>
          <a:prstGeom prst="rect">
            <a:avLst/>
          </a:prstGeom>
        </p:spPr>
      </p:pic>
      <p:pic>
        <p:nvPicPr>
          <p:cNvPr id="13" name="Picture 12"/>
          <p:cNvPicPr>
            <a:picLocks noChangeAspect="1"/>
          </p:cNvPicPr>
          <p:nvPr/>
        </p:nvPicPr>
        <p:blipFill>
          <a:blip r:embed="rId2"/>
          <a:stretch>
            <a:fillRect/>
          </a:stretch>
        </p:blipFill>
        <p:spPr>
          <a:xfrm>
            <a:off x="6982110" y="4926979"/>
            <a:ext cx="1916497" cy="434530"/>
          </a:xfrm>
          <a:prstGeom prst="rect">
            <a:avLst/>
          </a:prstGeom>
        </p:spPr>
      </p:pic>
    </p:spTree>
    <p:extLst>
      <p:ext uri="{BB962C8B-B14F-4D97-AF65-F5344CB8AC3E}">
        <p14:creationId xmlns:p14="http://schemas.microsoft.com/office/powerpoint/2010/main" val="22109896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BPA Contd..</a:t>
            </a:r>
            <a:endParaRPr lang="en-US" dirty="0"/>
          </a:p>
        </p:txBody>
      </p:sp>
      <p:sp>
        <p:nvSpPr>
          <p:cNvPr id="3" name="Content Placeholder 2"/>
          <p:cNvSpPr>
            <a:spLocks noGrp="1"/>
          </p:cNvSpPr>
          <p:nvPr>
            <p:ph idx="1"/>
          </p:nvPr>
        </p:nvSpPr>
        <p:spPr/>
        <p:txBody>
          <a:bodyPr>
            <a:normAutofit/>
          </a:bodyPr>
          <a:lstStyle/>
          <a:p>
            <a:r>
              <a:rPr lang="en-US" dirty="0" smtClean="0"/>
              <a:t>Differentiating </a:t>
            </a:r>
            <a:r>
              <a:rPr lang="en-US" dirty="0"/>
              <a:t>both sides of Eq. </a:t>
            </a:r>
            <a:r>
              <a:rPr lang="en-US" dirty="0" smtClean="0"/>
              <a:t>(5.1) </a:t>
            </a:r>
            <a:r>
              <a:rPr lang="en-US" dirty="0"/>
              <a:t>with respect to </a:t>
            </a:r>
            <a:r>
              <a:rPr lang="en-US" i="1" dirty="0" err="1"/>
              <a:t>ej</a:t>
            </a:r>
            <a:r>
              <a:rPr lang="en-US" dirty="0"/>
              <a:t>(</a:t>
            </a:r>
            <a:r>
              <a:rPr lang="en-US" i="1" dirty="0"/>
              <a:t>n</a:t>
            </a:r>
            <a:r>
              <a:rPr lang="en-US" dirty="0"/>
              <a:t>), we </a:t>
            </a:r>
            <a:r>
              <a:rPr lang="en-US" dirty="0" smtClean="0"/>
              <a:t>get </a:t>
            </a:r>
          </a:p>
          <a:p>
            <a:endParaRPr lang="en-US" dirty="0"/>
          </a:p>
          <a:p>
            <a:r>
              <a:rPr lang="en-US" dirty="0" smtClean="0"/>
              <a:t>Differentiating </a:t>
            </a:r>
            <a:r>
              <a:rPr lang="en-US" dirty="0"/>
              <a:t>both </a:t>
            </a:r>
            <a:r>
              <a:rPr lang="en-US" dirty="0" smtClean="0"/>
              <a:t>sides </a:t>
            </a:r>
            <a:r>
              <a:rPr lang="en-US" dirty="0"/>
              <a:t>with respect to </a:t>
            </a:r>
            <a:r>
              <a:rPr lang="en-US" i="1" dirty="0"/>
              <a:t>yj</a:t>
            </a:r>
            <a:r>
              <a:rPr lang="en-US" dirty="0"/>
              <a:t>(</a:t>
            </a:r>
            <a:r>
              <a:rPr lang="en-US" i="1" dirty="0"/>
              <a:t>n</a:t>
            </a:r>
            <a:r>
              <a:rPr lang="en-US" dirty="0"/>
              <a:t>), we get</a:t>
            </a:r>
          </a:p>
          <a:p>
            <a:r>
              <a:rPr lang="en-US" dirty="0" smtClean="0"/>
              <a:t>Next</a:t>
            </a:r>
            <a:r>
              <a:rPr lang="en-US" dirty="0"/>
              <a:t>, differentiating </a:t>
            </a:r>
            <a:r>
              <a:rPr lang="en-US" dirty="0" smtClean="0"/>
              <a:t>with </a:t>
            </a:r>
            <a:r>
              <a:rPr lang="en-US" dirty="0"/>
              <a:t>respect to v</a:t>
            </a:r>
            <a:r>
              <a:rPr lang="en-US" i="1" dirty="0"/>
              <a:t>j</a:t>
            </a:r>
            <a:r>
              <a:rPr lang="en-US" dirty="0"/>
              <a:t>(</a:t>
            </a:r>
            <a:r>
              <a:rPr lang="en-US" i="1" dirty="0"/>
              <a:t>n</a:t>
            </a:r>
            <a:r>
              <a:rPr lang="en-US" dirty="0"/>
              <a:t>), we get</a:t>
            </a:r>
          </a:p>
          <a:p>
            <a:r>
              <a:rPr lang="en-US" dirty="0" smtClean="0"/>
              <a:t>where </a:t>
            </a:r>
            <a:r>
              <a:rPr lang="en-US" dirty="0"/>
              <a:t>the use of prime (on the right-hand side) signifies differentiation with respect </a:t>
            </a:r>
            <a:r>
              <a:rPr lang="en-US" dirty="0" smtClean="0"/>
              <a:t>to the </a:t>
            </a:r>
            <a:r>
              <a:rPr lang="en-US" dirty="0"/>
              <a:t>argument. </a:t>
            </a:r>
            <a:endParaRPr lang="en-US" dirty="0" smtClean="0"/>
          </a:p>
          <a:p>
            <a:r>
              <a:rPr lang="en-US" dirty="0" smtClean="0"/>
              <a:t>Finally</a:t>
            </a:r>
            <a:r>
              <a:rPr lang="en-US" dirty="0"/>
              <a:t>, differentiating Eq. (4.6) with respect to w</a:t>
            </a:r>
            <a:r>
              <a:rPr lang="en-US" i="1" dirty="0"/>
              <a:t>ji</a:t>
            </a:r>
            <a:r>
              <a:rPr lang="en-US" dirty="0"/>
              <a:t>(</a:t>
            </a:r>
            <a:r>
              <a:rPr lang="en-US" i="1" dirty="0"/>
              <a:t>n</a:t>
            </a:r>
            <a:r>
              <a:rPr lang="en-US" dirty="0"/>
              <a:t>) </a:t>
            </a:r>
            <a:r>
              <a:rPr lang="en-US" dirty="0" smtClean="0"/>
              <a:t>yields </a:t>
            </a:r>
          </a:p>
          <a:p>
            <a:r>
              <a:rPr lang="en-US" dirty="0" smtClean="0"/>
              <a:t>The </a:t>
            </a:r>
            <a:r>
              <a:rPr lang="en-US" dirty="0"/>
              <a:t>use of </a:t>
            </a:r>
            <a:r>
              <a:rPr lang="en-US" dirty="0" smtClean="0"/>
              <a:t>yields </a:t>
            </a:r>
            <a:endParaRPr lang="en-US" dirty="0"/>
          </a:p>
        </p:txBody>
      </p:sp>
      <p:sp>
        <p:nvSpPr>
          <p:cNvPr id="4" name="Date Placeholder 3"/>
          <p:cNvSpPr>
            <a:spLocks noGrp="1"/>
          </p:cNvSpPr>
          <p:nvPr>
            <p:ph type="dt" sz="half" idx="10"/>
          </p:nvPr>
        </p:nvSpPr>
        <p:spPr/>
        <p:txBody>
          <a:bodyPr/>
          <a:lstStyle/>
          <a:p>
            <a:fld id="{23DD8549-F0A4-4536-B78C-4B499E991DE9}" type="datetime5">
              <a:rPr lang="en-US" smtClean="0"/>
              <a:t>5-Oct-21</a:t>
            </a:fld>
            <a:endParaRPr lang="en-US"/>
          </a:p>
        </p:txBody>
      </p:sp>
      <p:sp>
        <p:nvSpPr>
          <p:cNvPr id="5" name="Footer Placeholder 4"/>
          <p:cNvSpPr>
            <a:spLocks noGrp="1"/>
          </p:cNvSpPr>
          <p:nvPr>
            <p:ph type="ftr" sz="quarter" idx="11"/>
          </p:nvPr>
        </p:nvSpPr>
        <p:spPr/>
        <p:txBody>
          <a:bodyPr/>
          <a:lstStyle/>
          <a:p>
            <a:r>
              <a:rPr lang="fi-FI" smtClean="0"/>
              <a:t>shilpa mehta sept 2020 ann</a:t>
            </a:r>
            <a:endParaRPr lang="en-US" dirty="0"/>
          </a:p>
        </p:txBody>
      </p:sp>
    </p:spTree>
    <p:extLst>
      <p:ext uri="{BB962C8B-B14F-4D97-AF65-F5344CB8AC3E}">
        <p14:creationId xmlns:p14="http://schemas.microsoft.com/office/powerpoint/2010/main" val="19933190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Differentiating </a:t>
            </a:r>
            <a:endParaRPr lang="en-US" dirty="0"/>
          </a:p>
        </p:txBody>
      </p:sp>
      <p:sp>
        <p:nvSpPr>
          <p:cNvPr id="3" name="Content Placeholder 2"/>
          <p:cNvSpPr>
            <a:spLocks noGrp="1"/>
          </p:cNvSpPr>
          <p:nvPr>
            <p:ph idx="1"/>
          </p:nvPr>
        </p:nvSpPr>
        <p:spPr>
          <a:xfrm>
            <a:off x="625819" y="1244600"/>
            <a:ext cx="8596668" cy="4466562"/>
          </a:xfrm>
        </p:spPr>
        <p:txBody>
          <a:bodyPr>
            <a:normAutofit/>
          </a:bodyPr>
          <a:lstStyle/>
          <a:p>
            <a:r>
              <a:rPr lang="en-US" dirty="0" smtClean="0"/>
              <a:t> (d </a:t>
            </a:r>
            <a:r>
              <a:rPr lang="en-US" dirty="0" err="1" smtClean="0"/>
              <a:t>eps</a:t>
            </a:r>
            <a:r>
              <a:rPr lang="en-US" dirty="0" smtClean="0"/>
              <a:t> / de)   ( de / d y)   (</a:t>
            </a:r>
            <a:r>
              <a:rPr lang="en-US" dirty="0" err="1" smtClean="0"/>
              <a:t>dy</a:t>
            </a:r>
            <a:r>
              <a:rPr lang="en-US" dirty="0" smtClean="0"/>
              <a:t> / dv)   (dv / </a:t>
            </a:r>
            <a:r>
              <a:rPr lang="en-US" dirty="0" err="1" smtClean="0"/>
              <a:t>dwji</a:t>
            </a:r>
            <a:r>
              <a:rPr lang="en-US" dirty="0" smtClean="0"/>
              <a:t>)</a:t>
            </a:r>
          </a:p>
          <a:p>
            <a:endParaRPr lang="en-US" dirty="0"/>
          </a:p>
          <a:p>
            <a:endParaRPr lang="en-US" dirty="0" smtClean="0"/>
          </a:p>
          <a:p>
            <a:endParaRPr lang="en-US" dirty="0"/>
          </a:p>
          <a:p>
            <a:endParaRPr lang="en-US" dirty="0" smtClean="0"/>
          </a:p>
          <a:p>
            <a:endParaRPr lang="en-US" dirty="0" smtClean="0"/>
          </a:p>
          <a:p>
            <a:r>
              <a:rPr lang="en-US" dirty="0" smtClean="0">
                <a:sym typeface="Wingdings" panose="05000000000000000000" pitchFamily="2" charset="2"/>
              </a:rPr>
              <a:t>                                      = </a:t>
            </a:r>
            <a:r>
              <a:rPr lang="en-US" dirty="0"/>
              <a:t>(d </a:t>
            </a:r>
            <a:r>
              <a:rPr lang="en-US" dirty="0" err="1"/>
              <a:t>eps</a:t>
            </a:r>
            <a:r>
              <a:rPr lang="en-US" dirty="0"/>
              <a:t> / de)   ( de / d y)   (</a:t>
            </a:r>
            <a:r>
              <a:rPr lang="en-US" dirty="0" err="1"/>
              <a:t>dy</a:t>
            </a:r>
            <a:r>
              <a:rPr lang="en-US" dirty="0"/>
              <a:t> / v)   (dv / </a:t>
            </a:r>
            <a:r>
              <a:rPr lang="en-US" dirty="0" err="1"/>
              <a:t>dwji</a:t>
            </a:r>
            <a:r>
              <a:rPr lang="en-US" dirty="0" smtClean="0"/>
              <a:t>)</a:t>
            </a:r>
          </a:p>
          <a:p>
            <a:r>
              <a:rPr lang="en-US" dirty="0" smtClean="0"/>
              <a:t>= ( (1/2)(2e))    .   (-1)     .    (</a:t>
            </a:r>
            <a:r>
              <a:rPr lang="el-GR" dirty="0" smtClean="0"/>
              <a:t>φ</a:t>
            </a:r>
            <a:r>
              <a:rPr lang="en-US" dirty="0" smtClean="0"/>
              <a:t> ‘)     .  (</a:t>
            </a:r>
            <a:r>
              <a:rPr lang="en-US" dirty="0" err="1" smtClean="0"/>
              <a:t>y</a:t>
            </a:r>
            <a:r>
              <a:rPr lang="en-US" baseline="-25000" dirty="0" err="1" smtClean="0"/>
              <a:t>i</a:t>
            </a:r>
            <a:r>
              <a:rPr lang="en-US" dirty="0" smtClean="0"/>
              <a:t>(n))</a:t>
            </a:r>
          </a:p>
          <a:p>
            <a:pPr lvl="6"/>
            <a:r>
              <a:rPr lang="en-US" dirty="0" smtClean="0">
                <a:solidFill>
                  <a:srgbClr val="FF0000"/>
                </a:solidFill>
              </a:rPr>
              <a:t>(   d/</a:t>
            </a:r>
            <a:r>
              <a:rPr lang="en-US" dirty="0" err="1" smtClean="0">
                <a:solidFill>
                  <a:srgbClr val="FF0000"/>
                </a:solidFill>
              </a:rPr>
              <a:t>dwji</a:t>
            </a:r>
            <a:r>
              <a:rPr lang="en-US" dirty="0" smtClean="0">
                <a:solidFill>
                  <a:srgbClr val="FF0000"/>
                </a:solidFill>
              </a:rPr>
              <a:t> (    wj0 </a:t>
            </a:r>
            <a:r>
              <a:rPr lang="en-US" dirty="0" err="1" smtClean="0">
                <a:solidFill>
                  <a:srgbClr val="FF0000"/>
                </a:solidFill>
              </a:rPr>
              <a:t>yo</a:t>
            </a:r>
            <a:r>
              <a:rPr lang="en-US" dirty="0" smtClean="0">
                <a:solidFill>
                  <a:srgbClr val="FF0000"/>
                </a:solidFill>
              </a:rPr>
              <a:t>  + w j1 y1 + wj2 y2 + w j3 y3 + ….. +</a:t>
            </a:r>
          </a:p>
          <a:p>
            <a:pPr marL="457200" lvl="1" indent="0">
              <a:buNone/>
            </a:pPr>
            <a:r>
              <a:rPr lang="en-US" dirty="0">
                <a:solidFill>
                  <a:srgbClr val="FF0000"/>
                </a:solidFill>
              </a:rPr>
              <a:t> </a:t>
            </a:r>
            <a:r>
              <a:rPr lang="en-US" dirty="0" smtClean="0">
                <a:solidFill>
                  <a:srgbClr val="FF0000"/>
                </a:solidFill>
              </a:rPr>
              <a:t>   					                 </a:t>
            </a:r>
            <a:r>
              <a:rPr lang="en-US" sz="1000" dirty="0" smtClean="0">
                <a:solidFill>
                  <a:srgbClr val="FF0000"/>
                </a:solidFill>
              </a:rPr>
              <a:t>+ </a:t>
            </a:r>
            <a:r>
              <a:rPr lang="en-US" sz="1000" dirty="0" err="1" smtClean="0">
                <a:solidFill>
                  <a:srgbClr val="FF0000"/>
                </a:solidFill>
              </a:rPr>
              <a:t>wj</a:t>
            </a:r>
            <a:r>
              <a:rPr lang="en-US" sz="1000" dirty="0" smtClean="0">
                <a:solidFill>
                  <a:srgbClr val="FF0000"/>
                </a:solidFill>
              </a:rPr>
              <a:t>(i-1) y(i-1)   + </a:t>
            </a:r>
            <a:r>
              <a:rPr lang="en-US" sz="2000" u="sng" dirty="0" err="1" smtClean="0">
                <a:solidFill>
                  <a:srgbClr val="FF0000"/>
                </a:solidFill>
              </a:rPr>
              <a:t>wj</a:t>
            </a:r>
            <a:r>
              <a:rPr lang="en-US" sz="2000" u="sng" dirty="0" smtClean="0">
                <a:solidFill>
                  <a:srgbClr val="FF0000"/>
                </a:solidFill>
              </a:rPr>
              <a:t> I   yi   </a:t>
            </a:r>
            <a:r>
              <a:rPr lang="en-US" sz="1000" dirty="0" smtClean="0">
                <a:solidFill>
                  <a:srgbClr val="FF0000"/>
                </a:solidFill>
              </a:rPr>
              <a:t>+ </a:t>
            </a:r>
            <a:r>
              <a:rPr lang="en-US" sz="1000" dirty="0" err="1" smtClean="0">
                <a:solidFill>
                  <a:srgbClr val="FF0000"/>
                </a:solidFill>
              </a:rPr>
              <a:t>wj</a:t>
            </a:r>
            <a:r>
              <a:rPr lang="en-US" sz="1000" dirty="0" smtClean="0">
                <a:solidFill>
                  <a:srgbClr val="FF0000"/>
                </a:solidFill>
              </a:rPr>
              <a:t>(i+1)y(</a:t>
            </a:r>
            <a:r>
              <a:rPr lang="en-US" sz="1000" dirty="0" err="1" smtClean="0">
                <a:solidFill>
                  <a:srgbClr val="FF0000"/>
                </a:solidFill>
              </a:rPr>
              <a:t>i</a:t>
            </a:r>
            <a:r>
              <a:rPr lang="en-US" sz="1000" dirty="0" smtClean="0">
                <a:solidFill>
                  <a:srgbClr val="FF0000"/>
                </a:solidFill>
              </a:rPr>
              <a:t>+)+ ….. +….. +</a:t>
            </a:r>
            <a:r>
              <a:rPr lang="en-US" sz="1000" dirty="0" err="1" smtClean="0">
                <a:solidFill>
                  <a:srgbClr val="FF0000"/>
                </a:solidFill>
              </a:rPr>
              <a:t>wjm</a:t>
            </a:r>
            <a:r>
              <a:rPr lang="en-US" sz="1000" dirty="0" smtClean="0">
                <a:solidFill>
                  <a:srgbClr val="FF0000"/>
                </a:solidFill>
              </a:rPr>
              <a:t> </a:t>
            </a:r>
            <a:r>
              <a:rPr lang="en-US" sz="1000" dirty="0" err="1" smtClean="0">
                <a:solidFill>
                  <a:srgbClr val="FF0000"/>
                </a:solidFill>
              </a:rPr>
              <a:t>ym</a:t>
            </a:r>
            <a:r>
              <a:rPr lang="en-US" sz="1000" dirty="0" smtClean="0">
                <a:solidFill>
                  <a:srgbClr val="FF0000"/>
                </a:solidFill>
              </a:rPr>
              <a:t>) )</a:t>
            </a:r>
            <a:endParaRPr lang="en-US" dirty="0" smtClean="0">
              <a:solidFill>
                <a:srgbClr val="FF0000"/>
              </a:solidFill>
            </a:endParaRPr>
          </a:p>
          <a:p>
            <a:pPr marL="457200" lvl="1" indent="0">
              <a:buNone/>
            </a:pPr>
            <a:r>
              <a:rPr lang="en-US" dirty="0"/>
              <a:t>= ( (1/</a:t>
            </a:r>
            <a:r>
              <a:rPr lang="en-US" strike="sngStrike" dirty="0"/>
              <a:t>2</a:t>
            </a:r>
            <a:r>
              <a:rPr lang="en-US" dirty="0"/>
              <a:t>)(</a:t>
            </a:r>
            <a:r>
              <a:rPr lang="en-US" strike="sngStrike" dirty="0" smtClean="0"/>
              <a:t>2</a:t>
            </a:r>
            <a:r>
              <a:rPr lang="en-US" dirty="0" smtClean="0"/>
              <a:t> e</a:t>
            </a:r>
            <a:r>
              <a:rPr lang="en-US" dirty="0"/>
              <a:t>))    .   (-1)     .    (</a:t>
            </a:r>
            <a:r>
              <a:rPr lang="el-GR" dirty="0"/>
              <a:t>φ</a:t>
            </a:r>
            <a:r>
              <a:rPr lang="en-US" dirty="0"/>
              <a:t> ‘)     .  </a:t>
            </a:r>
            <a:r>
              <a:rPr lang="en-US" dirty="0" smtClean="0"/>
              <a:t>(0+0+0….+yi+0+0+….+0) = [ - </a:t>
            </a:r>
            <a:r>
              <a:rPr lang="el-GR" dirty="0" smtClean="0"/>
              <a:t>φ</a:t>
            </a:r>
            <a:r>
              <a:rPr lang="en-US" dirty="0" smtClean="0"/>
              <a:t>’ y</a:t>
            </a:r>
            <a:r>
              <a:rPr lang="en-US" baseline="-25000" dirty="0" smtClean="0"/>
              <a:t>i</a:t>
            </a:r>
            <a:r>
              <a:rPr lang="en-US" dirty="0" smtClean="0"/>
              <a:t> ]</a:t>
            </a:r>
            <a:endParaRPr lang="en-US" dirty="0"/>
          </a:p>
          <a:p>
            <a:pPr marL="457200" lvl="1" indent="0">
              <a:buNone/>
            </a:pPr>
            <a:endParaRPr lang="en-US" dirty="0">
              <a:solidFill>
                <a:srgbClr val="FF0000"/>
              </a:solidFill>
            </a:endParaRPr>
          </a:p>
        </p:txBody>
      </p:sp>
      <p:sp>
        <p:nvSpPr>
          <p:cNvPr id="4" name="Date Placeholder 3"/>
          <p:cNvSpPr>
            <a:spLocks noGrp="1"/>
          </p:cNvSpPr>
          <p:nvPr>
            <p:ph type="dt" sz="half" idx="10"/>
          </p:nvPr>
        </p:nvSpPr>
        <p:spPr/>
        <p:txBody>
          <a:bodyPr/>
          <a:lstStyle/>
          <a:p>
            <a:fld id="{23DD8549-F0A4-4536-B78C-4B499E991DE9}" type="datetime5">
              <a:rPr lang="en-US" smtClean="0"/>
              <a:t>5-Oct-21</a:t>
            </a:fld>
            <a:endParaRPr lang="en-US"/>
          </a:p>
        </p:txBody>
      </p:sp>
      <p:sp>
        <p:nvSpPr>
          <p:cNvPr id="5" name="Footer Placeholder 4"/>
          <p:cNvSpPr>
            <a:spLocks noGrp="1"/>
          </p:cNvSpPr>
          <p:nvPr>
            <p:ph type="ftr" sz="quarter" idx="11"/>
          </p:nvPr>
        </p:nvSpPr>
        <p:spPr/>
        <p:txBody>
          <a:bodyPr/>
          <a:lstStyle/>
          <a:p>
            <a:r>
              <a:rPr lang="fi-FI" smtClean="0"/>
              <a:t>shilpa mehta sept 2020 ann</a:t>
            </a:r>
            <a:endParaRPr lang="en-US" dirty="0"/>
          </a:p>
        </p:txBody>
      </p:sp>
      <p:pic>
        <p:nvPicPr>
          <p:cNvPr id="6" name="Picture 5"/>
          <p:cNvPicPr>
            <a:picLocks noChangeAspect="1"/>
          </p:cNvPicPr>
          <p:nvPr/>
        </p:nvPicPr>
        <p:blipFill>
          <a:blip r:embed="rId2"/>
          <a:stretch>
            <a:fillRect/>
          </a:stretch>
        </p:blipFill>
        <p:spPr>
          <a:xfrm>
            <a:off x="4801720" y="214871"/>
            <a:ext cx="3284736" cy="699529"/>
          </a:xfrm>
          <a:prstGeom prst="rect">
            <a:avLst/>
          </a:prstGeom>
        </p:spPr>
      </p:pic>
      <p:pic>
        <p:nvPicPr>
          <p:cNvPr id="7" name="Picture 6"/>
          <p:cNvPicPr>
            <a:picLocks noChangeAspect="1"/>
          </p:cNvPicPr>
          <p:nvPr/>
        </p:nvPicPr>
        <p:blipFill>
          <a:blip r:embed="rId3"/>
          <a:stretch>
            <a:fillRect/>
          </a:stretch>
        </p:blipFill>
        <p:spPr>
          <a:xfrm>
            <a:off x="1336502" y="1893146"/>
            <a:ext cx="6324600" cy="1228725"/>
          </a:xfrm>
          <a:prstGeom prst="rect">
            <a:avLst/>
          </a:prstGeom>
        </p:spPr>
      </p:pic>
      <p:sp>
        <p:nvSpPr>
          <p:cNvPr id="8" name="Rounded Rectangle 7"/>
          <p:cNvSpPr/>
          <p:nvPr/>
        </p:nvSpPr>
        <p:spPr>
          <a:xfrm>
            <a:off x="3554569" y="1861600"/>
            <a:ext cx="3420377" cy="43083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a:off x="1532586" y="1558344"/>
            <a:ext cx="0" cy="3032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a:xfrm>
            <a:off x="3052293" y="1558344"/>
            <a:ext cx="991673" cy="3032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Curved Connector 14"/>
          <p:cNvCxnSpPr/>
          <p:nvPr/>
        </p:nvCxnSpPr>
        <p:spPr>
          <a:xfrm rot="5400000">
            <a:off x="2865549" y="1410237"/>
            <a:ext cx="1197736" cy="1159098"/>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7" name="Curved Connector 16"/>
          <p:cNvCxnSpPr/>
          <p:nvPr/>
        </p:nvCxnSpPr>
        <p:spPr>
          <a:xfrm rot="16200000" flipH="1">
            <a:off x="5502646" y="1851191"/>
            <a:ext cx="1229639" cy="386366"/>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pic>
        <p:nvPicPr>
          <p:cNvPr id="18" name="Picture 17"/>
          <p:cNvPicPr>
            <a:picLocks noChangeAspect="1"/>
          </p:cNvPicPr>
          <p:nvPr/>
        </p:nvPicPr>
        <p:blipFill>
          <a:blip r:embed="rId2"/>
          <a:stretch>
            <a:fillRect/>
          </a:stretch>
        </p:blipFill>
        <p:spPr>
          <a:xfrm>
            <a:off x="1516984" y="3582710"/>
            <a:ext cx="2205010" cy="469587"/>
          </a:xfrm>
          <a:prstGeom prst="rect">
            <a:avLst/>
          </a:prstGeom>
        </p:spPr>
      </p:pic>
    </p:spTree>
    <p:extLst>
      <p:ext uri="{BB962C8B-B14F-4D97-AF65-F5344CB8AC3E}">
        <p14:creationId xmlns:p14="http://schemas.microsoft.com/office/powerpoint/2010/main" val="35385731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GRADIENT = Slope of </a:t>
            </a:r>
            <a:r>
              <a:rPr lang="en-US" dirty="0" err="1" smtClean="0"/>
              <a:t>eps</a:t>
            </a:r>
            <a:r>
              <a:rPr lang="en-US" dirty="0" smtClean="0"/>
              <a:t> </a:t>
            </a:r>
            <a:r>
              <a:rPr lang="en-US" dirty="0" err="1" smtClean="0"/>
              <a:t>wrt</a:t>
            </a:r>
            <a:r>
              <a:rPr lang="en-US" dirty="0" smtClean="0"/>
              <a:t> </a:t>
            </a:r>
            <a:r>
              <a:rPr lang="en-US" dirty="0" err="1" smtClean="0"/>
              <a:t>wji</a:t>
            </a:r>
            <a:endParaRPr lang="en-US" dirty="0"/>
          </a:p>
        </p:txBody>
      </p:sp>
      <p:sp>
        <p:nvSpPr>
          <p:cNvPr id="3" name="Content Placeholder 2"/>
          <p:cNvSpPr>
            <a:spLocks noGrp="1"/>
          </p:cNvSpPr>
          <p:nvPr>
            <p:ph idx="1"/>
          </p:nvPr>
        </p:nvSpPr>
        <p:spPr/>
        <p:txBody>
          <a:bodyPr/>
          <a:lstStyle/>
          <a:p>
            <a:r>
              <a:rPr lang="en-US" dirty="0" smtClean="0"/>
              <a:t>(</a:t>
            </a:r>
            <a:r>
              <a:rPr lang="en-US" dirty="0" err="1" smtClean="0"/>
              <a:t>deps</a:t>
            </a:r>
            <a:r>
              <a:rPr lang="en-US" dirty="0" smtClean="0"/>
              <a:t>) / </a:t>
            </a:r>
            <a:r>
              <a:rPr lang="en-US" dirty="0" err="1" smtClean="0"/>
              <a:t>dwji</a:t>
            </a:r>
            <a:r>
              <a:rPr lang="en-US" dirty="0" smtClean="0"/>
              <a:t>  = (</a:t>
            </a:r>
            <a:r>
              <a:rPr lang="en-US" dirty="0" err="1" smtClean="0"/>
              <a:t>deps</a:t>
            </a:r>
            <a:r>
              <a:rPr lang="en-US" dirty="0" smtClean="0"/>
              <a:t>/de)  (</a:t>
            </a:r>
            <a:r>
              <a:rPr lang="en-US" dirty="0" err="1" smtClean="0"/>
              <a:t>dej</a:t>
            </a:r>
            <a:r>
              <a:rPr lang="en-US" dirty="0" smtClean="0"/>
              <a:t>/ </a:t>
            </a:r>
            <a:r>
              <a:rPr lang="en-US" dirty="0" err="1" smtClean="0"/>
              <a:t>dyj</a:t>
            </a:r>
            <a:r>
              <a:rPr lang="en-US" dirty="0" smtClean="0"/>
              <a:t>)   (</a:t>
            </a:r>
            <a:r>
              <a:rPr lang="en-US" dirty="0" err="1" smtClean="0"/>
              <a:t>dy</a:t>
            </a:r>
            <a:r>
              <a:rPr lang="en-US" dirty="0" smtClean="0"/>
              <a:t>/dv)  (dv  / </a:t>
            </a:r>
            <a:r>
              <a:rPr lang="en-US" dirty="0" err="1" smtClean="0"/>
              <a:t>dwji</a:t>
            </a:r>
            <a:r>
              <a:rPr lang="en-US" dirty="0" smtClean="0"/>
              <a:t>)</a:t>
            </a:r>
          </a:p>
          <a:p>
            <a:pPr marL="0" indent="0">
              <a:buNone/>
            </a:pPr>
            <a:r>
              <a:rPr lang="en-US" dirty="0"/>
              <a:t>	</a:t>
            </a:r>
            <a:r>
              <a:rPr lang="en-US" dirty="0" smtClean="0"/>
              <a:t>= ((1/2) 2ej) (-1) (</a:t>
            </a:r>
            <a:r>
              <a:rPr lang="el-GR" dirty="0" smtClean="0"/>
              <a:t>φ</a:t>
            </a:r>
            <a:r>
              <a:rPr lang="en-US" dirty="0" smtClean="0"/>
              <a:t>’) (  0+0+0+0 ….. +d/</a:t>
            </a:r>
            <a:r>
              <a:rPr lang="en-US" dirty="0" err="1" smtClean="0"/>
              <a:t>dwji</a:t>
            </a:r>
            <a:r>
              <a:rPr lang="en-US" dirty="0" smtClean="0"/>
              <a:t> (</a:t>
            </a:r>
            <a:r>
              <a:rPr lang="en-US" dirty="0" err="1" smtClean="0"/>
              <a:t>wji.yi</a:t>
            </a:r>
            <a:r>
              <a:rPr lang="en-US" dirty="0" smtClean="0"/>
              <a:t>) +0+0+0+…) </a:t>
            </a:r>
          </a:p>
          <a:p>
            <a:pPr marL="0" indent="0">
              <a:buNone/>
            </a:pPr>
            <a:r>
              <a:rPr lang="en-US" dirty="0" smtClean="0"/>
              <a:t>       =   -  </a:t>
            </a:r>
            <a:r>
              <a:rPr lang="en-US" dirty="0" err="1" smtClean="0"/>
              <a:t>ej</a:t>
            </a:r>
            <a:r>
              <a:rPr lang="en-US" dirty="0" smtClean="0"/>
              <a:t>  </a:t>
            </a:r>
            <a:r>
              <a:rPr lang="el-GR" dirty="0"/>
              <a:t>φ</a:t>
            </a:r>
            <a:r>
              <a:rPr lang="en-US" dirty="0" smtClean="0"/>
              <a:t>’ </a:t>
            </a:r>
            <a:r>
              <a:rPr lang="en-US" dirty="0" err="1"/>
              <a:t>wji</a:t>
            </a:r>
            <a:r>
              <a:rPr lang="en-US" dirty="0"/>
              <a:t> </a:t>
            </a:r>
          </a:p>
        </p:txBody>
      </p:sp>
      <p:sp>
        <p:nvSpPr>
          <p:cNvPr id="4" name="Date Placeholder 3"/>
          <p:cNvSpPr>
            <a:spLocks noGrp="1"/>
          </p:cNvSpPr>
          <p:nvPr>
            <p:ph type="dt" sz="half" idx="10"/>
          </p:nvPr>
        </p:nvSpPr>
        <p:spPr/>
        <p:txBody>
          <a:bodyPr/>
          <a:lstStyle/>
          <a:p>
            <a:fld id="{23DD8549-F0A4-4536-B78C-4B499E991DE9}" type="datetime5">
              <a:rPr lang="en-US" smtClean="0"/>
              <a:t>5-Oct-21</a:t>
            </a:fld>
            <a:endParaRPr lang="en-US"/>
          </a:p>
        </p:txBody>
      </p:sp>
      <p:sp>
        <p:nvSpPr>
          <p:cNvPr id="5" name="Footer Placeholder 4"/>
          <p:cNvSpPr>
            <a:spLocks noGrp="1"/>
          </p:cNvSpPr>
          <p:nvPr>
            <p:ph type="ftr" sz="quarter" idx="11"/>
          </p:nvPr>
        </p:nvSpPr>
        <p:spPr/>
        <p:txBody>
          <a:bodyPr/>
          <a:lstStyle/>
          <a:p>
            <a:r>
              <a:rPr lang="fi-FI" smtClean="0"/>
              <a:t>shilpa mehta sept 2020 ann</a:t>
            </a:r>
            <a:endParaRPr lang="en-US" dirty="0"/>
          </a:p>
        </p:txBody>
      </p:sp>
    </p:spTree>
    <p:extLst>
      <p:ext uri="{BB962C8B-B14F-4D97-AF65-F5344CB8AC3E}">
        <p14:creationId xmlns:p14="http://schemas.microsoft.com/office/powerpoint/2010/main" val="11309245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BPA Contd..</a:t>
            </a:r>
          </a:p>
        </p:txBody>
      </p:sp>
      <p:sp>
        <p:nvSpPr>
          <p:cNvPr id="3" name="Content Placeholder 2"/>
          <p:cNvSpPr>
            <a:spLocks noGrp="1"/>
          </p:cNvSpPr>
          <p:nvPr>
            <p:ph idx="1"/>
          </p:nvPr>
        </p:nvSpPr>
        <p:spPr>
          <a:xfrm>
            <a:off x="677334" y="742324"/>
            <a:ext cx="8596668" cy="5299038"/>
          </a:xfrm>
        </p:spPr>
        <p:txBody>
          <a:bodyPr/>
          <a:lstStyle/>
          <a:p>
            <a:r>
              <a:rPr lang="en-US" dirty="0" smtClean="0"/>
              <a:t>This yields  </a:t>
            </a:r>
          </a:p>
          <a:p>
            <a:endParaRPr lang="en-US" dirty="0"/>
          </a:p>
          <a:p>
            <a:r>
              <a:rPr lang="en-US" dirty="0"/>
              <a:t>The correction </a:t>
            </a:r>
            <a:r>
              <a:rPr lang="en-US" dirty="0" err="1"/>
              <a:t>w</a:t>
            </a:r>
            <a:r>
              <a:rPr lang="en-US" i="1" dirty="0" err="1"/>
              <a:t>ji</a:t>
            </a:r>
            <a:r>
              <a:rPr lang="en-US" dirty="0"/>
              <a:t>(</a:t>
            </a:r>
            <a:r>
              <a:rPr lang="en-US" i="1" dirty="0"/>
              <a:t>n</a:t>
            </a:r>
            <a:r>
              <a:rPr lang="en-US" dirty="0"/>
              <a:t>) applied to </a:t>
            </a:r>
            <a:r>
              <a:rPr lang="en-US" dirty="0" err="1"/>
              <a:t>w</a:t>
            </a:r>
            <a:r>
              <a:rPr lang="en-US" i="1" dirty="0" err="1"/>
              <a:t>ji</a:t>
            </a:r>
            <a:r>
              <a:rPr lang="en-US" dirty="0"/>
              <a:t>(</a:t>
            </a:r>
            <a:r>
              <a:rPr lang="en-US" i="1" dirty="0"/>
              <a:t>n</a:t>
            </a:r>
            <a:r>
              <a:rPr lang="en-US" dirty="0"/>
              <a:t>) is defined by the </a:t>
            </a:r>
            <a:r>
              <a:rPr lang="en-US" i="1" dirty="0"/>
              <a:t>delta rule</a:t>
            </a:r>
            <a:r>
              <a:rPr lang="en-US" dirty="0"/>
              <a:t>, or </a:t>
            </a:r>
            <a:r>
              <a:rPr lang="en-US" dirty="0" smtClean="0"/>
              <a:t> Change in weight = (LR).(Gradient of error WRT weights) = - </a:t>
            </a:r>
            <a:r>
              <a:rPr lang="el-GR" dirty="0" smtClean="0"/>
              <a:t>η</a:t>
            </a:r>
            <a:r>
              <a:rPr lang="en-US" dirty="0" smtClean="0"/>
              <a:t> </a:t>
            </a:r>
            <a:r>
              <a:rPr lang="en-US" dirty="0" err="1" smtClean="0"/>
              <a:t>e</a:t>
            </a:r>
            <a:r>
              <a:rPr lang="en-US" baseline="-25000" dirty="0" err="1" smtClean="0"/>
              <a:t>j</a:t>
            </a:r>
            <a:r>
              <a:rPr lang="en-US" dirty="0" smtClean="0"/>
              <a:t> </a:t>
            </a:r>
            <a:r>
              <a:rPr lang="el-GR" dirty="0" smtClean="0"/>
              <a:t>φ</a:t>
            </a:r>
            <a:r>
              <a:rPr lang="en-US" dirty="0" smtClean="0"/>
              <a:t>’ y</a:t>
            </a:r>
            <a:r>
              <a:rPr lang="en-US" baseline="-25000" dirty="0" smtClean="0"/>
              <a:t>i</a:t>
            </a:r>
            <a:r>
              <a:rPr lang="en-US" dirty="0" smtClean="0"/>
              <a:t> </a:t>
            </a:r>
          </a:p>
          <a:p>
            <a:r>
              <a:rPr lang="en-US" dirty="0" smtClean="0"/>
              <a:t>i.e. </a:t>
            </a:r>
            <a:r>
              <a:rPr lang="el-GR" dirty="0" smtClean="0"/>
              <a:t>Δ</a:t>
            </a:r>
            <a:r>
              <a:rPr lang="en-US" dirty="0" smtClean="0"/>
              <a:t>w </a:t>
            </a:r>
            <a:r>
              <a:rPr lang="en-US" baseline="-25000" dirty="0" err="1" smtClean="0"/>
              <a:t>ji</a:t>
            </a:r>
            <a:r>
              <a:rPr lang="en-US" dirty="0" smtClean="0"/>
              <a:t> (n) </a:t>
            </a:r>
            <a:r>
              <a:rPr lang="en-US" dirty="0"/>
              <a:t>= - </a:t>
            </a:r>
            <a:r>
              <a:rPr lang="el-GR" dirty="0"/>
              <a:t>η</a:t>
            </a:r>
            <a:r>
              <a:rPr lang="en-US" dirty="0"/>
              <a:t> </a:t>
            </a:r>
            <a:r>
              <a:rPr lang="en-US" dirty="0" err="1"/>
              <a:t>e</a:t>
            </a:r>
            <a:r>
              <a:rPr lang="en-US" baseline="-25000" dirty="0" err="1"/>
              <a:t>j</a:t>
            </a:r>
            <a:r>
              <a:rPr lang="en-US" dirty="0"/>
              <a:t> </a:t>
            </a:r>
            <a:r>
              <a:rPr lang="el-GR" dirty="0"/>
              <a:t>φ</a:t>
            </a:r>
            <a:r>
              <a:rPr lang="en-US" dirty="0"/>
              <a:t>’ y</a:t>
            </a:r>
            <a:r>
              <a:rPr lang="en-US" baseline="-25000" dirty="0"/>
              <a:t>i</a:t>
            </a:r>
            <a:r>
              <a:rPr lang="en-US" dirty="0"/>
              <a:t> where  is the </a:t>
            </a:r>
            <a:r>
              <a:rPr lang="en-US" i="1" dirty="0"/>
              <a:t>learning-rate </a:t>
            </a:r>
            <a:r>
              <a:rPr lang="en-US" i="1" dirty="0" smtClean="0"/>
              <a:t>parameter</a:t>
            </a:r>
          </a:p>
          <a:p>
            <a:r>
              <a:rPr lang="en-US" dirty="0"/>
              <a:t>where the </a:t>
            </a:r>
            <a:r>
              <a:rPr lang="en-US" sz="3200" i="1" dirty="0">
                <a:solidFill>
                  <a:srgbClr val="FF0000"/>
                </a:solidFill>
              </a:rPr>
              <a:t>local gradient </a:t>
            </a:r>
            <a:r>
              <a:rPr lang="en-US" dirty="0"/>
              <a:t>is defined </a:t>
            </a:r>
            <a:r>
              <a:rPr lang="en-US" dirty="0" smtClean="0"/>
              <a:t>by</a:t>
            </a:r>
          </a:p>
          <a:p>
            <a:pPr marL="0" indent="0">
              <a:buNone/>
            </a:pPr>
            <a:r>
              <a:rPr lang="en-US" i="1" dirty="0" smtClean="0"/>
              <a:t>     i.e</a:t>
            </a:r>
            <a:r>
              <a:rPr lang="en-US" i="1" dirty="0" smtClean="0">
                <a:solidFill>
                  <a:srgbClr val="FF0000"/>
                </a:solidFill>
              </a:rPr>
              <a:t>. </a:t>
            </a:r>
            <a:r>
              <a:rPr lang="en-US" dirty="0" smtClean="0">
                <a:solidFill>
                  <a:srgbClr val="FF0000"/>
                </a:solidFill>
              </a:rPr>
              <a:t>slope </a:t>
            </a:r>
            <a:r>
              <a:rPr lang="en-US" dirty="0" err="1" smtClean="0">
                <a:solidFill>
                  <a:srgbClr val="FF0000"/>
                </a:solidFill>
              </a:rPr>
              <a:t>wrt</a:t>
            </a:r>
            <a:r>
              <a:rPr lang="en-US" dirty="0" smtClean="0">
                <a:solidFill>
                  <a:srgbClr val="FF0000"/>
                </a:solidFill>
              </a:rPr>
              <a:t> only local induced field</a:t>
            </a:r>
            <a:r>
              <a:rPr lang="en-US" dirty="0" smtClean="0"/>
              <a:t>, </a:t>
            </a:r>
          </a:p>
          <a:p>
            <a:pPr marL="0" indent="0">
              <a:buNone/>
            </a:pPr>
            <a:r>
              <a:rPr lang="en-US" dirty="0">
                <a:solidFill>
                  <a:srgbClr val="FF0000"/>
                </a:solidFill>
              </a:rPr>
              <a:t> </a:t>
            </a:r>
            <a:r>
              <a:rPr lang="en-US" dirty="0" smtClean="0">
                <a:solidFill>
                  <a:srgbClr val="FF0000"/>
                </a:solidFill>
              </a:rPr>
              <a:t>    not till weights</a:t>
            </a:r>
            <a:endParaRPr lang="en-US" dirty="0">
              <a:solidFill>
                <a:srgbClr val="FF0000"/>
              </a:solidFill>
            </a:endParaRPr>
          </a:p>
          <a:p>
            <a:r>
              <a:rPr lang="en-US" dirty="0"/>
              <a:t>we note that a key factor </a:t>
            </a:r>
            <a:r>
              <a:rPr lang="en-US" dirty="0" smtClean="0"/>
              <a:t>for the </a:t>
            </a:r>
            <a:r>
              <a:rPr lang="en-US" dirty="0"/>
              <a:t>weight adjustment </a:t>
            </a:r>
            <a:r>
              <a:rPr lang="el-GR" dirty="0"/>
              <a:t>Δ </a:t>
            </a:r>
            <a:r>
              <a:rPr lang="en-US" dirty="0" err="1" smtClean="0"/>
              <a:t>w</a:t>
            </a:r>
            <a:r>
              <a:rPr lang="en-US" i="1" dirty="0" err="1" smtClean="0"/>
              <a:t>ji</a:t>
            </a:r>
            <a:r>
              <a:rPr lang="en-US" dirty="0" smtClean="0"/>
              <a:t>(</a:t>
            </a:r>
            <a:r>
              <a:rPr lang="en-US" i="1" dirty="0" smtClean="0"/>
              <a:t>n</a:t>
            </a:r>
            <a:r>
              <a:rPr lang="en-US" dirty="0"/>
              <a:t>) is </a:t>
            </a:r>
            <a:r>
              <a:rPr lang="en-US" dirty="0" smtClean="0"/>
              <a:t>error </a:t>
            </a:r>
            <a:r>
              <a:rPr lang="en-US" i="1" dirty="0" err="1" smtClean="0"/>
              <a:t>ej</a:t>
            </a:r>
            <a:r>
              <a:rPr lang="en-US" dirty="0" smtClean="0"/>
              <a:t>(</a:t>
            </a:r>
            <a:r>
              <a:rPr lang="en-US" i="1" dirty="0" smtClean="0"/>
              <a:t>n</a:t>
            </a:r>
            <a:r>
              <a:rPr lang="en-US" dirty="0" smtClean="0"/>
              <a:t>)</a:t>
            </a:r>
          </a:p>
          <a:p>
            <a:r>
              <a:rPr lang="en-US" dirty="0" smtClean="0"/>
              <a:t>Now the problem comes to </a:t>
            </a:r>
            <a:r>
              <a:rPr lang="en-US" dirty="0" smtClean="0">
                <a:solidFill>
                  <a:srgbClr val="FF0000"/>
                </a:solidFill>
              </a:rPr>
              <a:t>HOW</a:t>
            </a:r>
            <a:r>
              <a:rPr lang="en-US" dirty="0" smtClean="0"/>
              <a:t> to find </a:t>
            </a:r>
            <a:r>
              <a:rPr lang="en-US" dirty="0" err="1" smtClean="0"/>
              <a:t>ej</a:t>
            </a:r>
            <a:r>
              <a:rPr lang="en-US" dirty="0" smtClean="0"/>
              <a:t> for hidden layers s their output signal is invisible to external world</a:t>
            </a:r>
            <a:endParaRPr lang="en-US" dirty="0"/>
          </a:p>
          <a:p>
            <a:r>
              <a:rPr lang="en-US" b="1" dirty="0">
                <a:solidFill>
                  <a:srgbClr val="FF0000"/>
                </a:solidFill>
              </a:rPr>
              <a:t>Case 1 </a:t>
            </a:r>
            <a:r>
              <a:rPr lang="en-US" b="1" dirty="0"/>
              <a:t>Neuron </a:t>
            </a:r>
            <a:r>
              <a:rPr lang="en-US" b="1" i="1" dirty="0"/>
              <a:t>j </a:t>
            </a:r>
            <a:r>
              <a:rPr lang="en-US" b="1" dirty="0"/>
              <a:t>Is an Output </a:t>
            </a:r>
            <a:r>
              <a:rPr lang="en-US" b="1" dirty="0" smtClean="0"/>
              <a:t>Node – </a:t>
            </a:r>
            <a:r>
              <a:rPr lang="en-US" b="1" dirty="0" err="1" smtClean="0"/>
              <a:t>yj</a:t>
            </a:r>
            <a:r>
              <a:rPr lang="en-US" b="1" dirty="0" smtClean="0"/>
              <a:t> is </a:t>
            </a:r>
            <a:r>
              <a:rPr lang="en-US" b="1" dirty="0" err="1" smtClean="0"/>
              <a:t>visble</a:t>
            </a:r>
            <a:r>
              <a:rPr lang="en-US" b="1" dirty="0" smtClean="0"/>
              <a:t>; </a:t>
            </a:r>
            <a:r>
              <a:rPr lang="en-US" b="1" dirty="0" err="1" smtClean="0"/>
              <a:t>ej</a:t>
            </a:r>
            <a:r>
              <a:rPr lang="en-US" b="1" dirty="0" smtClean="0"/>
              <a:t> can b directly found</a:t>
            </a:r>
          </a:p>
          <a:p>
            <a:r>
              <a:rPr lang="en-US" b="1" dirty="0">
                <a:solidFill>
                  <a:srgbClr val="FF0000"/>
                </a:solidFill>
              </a:rPr>
              <a:t>Case 2 </a:t>
            </a:r>
            <a:r>
              <a:rPr lang="en-US" b="1" dirty="0"/>
              <a:t>Neuron </a:t>
            </a:r>
            <a:r>
              <a:rPr lang="en-US" b="1" i="1" dirty="0"/>
              <a:t>j </a:t>
            </a:r>
            <a:r>
              <a:rPr lang="en-US" b="1" dirty="0"/>
              <a:t>Is a Hidden Node</a:t>
            </a:r>
            <a:endParaRPr lang="en-US" dirty="0" smtClean="0"/>
          </a:p>
          <a:p>
            <a:endParaRPr lang="en-US" dirty="0"/>
          </a:p>
        </p:txBody>
      </p:sp>
      <p:sp>
        <p:nvSpPr>
          <p:cNvPr id="4" name="Date Placeholder 3"/>
          <p:cNvSpPr>
            <a:spLocks noGrp="1"/>
          </p:cNvSpPr>
          <p:nvPr>
            <p:ph type="dt" sz="half" idx="10"/>
          </p:nvPr>
        </p:nvSpPr>
        <p:spPr/>
        <p:txBody>
          <a:bodyPr/>
          <a:lstStyle/>
          <a:p>
            <a:fld id="{23DD8549-F0A4-4536-B78C-4B499E991DE9}" type="datetime5">
              <a:rPr lang="en-US" smtClean="0"/>
              <a:t>5-Oct-21</a:t>
            </a:fld>
            <a:endParaRPr lang="en-US"/>
          </a:p>
        </p:txBody>
      </p:sp>
      <p:sp>
        <p:nvSpPr>
          <p:cNvPr id="5" name="Footer Placeholder 4"/>
          <p:cNvSpPr>
            <a:spLocks noGrp="1"/>
          </p:cNvSpPr>
          <p:nvPr>
            <p:ph type="ftr" sz="quarter" idx="11"/>
          </p:nvPr>
        </p:nvSpPr>
        <p:spPr/>
        <p:txBody>
          <a:bodyPr/>
          <a:lstStyle/>
          <a:p>
            <a:r>
              <a:rPr lang="fi-FI" smtClean="0"/>
              <a:t>shilpa mehta sept 2020 ann</a:t>
            </a:r>
            <a:endParaRPr lang="en-US" dirty="0"/>
          </a:p>
        </p:txBody>
      </p:sp>
      <p:pic>
        <p:nvPicPr>
          <p:cNvPr id="6" name="Picture 5"/>
          <p:cNvPicPr>
            <a:picLocks noChangeAspect="1"/>
          </p:cNvPicPr>
          <p:nvPr/>
        </p:nvPicPr>
        <p:blipFill>
          <a:blip r:embed="rId2"/>
          <a:stretch>
            <a:fillRect/>
          </a:stretch>
        </p:blipFill>
        <p:spPr>
          <a:xfrm>
            <a:off x="2643254" y="647700"/>
            <a:ext cx="2793164" cy="704582"/>
          </a:xfrm>
          <a:prstGeom prst="rect">
            <a:avLst/>
          </a:prstGeom>
        </p:spPr>
      </p:pic>
      <p:pic>
        <p:nvPicPr>
          <p:cNvPr id="7" name="Picture 6"/>
          <p:cNvPicPr>
            <a:picLocks noChangeAspect="1"/>
          </p:cNvPicPr>
          <p:nvPr/>
        </p:nvPicPr>
        <p:blipFill>
          <a:blip r:embed="rId3"/>
          <a:stretch>
            <a:fillRect/>
          </a:stretch>
        </p:blipFill>
        <p:spPr>
          <a:xfrm>
            <a:off x="5989108" y="2666444"/>
            <a:ext cx="1971675" cy="1133475"/>
          </a:xfrm>
          <a:prstGeom prst="rect">
            <a:avLst/>
          </a:prstGeom>
        </p:spPr>
      </p:pic>
    </p:spTree>
    <p:extLst>
      <p:ext uri="{BB962C8B-B14F-4D97-AF65-F5344CB8AC3E}">
        <p14:creationId xmlns:p14="http://schemas.microsoft.com/office/powerpoint/2010/main" val="39619445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4300"/>
            <a:ext cx="9020458" cy="800100"/>
          </a:xfrm>
        </p:spPr>
        <p:txBody>
          <a:bodyPr>
            <a:normAutofit fontScale="90000"/>
          </a:bodyPr>
          <a:lstStyle/>
          <a:p>
            <a:r>
              <a:rPr lang="en-US" dirty="0"/>
              <a:t>BPA Contd</a:t>
            </a:r>
            <a:r>
              <a:rPr lang="en-US" dirty="0" smtClean="0"/>
              <a:t>.. </a:t>
            </a:r>
            <a:r>
              <a:rPr lang="en-US" b="1" dirty="0">
                <a:solidFill>
                  <a:srgbClr val="FF0000"/>
                </a:solidFill>
              </a:rPr>
              <a:t>Case 2 </a:t>
            </a:r>
            <a:r>
              <a:rPr lang="en-US" b="1" dirty="0"/>
              <a:t>Neuron </a:t>
            </a:r>
            <a:r>
              <a:rPr lang="en-US" b="1" i="1" dirty="0"/>
              <a:t>j </a:t>
            </a:r>
            <a:r>
              <a:rPr lang="en-US" b="1" dirty="0"/>
              <a:t>Is a Hidden Node</a:t>
            </a:r>
            <a:r>
              <a:rPr lang="en-US" dirty="0"/>
              <a:t/>
            </a:r>
            <a:br>
              <a:rPr lang="en-US" dirty="0"/>
            </a:br>
            <a:endParaRPr lang="en-US" dirty="0"/>
          </a:p>
        </p:txBody>
      </p:sp>
      <p:sp>
        <p:nvSpPr>
          <p:cNvPr id="3" name="Content Placeholder 2"/>
          <p:cNvSpPr>
            <a:spLocks noGrp="1"/>
          </p:cNvSpPr>
          <p:nvPr>
            <p:ph idx="1"/>
          </p:nvPr>
        </p:nvSpPr>
        <p:spPr>
          <a:xfrm>
            <a:off x="677334" y="677343"/>
            <a:ext cx="8596668" cy="4466562"/>
          </a:xfrm>
        </p:spPr>
        <p:txBody>
          <a:bodyPr/>
          <a:lstStyle/>
          <a:p>
            <a:r>
              <a:rPr lang="en-US" dirty="0"/>
              <a:t>we may redefine the local gradient </a:t>
            </a:r>
            <a:r>
              <a:rPr lang="en-US" i="1" dirty="0"/>
              <a:t>j</a:t>
            </a:r>
            <a:r>
              <a:rPr lang="en-US" dirty="0"/>
              <a:t>(</a:t>
            </a:r>
            <a:r>
              <a:rPr lang="en-US" i="1" dirty="0"/>
              <a:t>n</a:t>
            </a:r>
            <a:r>
              <a:rPr lang="en-US" dirty="0"/>
              <a:t>) for hidden neuron </a:t>
            </a:r>
            <a:r>
              <a:rPr lang="en-US" i="1" dirty="0"/>
              <a:t>j </a:t>
            </a:r>
            <a:r>
              <a:rPr lang="en-US" dirty="0" smtClean="0"/>
              <a:t>as</a:t>
            </a:r>
          </a:p>
          <a:p>
            <a:endParaRPr lang="en-US" dirty="0"/>
          </a:p>
          <a:p>
            <a:endParaRPr lang="en-US" dirty="0" smtClean="0"/>
          </a:p>
          <a:p>
            <a:r>
              <a:rPr lang="en-US" dirty="0"/>
              <a:t>To calculate the partial </a:t>
            </a:r>
            <a:r>
              <a:rPr lang="en-US" dirty="0" smtClean="0"/>
              <a:t>derivative                    WKT </a:t>
            </a:r>
          </a:p>
          <a:p>
            <a:r>
              <a:rPr lang="en-US" dirty="0" smtClean="0"/>
              <a:t>Differentiating this we get </a:t>
            </a:r>
          </a:p>
          <a:p>
            <a:r>
              <a:rPr lang="en-US" dirty="0" smtClean="0"/>
              <a:t> </a:t>
            </a:r>
          </a:p>
          <a:p>
            <a:endParaRPr lang="en-US" dirty="0"/>
          </a:p>
        </p:txBody>
      </p:sp>
      <p:sp>
        <p:nvSpPr>
          <p:cNvPr id="4" name="Date Placeholder 3"/>
          <p:cNvSpPr>
            <a:spLocks noGrp="1"/>
          </p:cNvSpPr>
          <p:nvPr>
            <p:ph type="dt" sz="half" idx="10"/>
          </p:nvPr>
        </p:nvSpPr>
        <p:spPr/>
        <p:txBody>
          <a:bodyPr/>
          <a:lstStyle/>
          <a:p>
            <a:fld id="{23DD8549-F0A4-4536-B78C-4B499E991DE9}" type="datetime5">
              <a:rPr lang="en-US" smtClean="0"/>
              <a:t>5-Oct-21</a:t>
            </a:fld>
            <a:endParaRPr lang="en-US"/>
          </a:p>
        </p:txBody>
      </p:sp>
      <p:sp>
        <p:nvSpPr>
          <p:cNvPr id="5" name="Footer Placeholder 4"/>
          <p:cNvSpPr>
            <a:spLocks noGrp="1"/>
          </p:cNvSpPr>
          <p:nvPr>
            <p:ph type="ftr" sz="quarter" idx="11"/>
          </p:nvPr>
        </p:nvSpPr>
        <p:spPr/>
        <p:txBody>
          <a:bodyPr/>
          <a:lstStyle/>
          <a:p>
            <a:r>
              <a:rPr lang="fi-FI" smtClean="0"/>
              <a:t>shilpa mehta sept 2020 ann</a:t>
            </a:r>
            <a:endParaRPr lang="en-US" dirty="0"/>
          </a:p>
        </p:txBody>
      </p:sp>
      <p:pic>
        <p:nvPicPr>
          <p:cNvPr id="6" name="Picture 5"/>
          <p:cNvPicPr>
            <a:picLocks noChangeAspect="1"/>
          </p:cNvPicPr>
          <p:nvPr/>
        </p:nvPicPr>
        <p:blipFill>
          <a:blip r:embed="rId2"/>
          <a:stretch>
            <a:fillRect/>
          </a:stretch>
        </p:blipFill>
        <p:spPr>
          <a:xfrm>
            <a:off x="-468916" y="1032843"/>
            <a:ext cx="7787440" cy="867089"/>
          </a:xfrm>
          <a:prstGeom prst="rect">
            <a:avLst/>
          </a:prstGeom>
        </p:spPr>
      </p:pic>
      <p:pic>
        <p:nvPicPr>
          <p:cNvPr id="7" name="Picture 6"/>
          <p:cNvPicPr>
            <a:picLocks noChangeAspect="1"/>
          </p:cNvPicPr>
          <p:nvPr/>
        </p:nvPicPr>
        <p:blipFill>
          <a:blip r:embed="rId3"/>
          <a:stretch>
            <a:fillRect/>
          </a:stretch>
        </p:blipFill>
        <p:spPr>
          <a:xfrm>
            <a:off x="4657599" y="1899933"/>
            <a:ext cx="1184551" cy="299255"/>
          </a:xfrm>
          <a:prstGeom prst="rect">
            <a:avLst/>
          </a:prstGeom>
        </p:spPr>
      </p:pic>
      <p:pic>
        <p:nvPicPr>
          <p:cNvPr id="8" name="Picture 7"/>
          <p:cNvPicPr>
            <a:picLocks noChangeAspect="1"/>
          </p:cNvPicPr>
          <p:nvPr/>
        </p:nvPicPr>
        <p:blipFill>
          <a:blip r:embed="rId4"/>
          <a:stretch>
            <a:fillRect/>
          </a:stretch>
        </p:blipFill>
        <p:spPr>
          <a:xfrm>
            <a:off x="6502916" y="1811857"/>
            <a:ext cx="1631215" cy="547889"/>
          </a:xfrm>
          <a:prstGeom prst="rect">
            <a:avLst/>
          </a:prstGeom>
        </p:spPr>
      </p:pic>
      <p:pic>
        <p:nvPicPr>
          <p:cNvPr id="9" name="Picture 8"/>
          <p:cNvPicPr>
            <a:picLocks noChangeAspect="1"/>
          </p:cNvPicPr>
          <p:nvPr/>
        </p:nvPicPr>
        <p:blipFill>
          <a:blip r:embed="rId5"/>
          <a:stretch>
            <a:fillRect/>
          </a:stretch>
        </p:blipFill>
        <p:spPr>
          <a:xfrm>
            <a:off x="4335744" y="2276639"/>
            <a:ext cx="1664599" cy="586274"/>
          </a:xfrm>
          <a:prstGeom prst="rect">
            <a:avLst/>
          </a:prstGeom>
        </p:spPr>
      </p:pic>
      <p:pic>
        <p:nvPicPr>
          <p:cNvPr id="10" name="Picture 9"/>
          <p:cNvPicPr>
            <a:picLocks noChangeAspect="1"/>
          </p:cNvPicPr>
          <p:nvPr/>
        </p:nvPicPr>
        <p:blipFill>
          <a:blip r:embed="rId6"/>
          <a:stretch>
            <a:fillRect/>
          </a:stretch>
        </p:blipFill>
        <p:spPr>
          <a:xfrm>
            <a:off x="9811874" y="213224"/>
            <a:ext cx="2810022" cy="1795879"/>
          </a:xfrm>
          <a:prstGeom prst="rect">
            <a:avLst/>
          </a:prstGeom>
        </p:spPr>
      </p:pic>
      <p:cxnSp>
        <p:nvCxnSpPr>
          <p:cNvPr id="12" name="Straight Arrow Connector 11"/>
          <p:cNvCxnSpPr/>
          <p:nvPr/>
        </p:nvCxnSpPr>
        <p:spPr>
          <a:xfrm flipH="1">
            <a:off x="7814275" y="677343"/>
            <a:ext cx="1996226" cy="11181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3" name="Picture 12"/>
          <p:cNvPicPr>
            <a:picLocks noChangeAspect="1"/>
          </p:cNvPicPr>
          <p:nvPr/>
        </p:nvPicPr>
        <p:blipFill>
          <a:blip r:embed="rId7"/>
          <a:stretch>
            <a:fillRect/>
          </a:stretch>
        </p:blipFill>
        <p:spPr>
          <a:xfrm>
            <a:off x="1428090" y="2842390"/>
            <a:ext cx="6096000" cy="3895725"/>
          </a:xfrm>
          <a:prstGeom prst="rect">
            <a:avLst/>
          </a:prstGeom>
        </p:spPr>
      </p:pic>
      <p:pic>
        <p:nvPicPr>
          <p:cNvPr id="14" name="Picture 13"/>
          <p:cNvPicPr>
            <a:picLocks noChangeAspect="1"/>
          </p:cNvPicPr>
          <p:nvPr/>
        </p:nvPicPr>
        <p:blipFill>
          <a:blip r:embed="rId8"/>
          <a:stretch>
            <a:fillRect/>
          </a:stretch>
        </p:blipFill>
        <p:spPr>
          <a:xfrm>
            <a:off x="385962" y="4017636"/>
            <a:ext cx="666750" cy="771525"/>
          </a:xfrm>
          <a:prstGeom prst="rect">
            <a:avLst/>
          </a:prstGeom>
        </p:spPr>
      </p:pic>
    </p:spTree>
    <p:extLst>
      <p:ext uri="{BB962C8B-B14F-4D97-AF65-F5344CB8AC3E}">
        <p14:creationId xmlns:p14="http://schemas.microsoft.com/office/powerpoint/2010/main" val="25818506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124" y="114300"/>
            <a:ext cx="8861878" cy="800100"/>
          </a:xfrm>
        </p:spPr>
        <p:txBody>
          <a:bodyPr>
            <a:normAutofit fontScale="90000"/>
          </a:bodyPr>
          <a:lstStyle/>
          <a:p>
            <a:r>
              <a:rPr lang="en-US" dirty="0"/>
              <a:t>BPA Contd.. </a:t>
            </a:r>
            <a:r>
              <a:rPr lang="en-US" b="1" dirty="0">
                <a:solidFill>
                  <a:srgbClr val="FF0000"/>
                </a:solidFill>
              </a:rPr>
              <a:t>Case 2 </a:t>
            </a:r>
            <a:r>
              <a:rPr lang="en-US" b="1" dirty="0"/>
              <a:t>Neuron </a:t>
            </a:r>
            <a:r>
              <a:rPr lang="en-US" b="1" i="1" dirty="0"/>
              <a:t>j </a:t>
            </a:r>
            <a:r>
              <a:rPr lang="en-US" b="1" dirty="0"/>
              <a:t>Is a Hidden Node</a:t>
            </a:r>
            <a:r>
              <a:rPr lang="en-US" dirty="0"/>
              <a:t/>
            </a:r>
            <a:br>
              <a:rPr lang="en-US" dirty="0"/>
            </a:br>
            <a:endParaRPr lang="en-US" dirty="0"/>
          </a:p>
        </p:txBody>
      </p:sp>
      <p:sp>
        <p:nvSpPr>
          <p:cNvPr id="3" name="Content Placeholder 2"/>
          <p:cNvSpPr>
            <a:spLocks noGrp="1"/>
          </p:cNvSpPr>
          <p:nvPr>
            <p:ph idx="1"/>
          </p:nvPr>
        </p:nvSpPr>
        <p:spPr>
          <a:xfrm>
            <a:off x="626128" y="766340"/>
            <a:ext cx="8596668" cy="5260401"/>
          </a:xfrm>
        </p:spPr>
        <p:txBody>
          <a:bodyPr/>
          <a:lstStyle/>
          <a:p>
            <a:pPr>
              <a:buFont typeface="+mj-lt"/>
              <a:buAutoNum type="arabicPeriod"/>
            </a:pPr>
            <a:r>
              <a:rPr lang="en-US" dirty="0" smtClean="0"/>
              <a:t> Next we use the chain rule for the partial derivative</a:t>
            </a:r>
          </a:p>
          <a:p>
            <a:pPr>
              <a:buFont typeface="+mj-lt"/>
              <a:buAutoNum type="arabicPeriod"/>
            </a:pPr>
            <a:r>
              <a:rPr lang="en-US" dirty="0" smtClean="0"/>
              <a:t>However,</a:t>
            </a:r>
          </a:p>
          <a:p>
            <a:pPr>
              <a:buFont typeface="+mj-lt"/>
              <a:buAutoNum type="arabicPeriod"/>
            </a:pPr>
            <a:r>
              <a:rPr lang="en-US" dirty="0"/>
              <a:t>Hence</a:t>
            </a:r>
            <a:r>
              <a:rPr lang="en-US" dirty="0" smtClean="0"/>
              <a:t>,</a:t>
            </a:r>
          </a:p>
          <a:p>
            <a:pPr>
              <a:buFont typeface="+mj-lt"/>
              <a:buAutoNum type="arabicPeriod"/>
            </a:pPr>
            <a:endParaRPr lang="en-US" dirty="0"/>
          </a:p>
          <a:p>
            <a:pPr>
              <a:buFont typeface="+mj-lt"/>
              <a:buAutoNum type="arabicPeriod"/>
            </a:pPr>
            <a:r>
              <a:rPr lang="en-US" dirty="0" smtClean="0"/>
              <a:t>WKT for neuron </a:t>
            </a:r>
            <a:r>
              <a:rPr lang="en-US" i="1" dirty="0" smtClean="0"/>
              <a:t>k</a:t>
            </a:r>
            <a:r>
              <a:rPr lang="en-US" dirty="0" smtClean="0"/>
              <a:t>, the induced local field is =</a:t>
            </a:r>
          </a:p>
          <a:p>
            <a:pPr>
              <a:buFont typeface="+mj-lt"/>
              <a:buAutoNum type="arabicPeriod"/>
            </a:pPr>
            <a:r>
              <a:rPr lang="en-US" dirty="0" smtClean="0"/>
              <a:t>Hence differentiating this we get</a:t>
            </a:r>
          </a:p>
          <a:p>
            <a:pPr>
              <a:buFont typeface="+mj-lt"/>
              <a:buAutoNum type="arabicPeriod"/>
            </a:pPr>
            <a:endParaRPr lang="en-US" dirty="0"/>
          </a:p>
          <a:p>
            <a:pPr>
              <a:buFont typeface="+mj-lt"/>
              <a:buAutoNum type="arabicPeriod"/>
            </a:pPr>
            <a:r>
              <a:rPr lang="en-US" dirty="0" smtClean="0"/>
              <a:t> Substituting (3) and (5) in (1) we get </a:t>
            </a:r>
          </a:p>
          <a:p>
            <a:pPr>
              <a:buFont typeface="+mj-lt"/>
              <a:buAutoNum type="arabicPeriod"/>
            </a:pPr>
            <a:r>
              <a:rPr lang="en-US" dirty="0" smtClean="0"/>
              <a:t>		=                                                   = </a:t>
            </a:r>
            <a:endParaRPr lang="en-US" dirty="0"/>
          </a:p>
          <a:p>
            <a:pPr>
              <a:buFont typeface="+mj-lt"/>
              <a:buAutoNum type="arabicPeriod"/>
            </a:pPr>
            <a:r>
              <a:rPr lang="en-US" dirty="0" smtClean="0"/>
              <a:t>                                                              </a:t>
            </a:r>
          </a:p>
          <a:p>
            <a:pPr>
              <a:buFont typeface="+mj-lt"/>
              <a:buAutoNum type="arabicPeriod"/>
            </a:pPr>
            <a:r>
              <a:rPr lang="en-US" dirty="0" smtClean="0"/>
              <a:t> </a:t>
            </a:r>
            <a:endParaRPr lang="en-US" dirty="0"/>
          </a:p>
        </p:txBody>
      </p:sp>
      <p:sp>
        <p:nvSpPr>
          <p:cNvPr id="4" name="Date Placeholder 3"/>
          <p:cNvSpPr>
            <a:spLocks noGrp="1"/>
          </p:cNvSpPr>
          <p:nvPr>
            <p:ph type="dt" sz="half" idx="10"/>
          </p:nvPr>
        </p:nvSpPr>
        <p:spPr/>
        <p:txBody>
          <a:bodyPr/>
          <a:lstStyle/>
          <a:p>
            <a:fld id="{23DD8549-F0A4-4536-B78C-4B499E991DE9}" type="datetime5">
              <a:rPr lang="en-US" smtClean="0"/>
              <a:t>5-Oct-21</a:t>
            </a:fld>
            <a:endParaRPr lang="en-US"/>
          </a:p>
        </p:txBody>
      </p:sp>
      <p:sp>
        <p:nvSpPr>
          <p:cNvPr id="5" name="Footer Placeholder 4"/>
          <p:cNvSpPr>
            <a:spLocks noGrp="1"/>
          </p:cNvSpPr>
          <p:nvPr>
            <p:ph type="ftr" sz="quarter" idx="11"/>
          </p:nvPr>
        </p:nvSpPr>
        <p:spPr/>
        <p:txBody>
          <a:bodyPr/>
          <a:lstStyle/>
          <a:p>
            <a:r>
              <a:rPr lang="fi-FI" smtClean="0"/>
              <a:t>shilpa mehta sept 2020 ann</a:t>
            </a:r>
            <a:endParaRPr lang="en-US" dirty="0"/>
          </a:p>
        </p:txBody>
      </p:sp>
      <p:pic>
        <p:nvPicPr>
          <p:cNvPr id="6" name="Picture 5"/>
          <p:cNvPicPr>
            <a:picLocks noChangeAspect="1"/>
          </p:cNvPicPr>
          <p:nvPr/>
        </p:nvPicPr>
        <p:blipFill>
          <a:blip r:embed="rId2"/>
          <a:stretch>
            <a:fillRect/>
          </a:stretch>
        </p:blipFill>
        <p:spPr>
          <a:xfrm>
            <a:off x="4126553" y="-25758"/>
            <a:ext cx="5176589" cy="1260387"/>
          </a:xfrm>
          <a:prstGeom prst="rect">
            <a:avLst/>
          </a:prstGeom>
        </p:spPr>
      </p:pic>
      <p:pic>
        <p:nvPicPr>
          <p:cNvPr id="8" name="Picture 7"/>
          <p:cNvPicPr>
            <a:picLocks noChangeAspect="1"/>
          </p:cNvPicPr>
          <p:nvPr/>
        </p:nvPicPr>
        <p:blipFill>
          <a:blip r:embed="rId3"/>
          <a:stretch>
            <a:fillRect/>
          </a:stretch>
        </p:blipFill>
        <p:spPr>
          <a:xfrm>
            <a:off x="2155296" y="1260387"/>
            <a:ext cx="4819650" cy="247650"/>
          </a:xfrm>
          <a:prstGeom prst="rect">
            <a:avLst/>
          </a:prstGeom>
        </p:spPr>
      </p:pic>
      <p:pic>
        <p:nvPicPr>
          <p:cNvPr id="9" name="Picture 8"/>
          <p:cNvPicPr>
            <a:picLocks noChangeAspect="1"/>
          </p:cNvPicPr>
          <p:nvPr/>
        </p:nvPicPr>
        <p:blipFill>
          <a:blip r:embed="rId4"/>
          <a:stretch>
            <a:fillRect/>
          </a:stretch>
        </p:blipFill>
        <p:spPr>
          <a:xfrm>
            <a:off x="2001189" y="1641297"/>
            <a:ext cx="1785730" cy="533400"/>
          </a:xfrm>
          <a:prstGeom prst="rect">
            <a:avLst/>
          </a:prstGeom>
        </p:spPr>
      </p:pic>
      <p:pic>
        <p:nvPicPr>
          <p:cNvPr id="10" name="Picture 9"/>
          <p:cNvPicPr>
            <a:picLocks noChangeAspect="1"/>
          </p:cNvPicPr>
          <p:nvPr/>
        </p:nvPicPr>
        <p:blipFill>
          <a:blip r:embed="rId5"/>
          <a:stretch>
            <a:fillRect/>
          </a:stretch>
        </p:blipFill>
        <p:spPr>
          <a:xfrm>
            <a:off x="5848312" y="2369714"/>
            <a:ext cx="1859194" cy="443180"/>
          </a:xfrm>
          <a:prstGeom prst="rect">
            <a:avLst/>
          </a:prstGeom>
        </p:spPr>
      </p:pic>
      <p:pic>
        <p:nvPicPr>
          <p:cNvPr id="11" name="Picture 10"/>
          <p:cNvPicPr>
            <a:picLocks noChangeAspect="1"/>
          </p:cNvPicPr>
          <p:nvPr/>
        </p:nvPicPr>
        <p:blipFill>
          <a:blip r:embed="rId6"/>
          <a:stretch>
            <a:fillRect/>
          </a:stretch>
        </p:blipFill>
        <p:spPr>
          <a:xfrm>
            <a:off x="4686261" y="2812894"/>
            <a:ext cx="1410025" cy="496976"/>
          </a:xfrm>
          <a:prstGeom prst="rect">
            <a:avLst/>
          </a:prstGeom>
        </p:spPr>
      </p:pic>
      <p:pic>
        <p:nvPicPr>
          <p:cNvPr id="12" name="Picture 11"/>
          <p:cNvPicPr>
            <a:picLocks noChangeAspect="1"/>
          </p:cNvPicPr>
          <p:nvPr/>
        </p:nvPicPr>
        <p:blipFill>
          <a:blip r:embed="rId2"/>
          <a:stretch>
            <a:fillRect/>
          </a:stretch>
        </p:blipFill>
        <p:spPr>
          <a:xfrm>
            <a:off x="5131067" y="3396540"/>
            <a:ext cx="2576439" cy="627307"/>
          </a:xfrm>
          <a:prstGeom prst="rect">
            <a:avLst/>
          </a:prstGeom>
        </p:spPr>
      </p:pic>
      <p:pic>
        <p:nvPicPr>
          <p:cNvPr id="13" name="Picture 12"/>
          <p:cNvPicPr>
            <a:picLocks noChangeAspect="1"/>
          </p:cNvPicPr>
          <p:nvPr/>
        </p:nvPicPr>
        <p:blipFill>
          <a:blip r:embed="rId7"/>
          <a:stretch>
            <a:fillRect/>
          </a:stretch>
        </p:blipFill>
        <p:spPr>
          <a:xfrm>
            <a:off x="2001189" y="4023847"/>
            <a:ext cx="3047087" cy="590880"/>
          </a:xfrm>
          <a:prstGeom prst="rect">
            <a:avLst/>
          </a:prstGeom>
        </p:spPr>
      </p:pic>
      <p:pic>
        <p:nvPicPr>
          <p:cNvPr id="14" name="Picture 13"/>
          <p:cNvPicPr>
            <a:picLocks noChangeAspect="1"/>
          </p:cNvPicPr>
          <p:nvPr/>
        </p:nvPicPr>
        <p:blipFill>
          <a:blip r:embed="rId8"/>
          <a:stretch>
            <a:fillRect/>
          </a:stretch>
        </p:blipFill>
        <p:spPr>
          <a:xfrm>
            <a:off x="5416406" y="4117751"/>
            <a:ext cx="2137056" cy="489742"/>
          </a:xfrm>
          <a:prstGeom prst="rect">
            <a:avLst/>
          </a:prstGeom>
        </p:spPr>
      </p:pic>
      <p:sp>
        <p:nvSpPr>
          <p:cNvPr id="7" name="Left Arrow 6"/>
          <p:cNvSpPr/>
          <p:nvPr/>
        </p:nvSpPr>
        <p:spPr>
          <a:xfrm>
            <a:off x="7661102" y="4362622"/>
            <a:ext cx="2663116" cy="25210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9"/>
          <a:stretch>
            <a:fillRect/>
          </a:stretch>
        </p:blipFill>
        <p:spPr>
          <a:xfrm>
            <a:off x="9443359" y="3576337"/>
            <a:ext cx="2171700" cy="1485900"/>
          </a:xfrm>
          <a:prstGeom prst="rect">
            <a:avLst/>
          </a:prstGeom>
        </p:spPr>
      </p:pic>
    </p:spTree>
    <p:extLst>
      <p:ext uri="{BB962C8B-B14F-4D97-AF65-F5344CB8AC3E}">
        <p14:creationId xmlns:p14="http://schemas.microsoft.com/office/powerpoint/2010/main" val="3126421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23DD8549-F0A4-4536-B78C-4B499E991DE9}" type="datetime5">
              <a:rPr lang="en-US" smtClean="0"/>
              <a:t>5-Oct-21</a:t>
            </a:fld>
            <a:endParaRPr lang="en-US"/>
          </a:p>
        </p:txBody>
      </p:sp>
      <p:sp>
        <p:nvSpPr>
          <p:cNvPr id="5" name="Footer Placeholder 4"/>
          <p:cNvSpPr>
            <a:spLocks noGrp="1"/>
          </p:cNvSpPr>
          <p:nvPr>
            <p:ph type="ftr" sz="quarter" idx="11"/>
          </p:nvPr>
        </p:nvSpPr>
        <p:spPr/>
        <p:txBody>
          <a:bodyPr/>
          <a:lstStyle/>
          <a:p>
            <a:r>
              <a:rPr lang="fi-FI" smtClean="0"/>
              <a:t>shilpa mehta sept 2020 ann</a:t>
            </a:r>
            <a:endParaRPr lang="en-US" dirty="0"/>
          </a:p>
        </p:txBody>
      </p:sp>
      <p:pic>
        <p:nvPicPr>
          <p:cNvPr id="7" name="Picture 6"/>
          <p:cNvPicPr>
            <a:picLocks noChangeAspect="1"/>
          </p:cNvPicPr>
          <p:nvPr/>
        </p:nvPicPr>
        <p:blipFill>
          <a:blip r:embed="rId2"/>
          <a:stretch>
            <a:fillRect/>
          </a:stretch>
        </p:blipFill>
        <p:spPr>
          <a:xfrm>
            <a:off x="677334" y="1244600"/>
            <a:ext cx="8601075" cy="4200525"/>
          </a:xfrm>
          <a:prstGeom prst="rect">
            <a:avLst/>
          </a:prstGeom>
        </p:spPr>
      </p:pic>
      <mc:AlternateContent xmlns:mc="http://schemas.openxmlformats.org/markup-compatibility/2006" xmlns:p14="http://schemas.microsoft.com/office/powerpoint/2010/main">
        <mc:Choice Requires="p14">
          <p:contentPart p14:bwMode="auto" r:id="rId3">
            <p14:nvContentPartPr>
              <p14:cNvPr id="38" name="Ink 37"/>
              <p14:cNvContentPartPr/>
              <p14:nvPr/>
            </p14:nvContentPartPr>
            <p14:xfrm>
              <a:off x="6016670" y="1600094"/>
              <a:ext cx="1810080" cy="2349000"/>
            </p14:xfrm>
          </p:contentPart>
        </mc:Choice>
        <mc:Fallback xmlns="">
          <p:pic>
            <p:nvPicPr>
              <p:cNvPr id="38" name="Ink 37"/>
              <p:cNvPicPr/>
              <p:nvPr/>
            </p:nvPicPr>
            <p:blipFill>
              <a:blip r:embed="rId4"/>
              <a:stretch>
                <a:fillRect/>
              </a:stretch>
            </p:blipFill>
            <p:spPr>
              <a:xfrm>
                <a:off x="6006230" y="1590374"/>
                <a:ext cx="1827720" cy="23659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2" name="Ink 41"/>
              <p14:cNvContentPartPr/>
              <p14:nvPr/>
            </p14:nvContentPartPr>
            <p14:xfrm>
              <a:off x="5586830" y="731414"/>
              <a:ext cx="4818600" cy="3277800"/>
            </p14:xfrm>
          </p:contentPart>
        </mc:Choice>
        <mc:Fallback xmlns="">
          <p:pic>
            <p:nvPicPr>
              <p:cNvPr id="42" name="Ink 41"/>
              <p:cNvPicPr/>
              <p:nvPr/>
            </p:nvPicPr>
            <p:blipFill>
              <a:blip r:embed="rId6"/>
              <a:stretch>
                <a:fillRect/>
              </a:stretch>
            </p:blipFill>
            <p:spPr>
              <a:xfrm>
                <a:off x="5578190" y="722054"/>
                <a:ext cx="4836600" cy="32968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4" name="Ink 63"/>
              <p14:cNvContentPartPr/>
              <p14:nvPr/>
            </p14:nvContentPartPr>
            <p14:xfrm>
              <a:off x="8142110" y="3537254"/>
              <a:ext cx="2020680" cy="980280"/>
            </p14:xfrm>
          </p:contentPart>
        </mc:Choice>
        <mc:Fallback xmlns="">
          <p:pic>
            <p:nvPicPr>
              <p:cNvPr id="64" name="Ink 63"/>
              <p:cNvPicPr/>
              <p:nvPr/>
            </p:nvPicPr>
            <p:blipFill>
              <a:blip r:embed="rId8"/>
              <a:stretch>
                <a:fillRect/>
              </a:stretch>
            </p:blipFill>
            <p:spPr>
              <a:xfrm>
                <a:off x="8134550" y="3528614"/>
                <a:ext cx="2035800" cy="9982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65" name="Ink 64"/>
              <p14:cNvContentPartPr/>
              <p14:nvPr/>
            </p14:nvContentPartPr>
            <p14:xfrm>
              <a:off x="7439750" y="2111294"/>
              <a:ext cx="99720" cy="19440"/>
            </p14:xfrm>
          </p:contentPart>
        </mc:Choice>
        <mc:Fallback xmlns="">
          <p:pic>
            <p:nvPicPr>
              <p:cNvPr id="65" name="Ink 64"/>
              <p:cNvPicPr/>
              <p:nvPr/>
            </p:nvPicPr>
            <p:blipFill>
              <a:blip r:embed="rId10"/>
              <a:stretch>
                <a:fillRect/>
              </a:stretch>
            </p:blipFill>
            <p:spPr>
              <a:xfrm>
                <a:off x="7423910" y="2077814"/>
                <a:ext cx="127440" cy="849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71" name="Ink 70"/>
              <p14:cNvContentPartPr/>
              <p14:nvPr/>
            </p14:nvContentPartPr>
            <p14:xfrm>
              <a:off x="5990030" y="2123174"/>
              <a:ext cx="1743840" cy="847440"/>
            </p14:xfrm>
          </p:contentPart>
        </mc:Choice>
        <mc:Fallback xmlns="">
          <p:pic>
            <p:nvPicPr>
              <p:cNvPr id="71" name="Ink 70"/>
              <p:cNvPicPr/>
              <p:nvPr/>
            </p:nvPicPr>
            <p:blipFill>
              <a:blip r:embed="rId12"/>
              <a:stretch>
                <a:fillRect/>
              </a:stretch>
            </p:blipFill>
            <p:spPr>
              <a:xfrm>
                <a:off x="5953670" y="2057654"/>
                <a:ext cx="1812600" cy="9856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72" name="Ink 71"/>
              <p14:cNvContentPartPr/>
              <p14:nvPr/>
            </p14:nvContentPartPr>
            <p14:xfrm>
              <a:off x="5833070" y="2956574"/>
              <a:ext cx="2105280" cy="74880"/>
            </p14:xfrm>
          </p:contentPart>
        </mc:Choice>
        <mc:Fallback xmlns="">
          <p:pic>
            <p:nvPicPr>
              <p:cNvPr id="72" name="Ink 71"/>
              <p:cNvPicPr/>
              <p:nvPr/>
            </p:nvPicPr>
            <p:blipFill>
              <a:blip r:embed="rId14"/>
              <a:stretch>
                <a:fillRect/>
              </a:stretch>
            </p:blipFill>
            <p:spPr>
              <a:xfrm>
                <a:off x="5795270" y="2889974"/>
                <a:ext cx="2175840" cy="2048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73" name="Ink 72"/>
              <p14:cNvContentPartPr/>
              <p14:nvPr/>
            </p14:nvContentPartPr>
            <p14:xfrm>
              <a:off x="5847830" y="3181214"/>
              <a:ext cx="2000520" cy="624240"/>
            </p14:xfrm>
          </p:contentPart>
        </mc:Choice>
        <mc:Fallback xmlns="">
          <p:pic>
            <p:nvPicPr>
              <p:cNvPr id="73" name="Ink 72"/>
              <p:cNvPicPr/>
              <p:nvPr/>
            </p:nvPicPr>
            <p:blipFill>
              <a:blip r:embed="rId16"/>
              <a:stretch>
                <a:fillRect/>
              </a:stretch>
            </p:blipFill>
            <p:spPr>
              <a:xfrm>
                <a:off x="5808950" y="3103454"/>
                <a:ext cx="2071080" cy="7480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74" name="Ink 73"/>
              <p14:cNvContentPartPr/>
              <p14:nvPr/>
            </p14:nvContentPartPr>
            <p14:xfrm>
              <a:off x="5816150" y="4349414"/>
              <a:ext cx="23760" cy="22680"/>
            </p14:xfrm>
          </p:contentPart>
        </mc:Choice>
        <mc:Fallback xmlns="">
          <p:pic>
            <p:nvPicPr>
              <p:cNvPr id="74" name="Ink 73"/>
              <p:cNvPicPr/>
              <p:nvPr/>
            </p:nvPicPr>
            <p:blipFill>
              <a:blip r:embed="rId18"/>
              <a:stretch>
                <a:fillRect/>
              </a:stretch>
            </p:blipFill>
            <p:spPr>
              <a:xfrm>
                <a:off x="5802830" y="4322414"/>
                <a:ext cx="50040" cy="734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79" name="Ink 78"/>
              <p14:cNvContentPartPr/>
              <p14:nvPr/>
            </p14:nvContentPartPr>
            <p14:xfrm>
              <a:off x="5673950" y="4252214"/>
              <a:ext cx="362520" cy="322920"/>
            </p14:xfrm>
          </p:contentPart>
        </mc:Choice>
        <mc:Fallback xmlns="">
          <p:pic>
            <p:nvPicPr>
              <p:cNvPr id="79" name="Ink 78"/>
              <p:cNvPicPr/>
              <p:nvPr/>
            </p:nvPicPr>
            <p:blipFill>
              <a:blip r:embed="rId20"/>
              <a:stretch>
                <a:fillRect/>
              </a:stretch>
            </p:blipFill>
            <p:spPr>
              <a:xfrm>
                <a:off x="5646950" y="4201814"/>
                <a:ext cx="417600" cy="4273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80" name="Ink 79"/>
              <p14:cNvContentPartPr/>
              <p14:nvPr/>
            </p14:nvContentPartPr>
            <p14:xfrm>
              <a:off x="6010550" y="2074574"/>
              <a:ext cx="1618920" cy="2054520"/>
            </p14:xfrm>
          </p:contentPart>
        </mc:Choice>
        <mc:Fallback xmlns="">
          <p:pic>
            <p:nvPicPr>
              <p:cNvPr id="80" name="Ink 79"/>
              <p:cNvPicPr/>
              <p:nvPr/>
            </p:nvPicPr>
            <p:blipFill>
              <a:blip r:embed="rId22"/>
              <a:stretch>
                <a:fillRect/>
              </a:stretch>
            </p:blipFill>
            <p:spPr>
              <a:xfrm>
                <a:off x="5973470" y="2039294"/>
                <a:ext cx="1673640" cy="21628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81" name="Ink 80"/>
              <p14:cNvContentPartPr/>
              <p14:nvPr/>
            </p14:nvContentPartPr>
            <p14:xfrm>
              <a:off x="6053030" y="2971334"/>
              <a:ext cx="1487520" cy="1316160"/>
            </p14:xfrm>
          </p:contentPart>
        </mc:Choice>
        <mc:Fallback xmlns="">
          <p:pic>
            <p:nvPicPr>
              <p:cNvPr id="81" name="Ink 80"/>
              <p:cNvPicPr/>
              <p:nvPr/>
            </p:nvPicPr>
            <p:blipFill>
              <a:blip r:embed="rId24"/>
              <a:stretch>
                <a:fillRect/>
              </a:stretch>
            </p:blipFill>
            <p:spPr>
              <a:xfrm>
                <a:off x="6012710" y="2931374"/>
                <a:ext cx="1547640" cy="14367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82" name="Ink 81"/>
              <p14:cNvContentPartPr/>
              <p14:nvPr/>
            </p14:nvContentPartPr>
            <p14:xfrm>
              <a:off x="6095870" y="3845774"/>
              <a:ext cx="1628280" cy="567000"/>
            </p14:xfrm>
          </p:contentPart>
        </mc:Choice>
        <mc:Fallback xmlns="">
          <p:pic>
            <p:nvPicPr>
              <p:cNvPr id="82" name="Ink 81"/>
              <p:cNvPicPr/>
              <p:nvPr/>
            </p:nvPicPr>
            <p:blipFill>
              <a:blip r:embed="rId26"/>
              <a:stretch>
                <a:fillRect/>
              </a:stretch>
            </p:blipFill>
            <p:spPr>
              <a:xfrm>
                <a:off x="6060590" y="3782054"/>
                <a:ext cx="1694520" cy="702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84" name="Ink 83"/>
              <p14:cNvContentPartPr/>
              <p14:nvPr/>
            </p14:nvContentPartPr>
            <p14:xfrm>
              <a:off x="3537350" y="2048294"/>
              <a:ext cx="700920" cy="504360"/>
            </p14:xfrm>
          </p:contentPart>
        </mc:Choice>
        <mc:Fallback xmlns="">
          <p:pic>
            <p:nvPicPr>
              <p:cNvPr id="84" name="Ink 83"/>
              <p:cNvPicPr/>
              <p:nvPr/>
            </p:nvPicPr>
            <p:blipFill>
              <a:blip r:embed="rId28"/>
              <a:stretch>
                <a:fillRect/>
              </a:stretch>
            </p:blipFill>
            <p:spPr>
              <a:xfrm>
                <a:off x="3512510" y="1998974"/>
                <a:ext cx="747720" cy="6102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85" name="Ink 84"/>
              <p14:cNvContentPartPr/>
              <p14:nvPr/>
            </p14:nvContentPartPr>
            <p14:xfrm>
              <a:off x="4120910" y="1257014"/>
              <a:ext cx="1838880" cy="1125360"/>
            </p14:xfrm>
          </p:contentPart>
        </mc:Choice>
        <mc:Fallback xmlns="">
          <p:pic>
            <p:nvPicPr>
              <p:cNvPr id="85" name="Ink 84"/>
              <p:cNvPicPr/>
              <p:nvPr/>
            </p:nvPicPr>
            <p:blipFill>
              <a:blip r:embed="rId30"/>
              <a:stretch>
                <a:fillRect/>
              </a:stretch>
            </p:blipFill>
            <p:spPr>
              <a:xfrm>
                <a:off x="4086710" y="1200854"/>
                <a:ext cx="1892520" cy="124956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87" name="Ink 86"/>
              <p14:cNvContentPartPr/>
              <p14:nvPr/>
            </p14:nvContentPartPr>
            <p14:xfrm>
              <a:off x="6047630" y="1500734"/>
              <a:ext cx="1716480" cy="1501560"/>
            </p14:xfrm>
          </p:contentPart>
        </mc:Choice>
        <mc:Fallback xmlns="">
          <p:pic>
            <p:nvPicPr>
              <p:cNvPr id="87" name="Ink 86"/>
              <p:cNvPicPr/>
              <p:nvPr/>
            </p:nvPicPr>
            <p:blipFill>
              <a:blip r:embed="rId32"/>
              <a:stretch>
                <a:fillRect/>
              </a:stretch>
            </p:blipFill>
            <p:spPr>
              <a:xfrm>
                <a:off x="6038270" y="1497134"/>
                <a:ext cx="1733760" cy="15109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88" name="Ink 87"/>
              <p14:cNvContentPartPr/>
              <p14:nvPr/>
            </p14:nvContentPartPr>
            <p14:xfrm>
              <a:off x="6149870" y="2157374"/>
              <a:ext cx="1824120" cy="239040"/>
            </p14:xfrm>
          </p:contentPart>
        </mc:Choice>
        <mc:Fallback xmlns="">
          <p:pic>
            <p:nvPicPr>
              <p:cNvPr id="88" name="Ink 87"/>
              <p:cNvPicPr/>
              <p:nvPr/>
            </p:nvPicPr>
            <p:blipFill>
              <a:blip r:embed="rId34"/>
              <a:stretch>
                <a:fillRect/>
              </a:stretch>
            </p:blipFill>
            <p:spPr>
              <a:xfrm>
                <a:off x="6140150" y="2149454"/>
                <a:ext cx="1841760" cy="25668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89" name="Ink 88"/>
              <p14:cNvContentPartPr/>
              <p14:nvPr/>
            </p14:nvContentPartPr>
            <p14:xfrm>
              <a:off x="6032510" y="2376974"/>
              <a:ext cx="1798920" cy="658800"/>
            </p14:xfrm>
          </p:contentPart>
        </mc:Choice>
        <mc:Fallback xmlns="">
          <p:pic>
            <p:nvPicPr>
              <p:cNvPr id="89" name="Ink 88"/>
              <p:cNvPicPr/>
              <p:nvPr/>
            </p:nvPicPr>
            <p:blipFill>
              <a:blip r:embed="rId36"/>
              <a:stretch>
                <a:fillRect/>
              </a:stretch>
            </p:blipFill>
            <p:spPr>
              <a:xfrm>
                <a:off x="6022070" y="2366534"/>
                <a:ext cx="1817280" cy="67788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90" name="Ink 89"/>
              <p14:cNvContentPartPr/>
              <p14:nvPr/>
            </p14:nvContentPartPr>
            <p14:xfrm>
              <a:off x="6334550" y="818534"/>
              <a:ext cx="1234080" cy="916200"/>
            </p14:xfrm>
          </p:contentPart>
        </mc:Choice>
        <mc:Fallback xmlns="">
          <p:pic>
            <p:nvPicPr>
              <p:cNvPr id="90" name="Ink 89"/>
              <p:cNvPicPr/>
              <p:nvPr/>
            </p:nvPicPr>
            <p:blipFill>
              <a:blip r:embed="rId38"/>
              <a:stretch>
                <a:fillRect/>
              </a:stretch>
            </p:blipFill>
            <p:spPr>
              <a:xfrm>
                <a:off x="6308990" y="760934"/>
                <a:ext cx="1291320" cy="103248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92" name="Ink 91"/>
              <p14:cNvContentPartPr/>
              <p14:nvPr/>
            </p14:nvContentPartPr>
            <p14:xfrm>
              <a:off x="3952430" y="2178614"/>
              <a:ext cx="1993320" cy="212760"/>
            </p14:xfrm>
          </p:contentPart>
        </mc:Choice>
        <mc:Fallback xmlns="">
          <p:pic>
            <p:nvPicPr>
              <p:cNvPr id="92" name="Ink 91"/>
              <p:cNvPicPr/>
              <p:nvPr/>
            </p:nvPicPr>
            <p:blipFill>
              <a:blip r:embed="rId40"/>
              <a:stretch>
                <a:fillRect/>
              </a:stretch>
            </p:blipFill>
            <p:spPr>
              <a:xfrm>
                <a:off x="3918950" y="2118134"/>
                <a:ext cx="2051280" cy="32940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93" name="Ink 92"/>
              <p14:cNvContentPartPr/>
              <p14:nvPr/>
            </p14:nvContentPartPr>
            <p14:xfrm>
              <a:off x="3867110" y="2451134"/>
              <a:ext cx="1911240" cy="560520"/>
            </p14:xfrm>
          </p:contentPart>
        </mc:Choice>
        <mc:Fallback xmlns="">
          <p:pic>
            <p:nvPicPr>
              <p:cNvPr id="93" name="Ink 92"/>
              <p:cNvPicPr/>
              <p:nvPr/>
            </p:nvPicPr>
            <p:blipFill>
              <a:blip r:embed="rId42"/>
              <a:stretch>
                <a:fillRect/>
              </a:stretch>
            </p:blipFill>
            <p:spPr>
              <a:xfrm>
                <a:off x="3830030" y="2377694"/>
                <a:ext cx="1980000" cy="69948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95" name="Ink 94"/>
              <p14:cNvContentPartPr/>
              <p14:nvPr/>
            </p14:nvContentPartPr>
            <p14:xfrm>
              <a:off x="8827190" y="2676494"/>
              <a:ext cx="1909800" cy="828000"/>
            </p14:xfrm>
          </p:contentPart>
        </mc:Choice>
        <mc:Fallback xmlns="">
          <p:pic>
            <p:nvPicPr>
              <p:cNvPr id="95" name="Ink 94"/>
              <p:cNvPicPr/>
              <p:nvPr/>
            </p:nvPicPr>
            <p:blipFill>
              <a:blip r:embed="rId44"/>
              <a:stretch>
                <a:fillRect/>
              </a:stretch>
            </p:blipFill>
            <p:spPr>
              <a:xfrm>
                <a:off x="8818910" y="2667494"/>
                <a:ext cx="1922400" cy="84528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96" name="Ink 95"/>
              <p14:cNvContentPartPr/>
              <p14:nvPr/>
            </p14:nvContentPartPr>
            <p14:xfrm>
              <a:off x="3743630" y="2329454"/>
              <a:ext cx="1986120" cy="2064600"/>
            </p14:xfrm>
          </p:contentPart>
        </mc:Choice>
        <mc:Fallback xmlns="">
          <p:pic>
            <p:nvPicPr>
              <p:cNvPr id="96" name="Ink 95"/>
              <p:cNvPicPr/>
              <p:nvPr/>
            </p:nvPicPr>
            <p:blipFill>
              <a:blip r:embed="rId46"/>
              <a:stretch>
                <a:fillRect/>
              </a:stretch>
            </p:blipFill>
            <p:spPr>
              <a:xfrm>
                <a:off x="3709070" y="2271854"/>
                <a:ext cx="2055240" cy="219132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97" name="Ink 96"/>
              <p14:cNvContentPartPr/>
              <p14:nvPr/>
            </p14:nvContentPartPr>
            <p14:xfrm>
              <a:off x="3618350" y="1919054"/>
              <a:ext cx="466200" cy="555840"/>
            </p14:xfrm>
          </p:contentPart>
        </mc:Choice>
        <mc:Fallback xmlns="">
          <p:pic>
            <p:nvPicPr>
              <p:cNvPr id="97" name="Ink 96"/>
              <p:cNvPicPr/>
              <p:nvPr/>
            </p:nvPicPr>
            <p:blipFill>
              <a:blip r:embed="rId48"/>
              <a:stretch>
                <a:fillRect/>
              </a:stretch>
            </p:blipFill>
            <p:spPr>
              <a:xfrm>
                <a:off x="3597830" y="1883414"/>
                <a:ext cx="501840" cy="64188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98" name="Ink 97"/>
              <p14:cNvContentPartPr/>
              <p14:nvPr/>
            </p14:nvContentPartPr>
            <p14:xfrm>
              <a:off x="2019230" y="2114894"/>
              <a:ext cx="1794600" cy="193320"/>
            </p14:xfrm>
          </p:contentPart>
        </mc:Choice>
        <mc:Fallback xmlns="">
          <p:pic>
            <p:nvPicPr>
              <p:cNvPr id="98" name="Ink 97"/>
              <p:cNvPicPr/>
              <p:nvPr/>
            </p:nvPicPr>
            <p:blipFill>
              <a:blip r:embed="rId50"/>
              <a:stretch>
                <a:fillRect/>
              </a:stretch>
            </p:blipFill>
            <p:spPr>
              <a:xfrm>
                <a:off x="1987550" y="2051894"/>
                <a:ext cx="1843920" cy="32040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99" name="Ink 98"/>
              <p14:cNvContentPartPr/>
              <p14:nvPr/>
            </p14:nvContentPartPr>
            <p14:xfrm>
              <a:off x="3612590" y="1997174"/>
              <a:ext cx="551160" cy="430920"/>
            </p14:xfrm>
          </p:contentPart>
        </mc:Choice>
        <mc:Fallback xmlns="">
          <p:pic>
            <p:nvPicPr>
              <p:cNvPr id="99" name="Ink 98"/>
              <p:cNvPicPr/>
              <p:nvPr/>
            </p:nvPicPr>
            <p:blipFill>
              <a:blip r:embed="rId52"/>
              <a:stretch>
                <a:fillRect/>
              </a:stretch>
            </p:blipFill>
            <p:spPr>
              <a:xfrm>
                <a:off x="3583430" y="1933094"/>
                <a:ext cx="608400" cy="54792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100" name="Ink 99"/>
              <p14:cNvContentPartPr/>
              <p14:nvPr/>
            </p14:nvContentPartPr>
            <p14:xfrm>
              <a:off x="4267790" y="1489574"/>
              <a:ext cx="1161360" cy="632520"/>
            </p14:xfrm>
          </p:contentPart>
        </mc:Choice>
        <mc:Fallback xmlns="">
          <p:pic>
            <p:nvPicPr>
              <p:cNvPr id="100" name="Ink 99"/>
              <p:cNvPicPr/>
              <p:nvPr/>
            </p:nvPicPr>
            <p:blipFill>
              <a:blip r:embed="rId54"/>
              <a:stretch>
                <a:fillRect/>
              </a:stretch>
            </p:blipFill>
            <p:spPr>
              <a:xfrm>
                <a:off x="4233230" y="1442054"/>
                <a:ext cx="1219680" cy="74664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101" name="Ink 100"/>
              <p14:cNvContentPartPr/>
              <p14:nvPr/>
            </p14:nvContentPartPr>
            <p14:xfrm>
              <a:off x="4289750" y="2159534"/>
              <a:ext cx="1517400" cy="60120"/>
            </p14:xfrm>
          </p:contentPart>
        </mc:Choice>
        <mc:Fallback xmlns="">
          <p:pic>
            <p:nvPicPr>
              <p:cNvPr id="101" name="Ink 100"/>
              <p:cNvPicPr/>
              <p:nvPr/>
            </p:nvPicPr>
            <p:blipFill>
              <a:blip r:embed="rId56"/>
              <a:stretch>
                <a:fillRect/>
              </a:stretch>
            </p:blipFill>
            <p:spPr>
              <a:xfrm>
                <a:off x="4253750" y="2097614"/>
                <a:ext cx="1581840" cy="17568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102" name="Ink 101"/>
              <p14:cNvContentPartPr/>
              <p14:nvPr/>
            </p14:nvContentPartPr>
            <p14:xfrm>
              <a:off x="5876990" y="1453934"/>
              <a:ext cx="1884240" cy="775800"/>
            </p14:xfrm>
          </p:contentPart>
        </mc:Choice>
        <mc:Fallback xmlns="">
          <p:pic>
            <p:nvPicPr>
              <p:cNvPr id="102" name="Ink 101"/>
              <p:cNvPicPr/>
              <p:nvPr/>
            </p:nvPicPr>
            <p:blipFill>
              <a:blip r:embed="rId58"/>
              <a:stretch>
                <a:fillRect/>
              </a:stretch>
            </p:blipFill>
            <p:spPr>
              <a:xfrm>
                <a:off x="5867630" y="1444934"/>
                <a:ext cx="1902240" cy="79128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103" name="Ink 102"/>
              <p14:cNvContentPartPr/>
              <p14:nvPr/>
            </p14:nvContentPartPr>
            <p14:xfrm>
              <a:off x="3889790" y="2430614"/>
              <a:ext cx="1917000" cy="574920"/>
            </p14:xfrm>
          </p:contentPart>
        </mc:Choice>
        <mc:Fallback xmlns="">
          <p:pic>
            <p:nvPicPr>
              <p:cNvPr id="103" name="Ink 102"/>
              <p:cNvPicPr/>
              <p:nvPr/>
            </p:nvPicPr>
            <p:blipFill>
              <a:blip r:embed="rId60"/>
              <a:stretch>
                <a:fillRect/>
              </a:stretch>
            </p:blipFill>
            <p:spPr>
              <a:xfrm>
                <a:off x="3850190" y="2352494"/>
                <a:ext cx="1987920" cy="71964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104" name="Ink 103"/>
              <p14:cNvContentPartPr/>
              <p14:nvPr/>
            </p14:nvContentPartPr>
            <p14:xfrm>
              <a:off x="3770990" y="2295614"/>
              <a:ext cx="1961280" cy="1943280"/>
            </p14:xfrm>
          </p:contentPart>
        </mc:Choice>
        <mc:Fallback xmlns="">
          <p:pic>
            <p:nvPicPr>
              <p:cNvPr id="104" name="Ink 103"/>
              <p:cNvPicPr/>
              <p:nvPr/>
            </p:nvPicPr>
            <p:blipFill>
              <a:blip r:embed="rId62"/>
              <a:stretch>
                <a:fillRect/>
              </a:stretch>
            </p:blipFill>
            <p:spPr>
              <a:xfrm>
                <a:off x="3742190" y="2232974"/>
                <a:ext cx="2022840" cy="2074680"/>
              </a:xfrm>
              <a:prstGeom prst="rect">
                <a:avLst/>
              </a:prstGeom>
            </p:spPr>
          </p:pic>
        </mc:Fallback>
      </mc:AlternateContent>
    </p:spTree>
    <p:extLst>
      <p:ext uri="{BB962C8B-B14F-4D97-AF65-F5344CB8AC3E}">
        <p14:creationId xmlns:p14="http://schemas.microsoft.com/office/powerpoint/2010/main" val="23716120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BPA Contd.. </a:t>
            </a:r>
            <a:endParaRPr lang="en-US" dirty="0"/>
          </a:p>
        </p:txBody>
      </p:sp>
      <p:sp>
        <p:nvSpPr>
          <p:cNvPr id="3" name="Content Placeholder 2"/>
          <p:cNvSpPr>
            <a:spLocks noGrp="1"/>
          </p:cNvSpPr>
          <p:nvPr>
            <p:ph idx="1"/>
          </p:nvPr>
        </p:nvSpPr>
        <p:spPr>
          <a:xfrm>
            <a:off x="767486" y="673100"/>
            <a:ext cx="8596668" cy="4466562"/>
          </a:xfrm>
        </p:spPr>
        <p:txBody>
          <a:bodyPr/>
          <a:lstStyle/>
          <a:p>
            <a:r>
              <a:rPr lang="en-US" dirty="0" smtClean="0"/>
              <a:t>Formula for local gradient of hidden layer going backwards</a:t>
            </a:r>
          </a:p>
          <a:p>
            <a:r>
              <a:rPr lang="en-US" dirty="0" smtClean="0"/>
              <a:t>WKT </a:t>
            </a:r>
          </a:p>
          <a:p>
            <a:endParaRPr lang="en-US" dirty="0"/>
          </a:p>
          <a:p>
            <a:r>
              <a:rPr lang="en-US" i="1" dirty="0"/>
              <a:t>back-propagation formula </a:t>
            </a:r>
            <a:r>
              <a:rPr lang="en-US" dirty="0"/>
              <a:t>for </a:t>
            </a:r>
            <a:r>
              <a:rPr lang="en-US" dirty="0" smtClean="0"/>
              <a:t>the</a:t>
            </a:r>
          </a:p>
          <a:p>
            <a:pPr marL="0" indent="0">
              <a:buNone/>
            </a:pPr>
            <a:r>
              <a:rPr lang="en-US" dirty="0" smtClean="0"/>
              <a:t>	local </a:t>
            </a:r>
            <a:r>
              <a:rPr lang="en-US" dirty="0"/>
              <a:t>gradient </a:t>
            </a:r>
            <a:r>
              <a:rPr lang="el-GR" dirty="0"/>
              <a:t>δ</a:t>
            </a:r>
            <a:r>
              <a:rPr lang="en-US" sz="800" i="1" dirty="0"/>
              <a:t>j</a:t>
            </a:r>
            <a:r>
              <a:rPr lang="en-US" dirty="0"/>
              <a:t>(</a:t>
            </a:r>
            <a:r>
              <a:rPr lang="en-US" i="1" dirty="0"/>
              <a:t>n</a:t>
            </a:r>
            <a:r>
              <a:rPr lang="en-US" dirty="0"/>
              <a:t>), is described </a:t>
            </a:r>
            <a:r>
              <a:rPr lang="en-US" dirty="0" smtClean="0"/>
              <a:t>by</a:t>
            </a:r>
          </a:p>
          <a:p>
            <a:r>
              <a:rPr lang="en-US" dirty="0"/>
              <a:t>The </a:t>
            </a:r>
            <a:r>
              <a:rPr lang="en-US" dirty="0" smtClean="0"/>
              <a:t>factor </a:t>
            </a:r>
            <a:r>
              <a:rPr lang="el-GR" dirty="0" smtClean="0"/>
              <a:t>φ</a:t>
            </a:r>
            <a:r>
              <a:rPr lang="en-US" dirty="0" smtClean="0"/>
              <a:t>’(</a:t>
            </a:r>
            <a:r>
              <a:rPr lang="en-US" dirty="0" err="1" smtClean="0"/>
              <a:t>v</a:t>
            </a:r>
            <a:r>
              <a:rPr lang="en-US" i="1" dirty="0" err="1" smtClean="0"/>
              <a:t>j</a:t>
            </a:r>
            <a:r>
              <a:rPr lang="en-US" dirty="0" smtClean="0"/>
              <a:t>(</a:t>
            </a:r>
            <a:r>
              <a:rPr lang="en-US" i="1" dirty="0" smtClean="0"/>
              <a:t>n</a:t>
            </a:r>
            <a:r>
              <a:rPr lang="en-US" dirty="0"/>
              <a:t>)) involved in the computation of the local gradient </a:t>
            </a:r>
            <a:r>
              <a:rPr lang="en-US" i="1" dirty="0"/>
              <a:t>j</a:t>
            </a:r>
            <a:r>
              <a:rPr lang="en-US" dirty="0"/>
              <a:t>(</a:t>
            </a:r>
            <a:r>
              <a:rPr lang="en-US" i="1" dirty="0"/>
              <a:t>n</a:t>
            </a:r>
            <a:r>
              <a:rPr lang="en-US" dirty="0" smtClean="0"/>
              <a:t>) </a:t>
            </a:r>
            <a:r>
              <a:rPr lang="en-US" dirty="0"/>
              <a:t>depends solely on the activation function associated with hidden neuron </a:t>
            </a:r>
            <a:r>
              <a:rPr lang="en-US" i="1" dirty="0"/>
              <a:t>j</a:t>
            </a:r>
            <a:r>
              <a:rPr lang="en-US" i="1" dirty="0" smtClean="0"/>
              <a:t>.</a:t>
            </a:r>
          </a:p>
          <a:p>
            <a:endParaRPr lang="en-US" dirty="0"/>
          </a:p>
          <a:p>
            <a:endParaRPr lang="en-US" dirty="0"/>
          </a:p>
        </p:txBody>
      </p:sp>
      <p:sp>
        <p:nvSpPr>
          <p:cNvPr id="4" name="Date Placeholder 3"/>
          <p:cNvSpPr>
            <a:spLocks noGrp="1"/>
          </p:cNvSpPr>
          <p:nvPr>
            <p:ph type="dt" sz="half" idx="10"/>
          </p:nvPr>
        </p:nvSpPr>
        <p:spPr/>
        <p:txBody>
          <a:bodyPr/>
          <a:lstStyle/>
          <a:p>
            <a:fld id="{23DD8549-F0A4-4536-B78C-4B499E991DE9}" type="datetime5">
              <a:rPr lang="en-US" smtClean="0"/>
              <a:t>5-Oct-21</a:t>
            </a:fld>
            <a:endParaRPr lang="en-US"/>
          </a:p>
        </p:txBody>
      </p:sp>
      <p:sp>
        <p:nvSpPr>
          <p:cNvPr id="5" name="Footer Placeholder 4"/>
          <p:cNvSpPr>
            <a:spLocks noGrp="1"/>
          </p:cNvSpPr>
          <p:nvPr>
            <p:ph type="ftr" sz="quarter" idx="11"/>
          </p:nvPr>
        </p:nvSpPr>
        <p:spPr/>
        <p:txBody>
          <a:bodyPr/>
          <a:lstStyle/>
          <a:p>
            <a:r>
              <a:rPr lang="fi-FI" smtClean="0"/>
              <a:t>shilpa mehta sept 2020 ann</a:t>
            </a:r>
            <a:endParaRPr lang="en-US" dirty="0"/>
          </a:p>
        </p:txBody>
      </p:sp>
      <p:pic>
        <p:nvPicPr>
          <p:cNvPr id="6" name="Picture 5"/>
          <p:cNvPicPr>
            <a:picLocks noChangeAspect="1"/>
          </p:cNvPicPr>
          <p:nvPr/>
        </p:nvPicPr>
        <p:blipFill>
          <a:blip r:embed="rId2"/>
          <a:stretch>
            <a:fillRect/>
          </a:stretch>
        </p:blipFill>
        <p:spPr>
          <a:xfrm>
            <a:off x="7499596" y="673100"/>
            <a:ext cx="1571625" cy="571500"/>
          </a:xfrm>
          <a:prstGeom prst="rect">
            <a:avLst/>
          </a:prstGeom>
        </p:spPr>
      </p:pic>
      <p:pic>
        <p:nvPicPr>
          <p:cNvPr id="7" name="Picture 6"/>
          <p:cNvPicPr>
            <a:picLocks noChangeAspect="1"/>
          </p:cNvPicPr>
          <p:nvPr/>
        </p:nvPicPr>
        <p:blipFill>
          <a:blip r:embed="rId3"/>
          <a:stretch>
            <a:fillRect/>
          </a:stretch>
        </p:blipFill>
        <p:spPr>
          <a:xfrm>
            <a:off x="2324837" y="1049337"/>
            <a:ext cx="2390775" cy="847725"/>
          </a:xfrm>
          <a:prstGeom prst="rect">
            <a:avLst/>
          </a:prstGeom>
        </p:spPr>
      </p:pic>
      <p:pic>
        <p:nvPicPr>
          <p:cNvPr id="8" name="Picture 7"/>
          <p:cNvPicPr>
            <a:picLocks noChangeAspect="1"/>
          </p:cNvPicPr>
          <p:nvPr/>
        </p:nvPicPr>
        <p:blipFill>
          <a:blip r:embed="rId4"/>
          <a:stretch>
            <a:fillRect/>
          </a:stretch>
        </p:blipFill>
        <p:spPr>
          <a:xfrm>
            <a:off x="5287432" y="1970087"/>
            <a:ext cx="6159797" cy="579930"/>
          </a:xfrm>
          <a:prstGeom prst="rect">
            <a:avLst/>
          </a:prstGeom>
        </p:spPr>
      </p:pic>
      <p:pic>
        <p:nvPicPr>
          <p:cNvPr id="9" name="Picture 8"/>
          <p:cNvPicPr>
            <a:picLocks noChangeAspect="1"/>
          </p:cNvPicPr>
          <p:nvPr/>
        </p:nvPicPr>
        <p:blipFill>
          <a:blip r:embed="rId5"/>
          <a:stretch>
            <a:fillRect/>
          </a:stretch>
        </p:blipFill>
        <p:spPr>
          <a:xfrm>
            <a:off x="1319948" y="3338251"/>
            <a:ext cx="5106609" cy="1781175"/>
          </a:xfrm>
          <a:prstGeom prst="rect">
            <a:avLst/>
          </a:prstGeom>
        </p:spPr>
      </p:pic>
      <p:pic>
        <p:nvPicPr>
          <p:cNvPr id="10" name="Picture 9"/>
          <p:cNvPicPr>
            <a:picLocks noChangeAspect="1"/>
          </p:cNvPicPr>
          <p:nvPr/>
        </p:nvPicPr>
        <p:blipFill>
          <a:blip r:embed="rId6"/>
          <a:stretch>
            <a:fillRect/>
          </a:stretch>
        </p:blipFill>
        <p:spPr>
          <a:xfrm>
            <a:off x="1319948" y="4320914"/>
            <a:ext cx="9625016" cy="1645836"/>
          </a:xfrm>
          <a:prstGeom prst="rect">
            <a:avLst/>
          </a:prstGeom>
        </p:spPr>
      </p:pic>
    </p:spTree>
    <p:extLst>
      <p:ext uri="{BB962C8B-B14F-4D97-AF65-F5344CB8AC3E}">
        <p14:creationId xmlns:p14="http://schemas.microsoft.com/office/powerpoint/2010/main" val="2030789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5563"/>
            <a:ext cx="8596668" cy="1154113"/>
          </a:xfrm>
        </p:spPr>
        <p:txBody>
          <a:bodyPr>
            <a:normAutofit fontScale="90000"/>
          </a:bodyPr>
          <a:lstStyle/>
          <a:p>
            <a:r>
              <a:rPr lang="en-US" b="1" dirty="0"/>
              <a:t>Types </a:t>
            </a:r>
            <a:r>
              <a:rPr lang="en-US" b="1"/>
              <a:t>of </a:t>
            </a:r>
            <a:r>
              <a:rPr lang="en-US" b="1" smtClean="0"/>
              <a:t>Activation Function </a:t>
            </a:r>
            <a:r>
              <a:rPr lang="en-US" b="1" dirty="0" smtClean="0"/>
              <a:t>{WKT y = </a:t>
            </a:r>
            <a:r>
              <a:rPr lang="el-GR" b="1" dirty="0" smtClean="0"/>
              <a:t>φ</a:t>
            </a:r>
            <a:r>
              <a:rPr lang="en-US" b="1" dirty="0" smtClean="0"/>
              <a:t>(v)}</a:t>
            </a:r>
            <a:br>
              <a:rPr lang="en-US" b="1" dirty="0" smtClean="0"/>
            </a:br>
            <a:r>
              <a:rPr lang="en-US" b="1" dirty="0" smtClean="0"/>
              <a:t>[graphs </a:t>
            </a:r>
            <a:r>
              <a:rPr lang="en-US" b="1" smtClean="0"/>
              <a:t>derived in class notes</a:t>
            </a:r>
            <a:r>
              <a:rPr lang="en-US" b="1" dirty="0" smtClean="0"/>
              <a:t>]</a:t>
            </a:r>
            <a:endParaRPr lang="en-US" dirty="0"/>
          </a:p>
        </p:txBody>
      </p:sp>
      <p:sp>
        <p:nvSpPr>
          <p:cNvPr id="3" name="Content Placeholder 2"/>
          <p:cNvSpPr>
            <a:spLocks noGrp="1"/>
          </p:cNvSpPr>
          <p:nvPr>
            <p:ph idx="1"/>
          </p:nvPr>
        </p:nvSpPr>
        <p:spPr/>
        <p:txBody>
          <a:bodyPr/>
          <a:lstStyle/>
          <a:p>
            <a:r>
              <a:rPr lang="en-US" dirty="0" smtClean="0"/>
              <a:t>(</a:t>
            </a:r>
            <a:r>
              <a:rPr lang="en-US" dirty="0"/>
              <a:t>a) </a:t>
            </a:r>
            <a:r>
              <a:rPr lang="en-US"/>
              <a:t>Threshold </a:t>
            </a:r>
            <a:r>
              <a:rPr lang="en-US" smtClean="0"/>
              <a:t>function.  </a:t>
            </a:r>
            <a:r>
              <a:rPr lang="en-US" dirty="0" smtClean="0"/>
              <a:t>(b) </a:t>
            </a:r>
            <a:r>
              <a:rPr lang="en-US" smtClean="0"/>
              <a:t>Sigmoid function for varying </a:t>
            </a:r>
            <a:r>
              <a:rPr lang="en-US" dirty="0" smtClean="0"/>
              <a:t>slope </a:t>
            </a:r>
            <a:r>
              <a:rPr lang="en-US" dirty="0"/>
              <a:t>parameter </a:t>
            </a:r>
          </a:p>
        </p:txBody>
      </p:sp>
      <p:sp>
        <p:nvSpPr>
          <p:cNvPr id="4" name="Date Placeholder 3"/>
          <p:cNvSpPr>
            <a:spLocks noGrp="1"/>
          </p:cNvSpPr>
          <p:nvPr>
            <p:ph type="dt" sz="half" idx="10"/>
          </p:nvPr>
        </p:nvSpPr>
        <p:spPr/>
        <p:txBody>
          <a:bodyPr/>
          <a:lstStyle/>
          <a:p>
            <a:fld id="{C7F44ADF-6D50-4B09-A391-D4DE7D9B811E}" type="datetime5">
              <a:rPr lang="en-US" smtClean="0"/>
              <a:t>5-Oct-21</a:t>
            </a:fld>
            <a:endParaRPr lang="en-US"/>
          </a:p>
        </p:txBody>
      </p:sp>
      <p:sp>
        <p:nvSpPr>
          <p:cNvPr id="5" name="Footer Placeholder 4"/>
          <p:cNvSpPr>
            <a:spLocks noGrp="1"/>
          </p:cNvSpPr>
          <p:nvPr>
            <p:ph type="ftr" sz="quarter" idx="11"/>
          </p:nvPr>
        </p:nvSpPr>
        <p:spPr/>
        <p:txBody>
          <a:bodyPr/>
          <a:lstStyle/>
          <a:p>
            <a:r>
              <a:rPr lang="fi-FI" dirty="0" smtClean="0"/>
              <a:t>shilpa mehta sept </a:t>
            </a:r>
            <a:r>
              <a:rPr lang="fi-FI" smtClean="0"/>
              <a:t>2020 ann</a:t>
            </a:r>
            <a:endParaRPr lang="en-US" dirty="0"/>
          </a:p>
        </p:txBody>
      </p:sp>
      <p:pic>
        <p:nvPicPr>
          <p:cNvPr id="7" name="Picture 6"/>
          <p:cNvPicPr>
            <a:picLocks noChangeAspect="1"/>
          </p:cNvPicPr>
          <p:nvPr/>
        </p:nvPicPr>
        <p:blipFill>
          <a:blip r:embed="rId2"/>
          <a:stretch>
            <a:fillRect/>
          </a:stretch>
        </p:blipFill>
        <p:spPr>
          <a:xfrm>
            <a:off x="1270443" y="3227353"/>
            <a:ext cx="7410450" cy="2143125"/>
          </a:xfrm>
          <a:prstGeom prst="rect">
            <a:avLst/>
          </a:prstGeom>
        </p:spPr>
      </p:pic>
      <p:pic>
        <p:nvPicPr>
          <p:cNvPr id="8" name="Picture 7"/>
          <p:cNvPicPr>
            <a:picLocks noChangeAspect="1"/>
          </p:cNvPicPr>
          <p:nvPr/>
        </p:nvPicPr>
        <p:blipFill>
          <a:blip r:embed="rId3"/>
          <a:stretch>
            <a:fillRect/>
          </a:stretch>
        </p:blipFill>
        <p:spPr>
          <a:xfrm>
            <a:off x="5440645" y="2319635"/>
            <a:ext cx="4038600" cy="771525"/>
          </a:xfrm>
          <a:prstGeom prst="rect">
            <a:avLst/>
          </a:prstGeom>
        </p:spPr>
      </p:pic>
      <p:pic>
        <p:nvPicPr>
          <p:cNvPr id="9" name="Picture 8"/>
          <p:cNvPicPr>
            <a:picLocks noChangeAspect="1"/>
          </p:cNvPicPr>
          <p:nvPr/>
        </p:nvPicPr>
        <p:blipFill>
          <a:blip r:embed="rId4"/>
          <a:stretch>
            <a:fillRect/>
          </a:stretch>
        </p:blipFill>
        <p:spPr>
          <a:xfrm>
            <a:off x="472091" y="2417432"/>
            <a:ext cx="4181475" cy="638175"/>
          </a:xfrm>
          <a:prstGeom prst="rect">
            <a:avLst/>
          </a:prstGeom>
        </p:spPr>
      </p:pic>
    </p:spTree>
    <p:extLst>
      <p:ext uri="{BB962C8B-B14F-4D97-AF65-F5344CB8AC3E}">
        <p14:creationId xmlns:p14="http://schemas.microsoft.com/office/powerpoint/2010/main" val="37437308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The Two Passes of </a:t>
            </a:r>
            <a:r>
              <a:rPr lang="en-US" b="1" dirty="0" smtClean="0"/>
              <a:t>Computation:</a:t>
            </a:r>
            <a:endParaRPr lang="en-US" dirty="0"/>
          </a:p>
        </p:txBody>
      </p:sp>
      <p:sp>
        <p:nvSpPr>
          <p:cNvPr id="3" name="Content Placeholder 2"/>
          <p:cNvSpPr>
            <a:spLocks noGrp="1"/>
          </p:cNvSpPr>
          <p:nvPr>
            <p:ph idx="1"/>
          </p:nvPr>
        </p:nvSpPr>
        <p:spPr>
          <a:xfrm>
            <a:off x="677334" y="1906072"/>
            <a:ext cx="8596668" cy="3805089"/>
          </a:xfrm>
        </p:spPr>
        <p:txBody>
          <a:bodyPr/>
          <a:lstStyle/>
          <a:p>
            <a:r>
              <a:rPr lang="en-US" b="1" dirty="0" smtClean="0"/>
              <a:t>Forward </a:t>
            </a:r>
            <a:r>
              <a:rPr lang="en-US" b="1" dirty="0"/>
              <a:t>“function </a:t>
            </a:r>
            <a:r>
              <a:rPr lang="en-US" b="1" dirty="0" err="1"/>
              <a:t>evauation</a:t>
            </a:r>
            <a:r>
              <a:rPr lang="en-US" b="1" dirty="0"/>
              <a:t>” path </a:t>
            </a:r>
            <a:endParaRPr lang="en-US" b="1" dirty="0" smtClean="0"/>
          </a:p>
          <a:p>
            <a:endParaRPr lang="en-US" b="1" dirty="0"/>
          </a:p>
          <a:p>
            <a:r>
              <a:rPr lang="en-US" b="1" dirty="0" smtClean="0"/>
              <a:t>Backward </a:t>
            </a:r>
            <a:r>
              <a:rPr lang="en-US" b="1" dirty="0"/>
              <a:t>“Error correction” path</a:t>
            </a:r>
            <a:endParaRPr lang="en-US" dirty="0"/>
          </a:p>
        </p:txBody>
      </p:sp>
      <p:sp>
        <p:nvSpPr>
          <p:cNvPr id="4" name="Date Placeholder 3"/>
          <p:cNvSpPr>
            <a:spLocks noGrp="1"/>
          </p:cNvSpPr>
          <p:nvPr>
            <p:ph type="dt" sz="half" idx="10"/>
          </p:nvPr>
        </p:nvSpPr>
        <p:spPr/>
        <p:txBody>
          <a:bodyPr/>
          <a:lstStyle/>
          <a:p>
            <a:fld id="{23DD8549-F0A4-4536-B78C-4B499E991DE9}" type="datetime5">
              <a:rPr lang="en-US" smtClean="0"/>
              <a:t>5-Oct-21</a:t>
            </a:fld>
            <a:endParaRPr lang="en-US"/>
          </a:p>
        </p:txBody>
      </p:sp>
      <p:sp>
        <p:nvSpPr>
          <p:cNvPr id="5" name="Footer Placeholder 4"/>
          <p:cNvSpPr>
            <a:spLocks noGrp="1"/>
          </p:cNvSpPr>
          <p:nvPr>
            <p:ph type="ftr" sz="quarter" idx="11"/>
          </p:nvPr>
        </p:nvSpPr>
        <p:spPr/>
        <p:txBody>
          <a:bodyPr/>
          <a:lstStyle/>
          <a:p>
            <a:r>
              <a:rPr lang="fi-FI" smtClean="0"/>
              <a:t>shilpa mehta sept 2020 ann</a:t>
            </a:r>
            <a:endParaRPr lang="en-US" dirty="0"/>
          </a:p>
        </p:txBody>
      </p:sp>
    </p:spTree>
    <p:extLst>
      <p:ext uri="{BB962C8B-B14F-4D97-AF65-F5344CB8AC3E}">
        <p14:creationId xmlns:p14="http://schemas.microsoft.com/office/powerpoint/2010/main" val="11027137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4300"/>
            <a:ext cx="9561370" cy="800100"/>
          </a:xfrm>
        </p:spPr>
        <p:txBody>
          <a:bodyPr>
            <a:normAutofit fontScale="90000"/>
          </a:bodyPr>
          <a:lstStyle/>
          <a:p>
            <a:r>
              <a:rPr lang="en-US" b="1" dirty="0"/>
              <a:t>Activation </a:t>
            </a:r>
            <a:r>
              <a:rPr lang="en-US" b="1" dirty="0" smtClean="0"/>
              <a:t>Function – types &amp; </a:t>
            </a:r>
            <a:r>
              <a:rPr lang="en-US" b="1" dirty="0"/>
              <a:t>Rate of Learning</a:t>
            </a:r>
            <a:endParaRPr lang="en-US" dirty="0"/>
          </a:p>
        </p:txBody>
      </p:sp>
      <p:sp>
        <p:nvSpPr>
          <p:cNvPr id="3" name="Content Placeholder 2"/>
          <p:cNvSpPr>
            <a:spLocks noGrp="1"/>
          </p:cNvSpPr>
          <p:nvPr>
            <p:ph idx="1"/>
          </p:nvPr>
        </p:nvSpPr>
        <p:spPr/>
        <p:txBody>
          <a:bodyPr/>
          <a:lstStyle/>
          <a:p>
            <a:r>
              <a:rPr lang="en-US" dirty="0" smtClean="0"/>
              <a:t>We nee continuously differentiable Act. </a:t>
            </a:r>
            <a:r>
              <a:rPr lang="en-US" dirty="0" err="1" smtClean="0"/>
              <a:t>Func</a:t>
            </a:r>
            <a:endParaRPr lang="en-US" dirty="0" smtClean="0"/>
          </a:p>
          <a:p>
            <a:pPr lvl="1"/>
            <a:r>
              <a:rPr lang="en-US" b="1" dirty="0"/>
              <a:t>1. </a:t>
            </a:r>
            <a:r>
              <a:rPr lang="en-US" i="1" dirty="0">
                <a:solidFill>
                  <a:srgbClr val="FF0000"/>
                </a:solidFill>
              </a:rPr>
              <a:t>Logistic Function</a:t>
            </a:r>
            <a:r>
              <a:rPr lang="en-US" i="1" dirty="0"/>
              <a:t>. </a:t>
            </a:r>
            <a:r>
              <a:rPr lang="en-US" dirty="0"/>
              <a:t>This form of sigmoidal nonlinearity, in its general form, </a:t>
            </a:r>
            <a:endParaRPr lang="en-US" dirty="0" smtClean="0"/>
          </a:p>
          <a:p>
            <a:endParaRPr lang="en-US" dirty="0"/>
          </a:p>
          <a:p>
            <a:pPr lvl="1"/>
            <a:r>
              <a:rPr lang="en-US" b="1" dirty="0"/>
              <a:t>2. </a:t>
            </a:r>
            <a:r>
              <a:rPr lang="en-US" i="1" dirty="0"/>
              <a:t>Hyperbolic tangent </a:t>
            </a:r>
            <a:r>
              <a:rPr lang="en-US" i="1" dirty="0" smtClean="0"/>
              <a:t>function:</a:t>
            </a:r>
          </a:p>
          <a:p>
            <a:endParaRPr lang="en-US" i="1" dirty="0" smtClean="0"/>
          </a:p>
          <a:p>
            <a:endParaRPr lang="en-US" i="1" dirty="0"/>
          </a:p>
          <a:p>
            <a:r>
              <a:rPr lang="en-US" i="1" dirty="0" smtClean="0"/>
              <a:t>Rate of Learning or </a:t>
            </a:r>
            <a:r>
              <a:rPr lang="el-GR" i="1" dirty="0" smtClean="0"/>
              <a:t>η</a:t>
            </a:r>
            <a:r>
              <a:rPr lang="en-US" i="1" dirty="0" smtClean="0"/>
              <a:t> : </a:t>
            </a:r>
          </a:p>
          <a:p>
            <a:pPr lvl="1"/>
            <a:r>
              <a:rPr lang="en-US" i="1" dirty="0" smtClean="0"/>
              <a:t>We use </a:t>
            </a:r>
            <a:r>
              <a:rPr lang="en-US" i="1" dirty="0" smtClean="0">
                <a:solidFill>
                  <a:srgbClr val="FF0000"/>
                </a:solidFill>
              </a:rPr>
              <a:t>half</a:t>
            </a:r>
            <a:r>
              <a:rPr lang="en-US" i="1" dirty="0" smtClean="0"/>
              <a:t> if we take T=+1 and F = -1</a:t>
            </a:r>
          </a:p>
          <a:p>
            <a:pPr lvl="1"/>
            <a:r>
              <a:rPr lang="en-US" i="1" dirty="0" smtClean="0"/>
              <a:t>We use </a:t>
            </a:r>
            <a:r>
              <a:rPr lang="en-US" i="1" dirty="0" smtClean="0">
                <a:solidFill>
                  <a:srgbClr val="FF0000"/>
                </a:solidFill>
              </a:rPr>
              <a:t>one</a:t>
            </a:r>
            <a:r>
              <a:rPr lang="en-US" i="1" dirty="0" smtClean="0"/>
              <a:t> if </a:t>
            </a:r>
            <a:r>
              <a:rPr lang="en-US" i="1" dirty="0"/>
              <a:t> we take T=+1 and F = </a:t>
            </a:r>
            <a:r>
              <a:rPr lang="en-US" i="1" dirty="0" smtClean="0"/>
              <a:t>0</a:t>
            </a:r>
          </a:p>
          <a:p>
            <a:pPr lvl="1"/>
            <a:r>
              <a:rPr lang="en-US" i="1" dirty="0"/>
              <a:t> </a:t>
            </a:r>
          </a:p>
          <a:p>
            <a:pPr lvl="1"/>
            <a:endParaRPr lang="en-US" i="1" dirty="0" smtClean="0"/>
          </a:p>
          <a:p>
            <a:endParaRPr lang="en-US" dirty="0"/>
          </a:p>
        </p:txBody>
      </p:sp>
      <p:sp>
        <p:nvSpPr>
          <p:cNvPr id="4" name="Date Placeholder 3"/>
          <p:cNvSpPr>
            <a:spLocks noGrp="1"/>
          </p:cNvSpPr>
          <p:nvPr>
            <p:ph type="dt" sz="half" idx="10"/>
          </p:nvPr>
        </p:nvSpPr>
        <p:spPr/>
        <p:txBody>
          <a:bodyPr/>
          <a:lstStyle/>
          <a:p>
            <a:fld id="{23DD8549-F0A4-4536-B78C-4B499E991DE9}" type="datetime5">
              <a:rPr lang="en-US" smtClean="0"/>
              <a:t>5-Oct-21</a:t>
            </a:fld>
            <a:endParaRPr lang="en-US"/>
          </a:p>
        </p:txBody>
      </p:sp>
      <p:sp>
        <p:nvSpPr>
          <p:cNvPr id="5" name="Footer Placeholder 4"/>
          <p:cNvSpPr>
            <a:spLocks noGrp="1"/>
          </p:cNvSpPr>
          <p:nvPr>
            <p:ph type="ftr" sz="quarter" idx="11"/>
          </p:nvPr>
        </p:nvSpPr>
        <p:spPr/>
        <p:txBody>
          <a:bodyPr/>
          <a:lstStyle/>
          <a:p>
            <a:r>
              <a:rPr lang="fi-FI" smtClean="0"/>
              <a:t>shilpa mehta sept 2020 ann</a:t>
            </a:r>
            <a:endParaRPr lang="en-US" dirty="0"/>
          </a:p>
        </p:txBody>
      </p:sp>
      <p:pic>
        <p:nvPicPr>
          <p:cNvPr id="6" name="Picture 5"/>
          <p:cNvPicPr>
            <a:picLocks noChangeAspect="1"/>
          </p:cNvPicPr>
          <p:nvPr/>
        </p:nvPicPr>
        <p:blipFill>
          <a:blip r:embed="rId2"/>
          <a:stretch>
            <a:fillRect/>
          </a:stretch>
        </p:blipFill>
        <p:spPr>
          <a:xfrm>
            <a:off x="3129364" y="1941086"/>
            <a:ext cx="3169862" cy="454383"/>
          </a:xfrm>
          <a:prstGeom prst="rect">
            <a:avLst/>
          </a:prstGeom>
        </p:spPr>
      </p:pic>
      <p:pic>
        <p:nvPicPr>
          <p:cNvPr id="7" name="Picture 6"/>
          <p:cNvPicPr>
            <a:picLocks noChangeAspect="1"/>
          </p:cNvPicPr>
          <p:nvPr/>
        </p:nvPicPr>
        <p:blipFill>
          <a:blip r:embed="rId3"/>
          <a:stretch>
            <a:fillRect/>
          </a:stretch>
        </p:blipFill>
        <p:spPr>
          <a:xfrm>
            <a:off x="4838633" y="2528462"/>
            <a:ext cx="2269118" cy="356406"/>
          </a:xfrm>
          <a:prstGeom prst="rect">
            <a:avLst/>
          </a:prstGeom>
        </p:spPr>
      </p:pic>
      <p:pic>
        <p:nvPicPr>
          <p:cNvPr id="8" name="Picture 7"/>
          <p:cNvPicPr>
            <a:picLocks noChangeAspect="1"/>
          </p:cNvPicPr>
          <p:nvPr/>
        </p:nvPicPr>
        <p:blipFill>
          <a:blip r:embed="rId4"/>
          <a:stretch>
            <a:fillRect/>
          </a:stretch>
        </p:blipFill>
        <p:spPr>
          <a:xfrm>
            <a:off x="1563776" y="4915034"/>
            <a:ext cx="3669709" cy="339546"/>
          </a:xfrm>
          <a:prstGeom prst="rect">
            <a:avLst/>
          </a:prstGeom>
        </p:spPr>
      </p:pic>
    </p:spTree>
    <p:extLst>
      <p:ext uri="{BB962C8B-B14F-4D97-AF65-F5344CB8AC3E}">
        <p14:creationId xmlns:p14="http://schemas.microsoft.com/office/powerpoint/2010/main" val="22441276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Stopping Criteria</a:t>
            </a:r>
            <a:br>
              <a:rPr lang="en-US" b="1" dirty="0"/>
            </a:b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In </a:t>
            </a:r>
            <a:r>
              <a:rPr lang="en-US" dirty="0"/>
              <a:t>general, the back-propagation algorithm cannot be shown to converge, and there </a:t>
            </a:r>
            <a:r>
              <a:rPr lang="en-US" dirty="0" smtClean="0"/>
              <a:t>are no </a:t>
            </a:r>
            <a:r>
              <a:rPr lang="en-US" dirty="0"/>
              <a:t>well-defined criteria for stopping its operation. Rather, there are some </a:t>
            </a:r>
            <a:r>
              <a:rPr lang="en-US" dirty="0" smtClean="0"/>
              <a:t>reasonable criteria</a:t>
            </a:r>
            <a:r>
              <a:rPr lang="en-US" dirty="0"/>
              <a:t>, each with its own practical merit, that may be used to terminate the </a:t>
            </a:r>
            <a:r>
              <a:rPr lang="en-US" dirty="0" smtClean="0"/>
              <a:t>weight adjustments</a:t>
            </a:r>
            <a:r>
              <a:rPr lang="en-US" dirty="0"/>
              <a:t>. To formulate such a criterion, it is logical to think in terms of the </a:t>
            </a:r>
            <a:r>
              <a:rPr lang="en-US" dirty="0" smtClean="0"/>
              <a:t>unique properties </a:t>
            </a:r>
            <a:r>
              <a:rPr lang="en-US" dirty="0"/>
              <a:t>of a </a:t>
            </a:r>
            <a:r>
              <a:rPr lang="en-US" i="1" dirty="0"/>
              <a:t>local </a:t>
            </a:r>
            <a:r>
              <a:rPr lang="en-US" dirty="0"/>
              <a:t>or </a:t>
            </a:r>
            <a:r>
              <a:rPr lang="en-US" i="1" dirty="0"/>
              <a:t>global minimum </a:t>
            </a:r>
            <a:r>
              <a:rPr lang="en-US" dirty="0"/>
              <a:t>of the error surface.3 Let the weight vector </a:t>
            </a:r>
            <a:r>
              <a:rPr lang="en-US" b="1" dirty="0"/>
              <a:t>w</a:t>
            </a:r>
            <a:r>
              <a:rPr lang="en-US" b="1" dirty="0" smtClean="0"/>
              <a:t>* </a:t>
            </a:r>
            <a:r>
              <a:rPr lang="en-US" dirty="0" smtClean="0"/>
              <a:t>denote </a:t>
            </a:r>
            <a:r>
              <a:rPr lang="en-US" dirty="0"/>
              <a:t>a minimum, be it local or global. A necessary condition for </a:t>
            </a:r>
            <a:r>
              <a:rPr lang="en-US" b="1" dirty="0"/>
              <a:t>w* </a:t>
            </a:r>
            <a:r>
              <a:rPr lang="en-US" dirty="0"/>
              <a:t>to be a </a:t>
            </a:r>
            <a:r>
              <a:rPr lang="en-US" dirty="0" smtClean="0"/>
              <a:t>minimum is </a:t>
            </a:r>
            <a:r>
              <a:rPr lang="en-US" dirty="0"/>
              <a:t>that the gradient vector </a:t>
            </a:r>
            <a:r>
              <a:rPr lang="en-US" b="1" dirty="0"/>
              <a:t>g(w) </a:t>
            </a:r>
            <a:r>
              <a:rPr lang="en-US" dirty="0"/>
              <a:t>(i.e., first-order partial derivative) of the error </a:t>
            </a:r>
            <a:r>
              <a:rPr lang="en-US" dirty="0" smtClean="0"/>
              <a:t>surface with </a:t>
            </a:r>
            <a:r>
              <a:rPr lang="en-US" dirty="0"/>
              <a:t>respect to the weight vector </a:t>
            </a:r>
            <a:r>
              <a:rPr lang="en-US" b="1" dirty="0"/>
              <a:t>w </a:t>
            </a:r>
            <a:r>
              <a:rPr lang="en-US" dirty="0"/>
              <a:t>must be zero at </a:t>
            </a:r>
            <a:r>
              <a:rPr lang="en-US" b="1" dirty="0"/>
              <a:t>w </a:t>
            </a:r>
            <a:r>
              <a:rPr lang="en-US" dirty="0"/>
              <a:t> </a:t>
            </a:r>
            <a:r>
              <a:rPr lang="en-US" b="1" dirty="0"/>
              <a:t>w</a:t>
            </a:r>
            <a:r>
              <a:rPr lang="en-US" dirty="0"/>
              <a:t>*. Accordingly, we </a:t>
            </a:r>
            <a:r>
              <a:rPr lang="en-US" dirty="0" smtClean="0"/>
              <a:t>may formulate </a:t>
            </a:r>
            <a:r>
              <a:rPr lang="en-US" dirty="0"/>
              <a:t>a sensible convergence criterion for back-propagation learning as </a:t>
            </a:r>
            <a:r>
              <a:rPr lang="en-US" dirty="0" smtClean="0"/>
              <a:t>follows</a:t>
            </a:r>
          </a:p>
          <a:p>
            <a:r>
              <a:rPr lang="en-US" b="1" i="1" dirty="0" smtClean="0">
                <a:solidFill>
                  <a:srgbClr val="FF0000"/>
                </a:solidFill>
              </a:rPr>
              <a:t>The </a:t>
            </a:r>
            <a:r>
              <a:rPr lang="en-US" b="1" i="1" dirty="0">
                <a:solidFill>
                  <a:srgbClr val="FF0000"/>
                </a:solidFill>
              </a:rPr>
              <a:t>back-propagation algorithm is considered to have converged when the Euclidean </a:t>
            </a:r>
            <a:r>
              <a:rPr lang="en-US" b="1" i="1" dirty="0" smtClean="0">
                <a:solidFill>
                  <a:srgbClr val="FF0000"/>
                </a:solidFill>
              </a:rPr>
              <a:t>norm </a:t>
            </a:r>
            <a:r>
              <a:rPr lang="en-US" i="1" dirty="0" smtClean="0">
                <a:solidFill>
                  <a:srgbClr val="FF0000"/>
                </a:solidFill>
              </a:rPr>
              <a:t>of </a:t>
            </a:r>
            <a:r>
              <a:rPr lang="en-US" i="1" dirty="0">
                <a:solidFill>
                  <a:srgbClr val="FF0000"/>
                </a:solidFill>
              </a:rPr>
              <a:t>the gradient vector reaches a sufficiently small gradient threshold</a:t>
            </a:r>
            <a:r>
              <a:rPr lang="en-US" i="1" dirty="0" smtClean="0"/>
              <a:t>. </a:t>
            </a:r>
            <a:endParaRPr lang="en-US" i="1" dirty="0"/>
          </a:p>
          <a:p>
            <a:r>
              <a:rPr lang="en-US" dirty="0"/>
              <a:t>The drawback of this convergence criterion is that, for successful trials, learning </a:t>
            </a:r>
            <a:r>
              <a:rPr lang="en-US" dirty="0" smtClean="0"/>
              <a:t>times may </a:t>
            </a:r>
            <a:r>
              <a:rPr lang="en-US" dirty="0"/>
              <a:t>be long. Also, it requires the computation of the gradient vector </a:t>
            </a:r>
            <a:r>
              <a:rPr lang="en-US" b="1" dirty="0"/>
              <a:t>g(w)</a:t>
            </a:r>
            <a:r>
              <a:rPr lang="en-US" dirty="0"/>
              <a:t>.</a:t>
            </a:r>
          </a:p>
          <a:p>
            <a:r>
              <a:rPr lang="en-US" dirty="0"/>
              <a:t>Another unique property of a minimum that we can use is the fact that the </a:t>
            </a:r>
            <a:r>
              <a:rPr lang="en-US" dirty="0" smtClean="0"/>
              <a:t>cost function </a:t>
            </a:r>
            <a:r>
              <a:rPr lang="en-US" dirty="0"/>
              <a:t>is stationary at the point </a:t>
            </a:r>
            <a:r>
              <a:rPr lang="en-US" b="1" dirty="0"/>
              <a:t>w </a:t>
            </a:r>
            <a:r>
              <a:rPr lang="en-US" dirty="0"/>
              <a:t> </a:t>
            </a:r>
            <a:r>
              <a:rPr lang="en-US" b="1" dirty="0"/>
              <a:t>w*</a:t>
            </a:r>
            <a:r>
              <a:rPr lang="en-US" dirty="0"/>
              <a:t>.We may therefore suggest a </a:t>
            </a:r>
            <a:r>
              <a:rPr lang="en-US" dirty="0" smtClean="0"/>
              <a:t>different criterion </a:t>
            </a:r>
            <a:r>
              <a:rPr lang="en-US" dirty="0"/>
              <a:t>of convergence:</a:t>
            </a:r>
          </a:p>
          <a:p>
            <a:r>
              <a:rPr lang="en-US" b="1" i="1" dirty="0">
                <a:solidFill>
                  <a:srgbClr val="FF0000"/>
                </a:solidFill>
              </a:rPr>
              <a:t>The back-propagation algorithm is considered to have converged when the absolute rate </a:t>
            </a:r>
            <a:r>
              <a:rPr lang="en-US" b="1" i="1" dirty="0" smtClean="0">
                <a:solidFill>
                  <a:srgbClr val="FF0000"/>
                </a:solidFill>
              </a:rPr>
              <a:t>of change </a:t>
            </a:r>
            <a:r>
              <a:rPr lang="en-US" b="1" i="1" dirty="0">
                <a:solidFill>
                  <a:srgbClr val="FF0000"/>
                </a:solidFill>
              </a:rPr>
              <a:t>in the average squared error per epoch is sufficiently small</a:t>
            </a:r>
            <a:r>
              <a:rPr lang="en-US" b="1" i="1" dirty="0" smtClean="0">
                <a:solidFill>
                  <a:srgbClr val="FF0000"/>
                </a:solidFill>
              </a:rPr>
              <a:t>.</a:t>
            </a:r>
            <a:endParaRPr lang="en-US" b="1" dirty="0">
              <a:solidFill>
                <a:srgbClr val="FF0000"/>
              </a:solidFill>
            </a:endParaRPr>
          </a:p>
        </p:txBody>
      </p:sp>
      <p:sp>
        <p:nvSpPr>
          <p:cNvPr id="4" name="Date Placeholder 3"/>
          <p:cNvSpPr>
            <a:spLocks noGrp="1"/>
          </p:cNvSpPr>
          <p:nvPr>
            <p:ph type="dt" sz="half" idx="10"/>
          </p:nvPr>
        </p:nvSpPr>
        <p:spPr/>
        <p:txBody>
          <a:bodyPr/>
          <a:lstStyle/>
          <a:p>
            <a:fld id="{23DD8549-F0A4-4536-B78C-4B499E991DE9}" type="datetime5">
              <a:rPr lang="en-US" smtClean="0"/>
              <a:t>5-Oct-21</a:t>
            </a:fld>
            <a:endParaRPr lang="en-US"/>
          </a:p>
        </p:txBody>
      </p:sp>
      <p:sp>
        <p:nvSpPr>
          <p:cNvPr id="5" name="Footer Placeholder 4"/>
          <p:cNvSpPr>
            <a:spLocks noGrp="1"/>
          </p:cNvSpPr>
          <p:nvPr>
            <p:ph type="ftr" sz="quarter" idx="11"/>
          </p:nvPr>
        </p:nvSpPr>
        <p:spPr/>
        <p:txBody>
          <a:bodyPr/>
          <a:lstStyle/>
          <a:p>
            <a:r>
              <a:rPr lang="fi-FI" smtClean="0"/>
              <a:t>shilpa mehta sept 2020 ann</a:t>
            </a:r>
            <a:endParaRPr lang="en-US" dirty="0"/>
          </a:p>
        </p:txBody>
      </p:sp>
    </p:spTree>
    <p:extLst>
      <p:ext uri="{BB962C8B-B14F-4D97-AF65-F5344CB8AC3E}">
        <p14:creationId xmlns:p14="http://schemas.microsoft.com/office/powerpoint/2010/main" val="8249950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SAMPLE MLP PROBLEM – XOR </a:t>
            </a:r>
            <a:r>
              <a:rPr lang="en-US" dirty="0" smtClean="0"/>
              <a:t>GATE</a:t>
            </a:r>
            <a:br>
              <a:rPr lang="en-US" dirty="0" smtClean="0"/>
            </a:br>
            <a:r>
              <a:rPr lang="en-US" dirty="0" smtClean="0"/>
              <a:t>XOR with MLP</a:t>
            </a:r>
            <a:br>
              <a:rPr lang="en-US" dirty="0" smtClean="0"/>
            </a:br>
            <a:endParaRPr lang="en-US" dirty="0"/>
          </a:p>
        </p:txBody>
      </p:sp>
      <p:sp>
        <p:nvSpPr>
          <p:cNvPr id="3" name="Content Placeholder 2"/>
          <p:cNvSpPr>
            <a:spLocks noGrp="1"/>
          </p:cNvSpPr>
          <p:nvPr>
            <p:ph idx="1"/>
          </p:nvPr>
        </p:nvSpPr>
        <p:spPr>
          <a:xfrm>
            <a:off x="574581" y="1757362"/>
            <a:ext cx="8596668" cy="4466562"/>
          </a:xfrm>
        </p:spPr>
        <p:txBody>
          <a:bodyPr/>
          <a:lstStyle/>
          <a:p>
            <a:r>
              <a:rPr lang="en-US" dirty="0" smtClean="0"/>
              <a:t>What is XOR?</a:t>
            </a:r>
          </a:p>
          <a:p>
            <a:r>
              <a:rPr lang="en-US" dirty="0" err="1" smtClean="0"/>
              <a:t>Xor</a:t>
            </a:r>
            <a:r>
              <a:rPr lang="en-US" dirty="0" smtClean="0"/>
              <a:t> IS TRUE IFF    (OR IS TRUE) &amp;&amp;&amp; ( AND IS FALSE)</a:t>
            </a:r>
          </a:p>
          <a:p>
            <a:endParaRPr lang="en-US" dirty="0"/>
          </a:p>
        </p:txBody>
      </p:sp>
      <p:sp>
        <p:nvSpPr>
          <p:cNvPr id="4" name="Date Placeholder 3"/>
          <p:cNvSpPr>
            <a:spLocks noGrp="1"/>
          </p:cNvSpPr>
          <p:nvPr>
            <p:ph type="dt" sz="half" idx="10"/>
          </p:nvPr>
        </p:nvSpPr>
        <p:spPr/>
        <p:txBody>
          <a:bodyPr/>
          <a:lstStyle/>
          <a:p>
            <a:fld id="{23DD8549-F0A4-4536-B78C-4B499E991DE9}" type="datetime5">
              <a:rPr lang="en-US" smtClean="0"/>
              <a:t>5-Oct-21</a:t>
            </a:fld>
            <a:endParaRPr lang="en-US"/>
          </a:p>
        </p:txBody>
      </p:sp>
      <p:sp>
        <p:nvSpPr>
          <p:cNvPr id="5" name="Footer Placeholder 4"/>
          <p:cNvSpPr>
            <a:spLocks noGrp="1"/>
          </p:cNvSpPr>
          <p:nvPr>
            <p:ph type="ftr" sz="quarter" idx="11"/>
          </p:nvPr>
        </p:nvSpPr>
        <p:spPr/>
        <p:txBody>
          <a:bodyPr/>
          <a:lstStyle/>
          <a:p>
            <a:r>
              <a:rPr lang="fi-FI" smtClean="0"/>
              <a:t>shilpa mehta sept 2020 ann</a:t>
            </a:r>
            <a:endParaRPr lang="en-US" dirty="0"/>
          </a:p>
        </p:txBody>
      </p:sp>
      <p:pic>
        <p:nvPicPr>
          <p:cNvPr id="7" name="Picture 6"/>
          <p:cNvPicPr>
            <a:picLocks noChangeAspect="1"/>
          </p:cNvPicPr>
          <p:nvPr/>
        </p:nvPicPr>
        <p:blipFill>
          <a:blip r:embed="rId2"/>
          <a:stretch>
            <a:fillRect/>
          </a:stretch>
        </p:blipFill>
        <p:spPr>
          <a:xfrm>
            <a:off x="508215" y="2970266"/>
            <a:ext cx="4836517" cy="2756181"/>
          </a:xfrm>
          <a:prstGeom prst="rect">
            <a:avLst/>
          </a:prstGeom>
        </p:spPr>
      </p:pic>
      <p:pic>
        <p:nvPicPr>
          <p:cNvPr id="8" name="Picture 7"/>
          <p:cNvPicPr>
            <a:picLocks noChangeAspect="1"/>
          </p:cNvPicPr>
          <p:nvPr/>
        </p:nvPicPr>
        <p:blipFill>
          <a:blip r:embed="rId3"/>
          <a:stretch>
            <a:fillRect/>
          </a:stretch>
        </p:blipFill>
        <p:spPr>
          <a:xfrm>
            <a:off x="5653824" y="3300568"/>
            <a:ext cx="5553986" cy="2425879"/>
          </a:xfrm>
          <a:prstGeom prst="rect">
            <a:avLst/>
          </a:prstGeom>
        </p:spPr>
      </p:pic>
    </p:spTree>
    <p:extLst>
      <p:ext uri="{BB962C8B-B14F-4D97-AF65-F5344CB8AC3E}">
        <p14:creationId xmlns:p14="http://schemas.microsoft.com/office/powerpoint/2010/main" val="13326993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Xor</a:t>
            </a:r>
            <a:r>
              <a:rPr lang="en-US" dirty="0" smtClean="0"/>
              <a:t> </a:t>
            </a:r>
            <a:endParaRPr lang="en-US" dirty="0"/>
          </a:p>
        </p:txBody>
      </p:sp>
      <p:sp>
        <p:nvSpPr>
          <p:cNvPr id="4" name="Date Placeholder 3"/>
          <p:cNvSpPr>
            <a:spLocks noGrp="1"/>
          </p:cNvSpPr>
          <p:nvPr>
            <p:ph type="dt" sz="half" idx="10"/>
          </p:nvPr>
        </p:nvSpPr>
        <p:spPr/>
        <p:txBody>
          <a:bodyPr/>
          <a:lstStyle/>
          <a:p>
            <a:fld id="{23DD8549-F0A4-4536-B78C-4B499E991DE9}" type="datetime5">
              <a:rPr lang="en-US" smtClean="0"/>
              <a:t>5-Oct-21</a:t>
            </a:fld>
            <a:endParaRPr lang="en-US"/>
          </a:p>
        </p:txBody>
      </p:sp>
      <p:sp>
        <p:nvSpPr>
          <p:cNvPr id="5" name="Footer Placeholder 4"/>
          <p:cNvSpPr>
            <a:spLocks noGrp="1"/>
          </p:cNvSpPr>
          <p:nvPr>
            <p:ph type="ftr" sz="quarter" idx="11"/>
          </p:nvPr>
        </p:nvSpPr>
        <p:spPr/>
        <p:txBody>
          <a:bodyPr/>
          <a:lstStyle/>
          <a:p>
            <a:r>
              <a:rPr lang="fi-FI" smtClean="0"/>
              <a:t>shilpa mehta sept 2020 ann</a:t>
            </a:r>
            <a:endParaRPr lang="en-US" dirty="0"/>
          </a:p>
        </p:txBody>
      </p:sp>
      <p:pic>
        <p:nvPicPr>
          <p:cNvPr id="6" name="Picture 5"/>
          <p:cNvPicPr>
            <a:picLocks noChangeAspect="1"/>
          </p:cNvPicPr>
          <p:nvPr/>
        </p:nvPicPr>
        <p:blipFill>
          <a:blip r:embed="rId3"/>
          <a:stretch>
            <a:fillRect/>
          </a:stretch>
        </p:blipFill>
        <p:spPr>
          <a:xfrm>
            <a:off x="677334" y="1244600"/>
            <a:ext cx="7038975" cy="3781425"/>
          </a:xfrm>
          <a:prstGeom prst="rect">
            <a:avLst/>
          </a:prstGeom>
        </p:spPr>
      </p:pic>
      <p:graphicFrame>
        <p:nvGraphicFramePr>
          <p:cNvPr id="7" name="Content Placeholder 6"/>
          <p:cNvGraphicFramePr>
            <a:graphicFrameLocks noGrp="1" noChangeAspect="1"/>
          </p:cNvGraphicFramePr>
          <p:nvPr>
            <p:ph idx="1"/>
            <p:extLst>
              <p:ext uri="{D42A27DB-BD31-4B8C-83A1-F6EECF244321}">
                <p14:modId xmlns:p14="http://schemas.microsoft.com/office/powerpoint/2010/main" val="1759687716"/>
              </p:ext>
            </p:extLst>
          </p:nvPr>
        </p:nvGraphicFramePr>
        <p:xfrm>
          <a:off x="5831670" y="4762168"/>
          <a:ext cx="914400" cy="771525"/>
        </p:xfrm>
        <a:graphic>
          <a:graphicData uri="http://schemas.openxmlformats.org/presentationml/2006/ole">
            <mc:AlternateContent xmlns:mc="http://schemas.openxmlformats.org/markup-compatibility/2006">
              <mc:Choice xmlns:v="urn:schemas-microsoft-com:vml" Requires="v">
                <p:oleObj spid="_x0000_s2083" name="Worksheet" showAsIcon="1" r:id="rId4" imgW="914400" imgH="771480" progId="Excel.Sheet.12">
                  <p:embed/>
                </p:oleObj>
              </mc:Choice>
              <mc:Fallback>
                <p:oleObj name="Worksheet" showAsIcon="1" r:id="rId4" imgW="914400" imgH="771480" progId="Excel.Sheet.12">
                  <p:embed/>
                  <p:pic>
                    <p:nvPicPr>
                      <p:cNvPr id="0" name=""/>
                      <p:cNvPicPr/>
                      <p:nvPr/>
                    </p:nvPicPr>
                    <p:blipFill>
                      <a:blip r:embed="rId5"/>
                      <a:stretch>
                        <a:fillRect/>
                      </a:stretch>
                    </p:blipFill>
                    <p:spPr>
                      <a:xfrm>
                        <a:off x="5831670" y="4762168"/>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18490540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XOR COMBINED</a:t>
            </a:r>
            <a:endParaRPr lang="en-US" dirty="0"/>
          </a:p>
        </p:txBody>
      </p:sp>
      <p:sp>
        <p:nvSpPr>
          <p:cNvPr id="3" name="Content Placeholder 2"/>
          <p:cNvSpPr>
            <a:spLocks noGrp="1"/>
          </p:cNvSpPr>
          <p:nvPr>
            <p:ph idx="1"/>
          </p:nvPr>
        </p:nvSpPr>
        <p:spPr/>
        <p:txBody>
          <a:bodyPr/>
          <a:lstStyle/>
          <a:p>
            <a:r>
              <a:rPr lang="en-US" dirty="0" smtClean="0"/>
              <a:t>2 STAGES</a:t>
            </a:r>
            <a:endParaRPr lang="en-US" dirty="0"/>
          </a:p>
        </p:txBody>
      </p:sp>
      <p:sp>
        <p:nvSpPr>
          <p:cNvPr id="4" name="Date Placeholder 3"/>
          <p:cNvSpPr>
            <a:spLocks noGrp="1"/>
          </p:cNvSpPr>
          <p:nvPr>
            <p:ph type="dt" sz="half" idx="10"/>
          </p:nvPr>
        </p:nvSpPr>
        <p:spPr/>
        <p:txBody>
          <a:bodyPr/>
          <a:lstStyle/>
          <a:p>
            <a:fld id="{23DD8549-F0A4-4536-B78C-4B499E991DE9}" type="datetime5">
              <a:rPr lang="en-US" smtClean="0"/>
              <a:t>5-Oct-21</a:t>
            </a:fld>
            <a:endParaRPr lang="en-US"/>
          </a:p>
        </p:txBody>
      </p:sp>
      <p:sp>
        <p:nvSpPr>
          <p:cNvPr id="5" name="Footer Placeholder 4"/>
          <p:cNvSpPr>
            <a:spLocks noGrp="1"/>
          </p:cNvSpPr>
          <p:nvPr>
            <p:ph type="ftr" sz="quarter" idx="11"/>
          </p:nvPr>
        </p:nvSpPr>
        <p:spPr/>
        <p:txBody>
          <a:bodyPr/>
          <a:lstStyle/>
          <a:p>
            <a:r>
              <a:rPr lang="fi-FI" smtClean="0"/>
              <a:t>shilpa mehta sept 2020 ann</a:t>
            </a:r>
            <a:endParaRPr lang="en-US" dirty="0"/>
          </a:p>
        </p:txBody>
      </p:sp>
      <p:pic>
        <p:nvPicPr>
          <p:cNvPr id="6" name="Picture 5"/>
          <p:cNvPicPr>
            <a:picLocks noChangeAspect="1"/>
          </p:cNvPicPr>
          <p:nvPr/>
        </p:nvPicPr>
        <p:blipFill>
          <a:blip r:embed="rId2"/>
          <a:stretch>
            <a:fillRect/>
          </a:stretch>
        </p:blipFill>
        <p:spPr>
          <a:xfrm>
            <a:off x="1010521" y="1661449"/>
            <a:ext cx="8996363" cy="4745038"/>
          </a:xfrm>
          <a:prstGeom prst="rect">
            <a:avLst/>
          </a:prstGeom>
        </p:spPr>
      </p:pic>
    </p:spTree>
    <p:extLst>
      <p:ext uri="{BB962C8B-B14F-4D97-AF65-F5344CB8AC3E}">
        <p14:creationId xmlns:p14="http://schemas.microsoft.com/office/powerpoint/2010/main" val="10458685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 Algorithm</a:t>
            </a:r>
            <a:endParaRPr lang="en-US" dirty="0"/>
          </a:p>
        </p:txBody>
      </p:sp>
      <p:sp>
        <p:nvSpPr>
          <p:cNvPr id="3" name="Content Placeholder 2"/>
          <p:cNvSpPr>
            <a:spLocks noGrp="1"/>
          </p:cNvSpPr>
          <p:nvPr>
            <p:ph idx="1"/>
          </p:nvPr>
        </p:nvSpPr>
        <p:spPr>
          <a:xfrm>
            <a:off x="677333" y="1197735"/>
            <a:ext cx="9728797" cy="4513427"/>
          </a:xfrm>
        </p:spPr>
        <p:txBody>
          <a:bodyPr/>
          <a:lstStyle/>
          <a:p>
            <a:r>
              <a:rPr lang="en-US" dirty="0" smtClean="0"/>
              <a:t>The procedure of how a program will go</a:t>
            </a:r>
          </a:p>
          <a:p>
            <a:r>
              <a:rPr lang="en-US" dirty="0" smtClean="0">
                <a:solidFill>
                  <a:srgbClr val="FF0000"/>
                </a:solidFill>
              </a:rPr>
              <a:t>EXACT </a:t>
            </a:r>
            <a:r>
              <a:rPr lang="en-US" dirty="0" smtClean="0"/>
              <a:t>STEP BY STEP INSTRUCTIONS that I should give to my machine to achieve a goal</a:t>
            </a:r>
          </a:p>
          <a:p>
            <a:r>
              <a:rPr lang="en-US" dirty="0" smtClean="0"/>
              <a:t>It either works or fails</a:t>
            </a:r>
          </a:p>
          <a:p>
            <a:endParaRPr lang="en-US" dirty="0"/>
          </a:p>
          <a:p>
            <a:r>
              <a:rPr lang="en-US" dirty="0" smtClean="0"/>
              <a:t>Heuristic s a method for convenience</a:t>
            </a:r>
          </a:p>
          <a:p>
            <a:r>
              <a:rPr lang="en-US" dirty="0" smtClean="0"/>
              <a:t>It is not deterministic</a:t>
            </a:r>
          </a:p>
          <a:p>
            <a:r>
              <a:rPr lang="en-US" dirty="0" smtClean="0"/>
              <a:t>Estimated and approximate solutions</a:t>
            </a:r>
          </a:p>
          <a:p>
            <a:endParaRPr lang="en-US" dirty="0"/>
          </a:p>
          <a:p>
            <a:r>
              <a:rPr lang="en-US" dirty="0" err="1" smtClean="0"/>
              <a:t>Michio</a:t>
            </a:r>
            <a:r>
              <a:rPr lang="en-US" dirty="0" smtClean="0"/>
              <a:t> </a:t>
            </a:r>
            <a:r>
              <a:rPr lang="en-US" dirty="0" err="1" smtClean="0"/>
              <a:t>Kaku</a:t>
            </a:r>
            <a:r>
              <a:rPr lang="en-US" dirty="0" smtClean="0"/>
              <a:t> on AI: levels and when to stop</a:t>
            </a:r>
          </a:p>
          <a:p>
            <a:endParaRPr lang="en-US" dirty="0" smtClean="0"/>
          </a:p>
          <a:p>
            <a:endParaRPr lang="en-US" dirty="0"/>
          </a:p>
        </p:txBody>
      </p:sp>
      <p:sp>
        <p:nvSpPr>
          <p:cNvPr id="4" name="Date Placeholder 3"/>
          <p:cNvSpPr>
            <a:spLocks noGrp="1"/>
          </p:cNvSpPr>
          <p:nvPr>
            <p:ph type="dt" sz="half" idx="10"/>
          </p:nvPr>
        </p:nvSpPr>
        <p:spPr/>
        <p:txBody>
          <a:bodyPr/>
          <a:lstStyle/>
          <a:p>
            <a:fld id="{23DD8549-F0A4-4536-B78C-4B499E991DE9}" type="datetime5">
              <a:rPr lang="en-US" smtClean="0"/>
              <a:t>5-Oct-21</a:t>
            </a:fld>
            <a:endParaRPr lang="en-US"/>
          </a:p>
        </p:txBody>
      </p:sp>
      <p:sp>
        <p:nvSpPr>
          <p:cNvPr id="5" name="Footer Placeholder 4"/>
          <p:cNvSpPr>
            <a:spLocks noGrp="1"/>
          </p:cNvSpPr>
          <p:nvPr>
            <p:ph type="ftr" sz="quarter" idx="11"/>
          </p:nvPr>
        </p:nvSpPr>
        <p:spPr/>
        <p:txBody>
          <a:bodyPr/>
          <a:lstStyle/>
          <a:p>
            <a:r>
              <a:rPr lang="fi-FI" smtClean="0"/>
              <a:t>shilpa mehta sept 2020 ann</a:t>
            </a:r>
            <a:endParaRPr lang="en-US" dirty="0"/>
          </a:p>
        </p:txBody>
      </p:sp>
    </p:spTree>
    <p:extLst>
      <p:ext uri="{BB962C8B-B14F-4D97-AF65-F5344CB8AC3E}">
        <p14:creationId xmlns:p14="http://schemas.microsoft.com/office/powerpoint/2010/main" val="653385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Matrix method of writing</a:t>
            </a:r>
            <a:br>
              <a:rPr lang="en-US" dirty="0" smtClean="0"/>
            </a:br>
            <a:endParaRPr lang="en-US" dirty="0"/>
          </a:p>
        </p:txBody>
      </p:sp>
      <p:pic>
        <p:nvPicPr>
          <p:cNvPr id="6" name="Content Placeholder 5"/>
          <p:cNvPicPr>
            <a:picLocks noGrp="1" noChangeAspect="1"/>
          </p:cNvPicPr>
          <p:nvPr>
            <p:ph idx="1"/>
          </p:nvPr>
        </p:nvPicPr>
        <p:blipFill>
          <a:blip r:embed="rId2"/>
          <a:stretch>
            <a:fillRect/>
          </a:stretch>
        </p:blipFill>
        <p:spPr>
          <a:xfrm>
            <a:off x="2661444" y="1506537"/>
            <a:ext cx="4629150" cy="3943350"/>
          </a:xfrm>
          <a:prstGeom prst="rect">
            <a:avLst/>
          </a:prstGeom>
        </p:spPr>
      </p:pic>
      <p:sp>
        <p:nvSpPr>
          <p:cNvPr id="4" name="Date Placeholder 3"/>
          <p:cNvSpPr>
            <a:spLocks noGrp="1"/>
          </p:cNvSpPr>
          <p:nvPr>
            <p:ph type="dt" sz="half" idx="10"/>
          </p:nvPr>
        </p:nvSpPr>
        <p:spPr/>
        <p:txBody>
          <a:bodyPr/>
          <a:lstStyle/>
          <a:p>
            <a:fld id="{23DD8549-F0A4-4536-B78C-4B499E991DE9}" type="datetime5">
              <a:rPr lang="en-US" smtClean="0"/>
              <a:t>5-Oct-21</a:t>
            </a:fld>
            <a:endParaRPr lang="en-US"/>
          </a:p>
        </p:txBody>
      </p:sp>
      <p:sp>
        <p:nvSpPr>
          <p:cNvPr id="5" name="Footer Placeholder 4"/>
          <p:cNvSpPr>
            <a:spLocks noGrp="1"/>
          </p:cNvSpPr>
          <p:nvPr>
            <p:ph type="ftr" sz="quarter" idx="11"/>
          </p:nvPr>
        </p:nvSpPr>
        <p:spPr/>
        <p:txBody>
          <a:bodyPr/>
          <a:lstStyle/>
          <a:p>
            <a:r>
              <a:rPr lang="fi-FI" smtClean="0"/>
              <a:t>shilpa mehta sept 2020 ann</a:t>
            </a:r>
            <a:endParaRPr lang="en-US" dirty="0"/>
          </a:p>
        </p:txBody>
      </p:sp>
      <p:sp>
        <p:nvSpPr>
          <p:cNvPr id="7" name="TextBox 6"/>
          <p:cNvSpPr txBox="1"/>
          <p:nvPr/>
        </p:nvSpPr>
        <p:spPr>
          <a:xfrm>
            <a:off x="4784035" y="2067339"/>
            <a:ext cx="377026" cy="3139321"/>
          </a:xfrm>
          <a:prstGeom prst="rect">
            <a:avLst/>
          </a:prstGeom>
          <a:noFill/>
        </p:spPr>
        <p:txBody>
          <a:bodyPr wrap="none" rtlCol="0">
            <a:spAutoFit/>
          </a:bodyPr>
          <a:lstStyle/>
          <a:p>
            <a:r>
              <a:rPr lang="en-US" dirty="0" smtClean="0"/>
              <a:t>1</a:t>
            </a:r>
          </a:p>
          <a:p>
            <a:endParaRPr lang="en-US" dirty="0"/>
          </a:p>
          <a:p>
            <a:endParaRPr lang="en-US" dirty="0" smtClean="0"/>
          </a:p>
          <a:p>
            <a:r>
              <a:rPr lang="en-US" dirty="0" smtClean="0"/>
              <a:t>2</a:t>
            </a:r>
          </a:p>
          <a:p>
            <a:endParaRPr lang="en-US" dirty="0"/>
          </a:p>
          <a:p>
            <a:endParaRPr lang="en-US" dirty="0" smtClean="0"/>
          </a:p>
          <a:p>
            <a:r>
              <a:rPr lang="en-US" dirty="0" smtClean="0"/>
              <a:t>3</a:t>
            </a:r>
          </a:p>
          <a:p>
            <a:endParaRPr lang="en-US" dirty="0"/>
          </a:p>
          <a:p>
            <a:r>
              <a:rPr lang="en-US" dirty="0" smtClean="0"/>
              <a:t>:</a:t>
            </a:r>
          </a:p>
          <a:p>
            <a:endParaRPr lang="en-US" dirty="0"/>
          </a:p>
          <a:p>
            <a:r>
              <a:rPr lang="en-US" dirty="0" smtClean="0"/>
              <a:t>m</a:t>
            </a:r>
          </a:p>
        </p:txBody>
      </p:sp>
      <p:sp>
        <p:nvSpPr>
          <p:cNvPr id="3" name="TextBox 2"/>
          <p:cNvSpPr txBox="1"/>
          <p:nvPr/>
        </p:nvSpPr>
        <p:spPr>
          <a:xfrm>
            <a:off x="1674254" y="5589431"/>
            <a:ext cx="7599748" cy="369332"/>
          </a:xfrm>
          <a:prstGeom prst="rect">
            <a:avLst/>
          </a:prstGeom>
          <a:noFill/>
        </p:spPr>
        <p:txBody>
          <a:bodyPr wrap="square" rtlCol="0">
            <a:spAutoFit/>
          </a:bodyPr>
          <a:lstStyle/>
          <a:p>
            <a:r>
              <a:rPr lang="en-US" dirty="0" smtClean="0"/>
              <a:t>Previous layer I              Current layer j               Next layer k</a:t>
            </a:r>
            <a:endParaRPr lang="en-US" dirty="0"/>
          </a:p>
        </p:txBody>
      </p:sp>
    </p:spTree>
    <p:extLst>
      <p:ext uri="{BB962C8B-B14F-4D97-AF65-F5344CB8AC3E}">
        <p14:creationId xmlns:p14="http://schemas.microsoft.com/office/powerpoint/2010/main" val="16632294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Figure : </a:t>
            </a:r>
            <a:r>
              <a:rPr lang="en-US" dirty="0" err="1" smtClean="0"/>
              <a:t>i</a:t>
            </a:r>
            <a:r>
              <a:rPr lang="en-US" dirty="0" smtClean="0"/>
              <a:t> is previous (feeding) layer</a:t>
            </a:r>
            <a:br>
              <a:rPr lang="en-US" dirty="0" smtClean="0"/>
            </a:br>
            <a:r>
              <a:rPr lang="en-US" dirty="0" smtClean="0"/>
              <a:t>j is current layer being calculated</a:t>
            </a:r>
            <a:br>
              <a:rPr lang="en-US" dirty="0" smtClean="0"/>
            </a:br>
            <a:endParaRPr lang="en-US" dirty="0"/>
          </a:p>
        </p:txBody>
      </p:sp>
      <p:sp>
        <p:nvSpPr>
          <p:cNvPr id="3" name="Content Placeholder 2"/>
          <p:cNvSpPr>
            <a:spLocks noGrp="1"/>
          </p:cNvSpPr>
          <p:nvPr>
            <p:ph idx="1"/>
          </p:nvPr>
        </p:nvSpPr>
        <p:spPr>
          <a:xfrm>
            <a:off x="677334" y="1455313"/>
            <a:ext cx="8596668" cy="4255849"/>
          </a:xfrm>
        </p:spPr>
        <p:txBody>
          <a:bodyPr/>
          <a:lstStyle/>
          <a:p>
            <a:r>
              <a:rPr lang="en-US" dirty="0"/>
              <a:t>First subscript in w is for j and second subscript is </a:t>
            </a:r>
            <a:r>
              <a:rPr lang="en-US" dirty="0" err="1"/>
              <a:t>i</a:t>
            </a:r>
            <a:r>
              <a:rPr lang="en-US" dirty="0"/>
              <a:t> </a:t>
            </a:r>
          </a:p>
        </p:txBody>
      </p:sp>
      <p:sp>
        <p:nvSpPr>
          <p:cNvPr id="4" name="Date Placeholder 3"/>
          <p:cNvSpPr>
            <a:spLocks noGrp="1"/>
          </p:cNvSpPr>
          <p:nvPr>
            <p:ph type="dt" sz="half" idx="10"/>
          </p:nvPr>
        </p:nvSpPr>
        <p:spPr/>
        <p:txBody>
          <a:bodyPr/>
          <a:lstStyle/>
          <a:p>
            <a:fld id="{23DD8549-F0A4-4536-B78C-4B499E991DE9}" type="datetime5">
              <a:rPr lang="en-US" smtClean="0"/>
              <a:t>5-Oct-21</a:t>
            </a:fld>
            <a:endParaRPr lang="en-US"/>
          </a:p>
        </p:txBody>
      </p:sp>
      <p:sp>
        <p:nvSpPr>
          <p:cNvPr id="5" name="Footer Placeholder 4"/>
          <p:cNvSpPr>
            <a:spLocks noGrp="1"/>
          </p:cNvSpPr>
          <p:nvPr>
            <p:ph type="ftr" sz="quarter" idx="11"/>
          </p:nvPr>
        </p:nvSpPr>
        <p:spPr/>
        <p:txBody>
          <a:bodyPr/>
          <a:lstStyle/>
          <a:p>
            <a:r>
              <a:rPr lang="fi-FI" smtClean="0"/>
              <a:t>shilpa mehta sept 2020 ann</a:t>
            </a:r>
            <a:endParaRPr lang="en-US" dirty="0"/>
          </a:p>
        </p:txBody>
      </p:sp>
      <p:pic>
        <p:nvPicPr>
          <p:cNvPr id="6" name="Picture 5"/>
          <p:cNvPicPr>
            <a:picLocks noChangeAspect="1"/>
          </p:cNvPicPr>
          <p:nvPr/>
        </p:nvPicPr>
        <p:blipFill>
          <a:blip r:embed="rId2"/>
          <a:stretch>
            <a:fillRect/>
          </a:stretch>
        </p:blipFill>
        <p:spPr>
          <a:xfrm>
            <a:off x="1773422" y="2466312"/>
            <a:ext cx="6343650" cy="3409950"/>
          </a:xfrm>
          <a:prstGeom prst="rect">
            <a:avLst/>
          </a:prstGeom>
        </p:spPr>
      </p:pic>
    </p:spTree>
    <p:extLst>
      <p:ext uri="{BB962C8B-B14F-4D97-AF65-F5344CB8AC3E}">
        <p14:creationId xmlns:p14="http://schemas.microsoft.com/office/powerpoint/2010/main" val="17340160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Forward path IN MATRIX FORM </a:t>
            </a:r>
            <a:endParaRPr lang="en-US" dirty="0"/>
          </a:p>
        </p:txBody>
      </p:sp>
      <p:sp>
        <p:nvSpPr>
          <p:cNvPr id="3" name="Content Placeholder 2"/>
          <p:cNvSpPr>
            <a:spLocks noGrp="1"/>
          </p:cNvSpPr>
          <p:nvPr>
            <p:ph idx="1"/>
          </p:nvPr>
        </p:nvSpPr>
        <p:spPr/>
        <p:txBody>
          <a:bodyPr>
            <a:normAutofit fontScale="77500" lnSpcReduction="20000"/>
          </a:bodyPr>
          <a:lstStyle/>
          <a:p>
            <a:r>
              <a:rPr lang="en-US" sz="4400" dirty="0" smtClean="0"/>
              <a:t>V </a:t>
            </a:r>
            <a:r>
              <a:rPr lang="en-US" sz="4400" baseline="-25000" dirty="0"/>
              <a:t>j</a:t>
            </a:r>
            <a:r>
              <a:rPr lang="en-US" sz="4400" dirty="0" smtClean="0"/>
              <a:t>  =  </a:t>
            </a:r>
            <a:r>
              <a:rPr lang="el-GR" sz="4400" dirty="0" smtClean="0"/>
              <a:t>Σ</a:t>
            </a:r>
            <a:r>
              <a:rPr lang="en-US" sz="4400" dirty="0" smtClean="0"/>
              <a:t>  w </a:t>
            </a:r>
            <a:r>
              <a:rPr lang="en-US" sz="4400" baseline="-25000" dirty="0"/>
              <a:t>j </a:t>
            </a:r>
            <a:r>
              <a:rPr lang="en-US" sz="4400" baseline="-25000" dirty="0" err="1"/>
              <a:t>i</a:t>
            </a:r>
            <a:r>
              <a:rPr lang="en-US" sz="4400" baseline="-25000" dirty="0"/>
              <a:t>   </a:t>
            </a:r>
            <a:r>
              <a:rPr lang="en-US" sz="4400" dirty="0" smtClean="0"/>
              <a:t>x </a:t>
            </a:r>
            <a:r>
              <a:rPr lang="en-US" sz="4400" baseline="-25000" dirty="0" err="1" smtClean="0"/>
              <a:t>i</a:t>
            </a:r>
            <a:endParaRPr lang="en-US" sz="4400" baseline="-25000" dirty="0" smtClean="0"/>
          </a:p>
          <a:p>
            <a:pPr lvl="2"/>
            <a:r>
              <a:rPr lang="en-US" sz="1600" dirty="0" smtClean="0"/>
              <a:t>Where </a:t>
            </a:r>
          </a:p>
          <a:p>
            <a:pPr lvl="2"/>
            <a:r>
              <a:rPr lang="en-US" sz="1600" dirty="0" smtClean="0"/>
              <a:t>j is the neuron number in CURRENT LAYER and </a:t>
            </a:r>
          </a:p>
          <a:p>
            <a:pPr lvl="2"/>
            <a:r>
              <a:rPr lang="en-US" sz="1600" dirty="0" err="1" smtClean="0"/>
              <a:t>i</a:t>
            </a:r>
            <a:r>
              <a:rPr lang="en-US" sz="1600" dirty="0" smtClean="0"/>
              <a:t> is e feeding neuron in the PREVIOUS LAYER</a:t>
            </a:r>
          </a:p>
          <a:p>
            <a:endParaRPr lang="en-US" dirty="0"/>
          </a:p>
          <a:p>
            <a:endParaRPr lang="en-US" dirty="0" smtClean="0"/>
          </a:p>
          <a:p>
            <a:endParaRPr lang="en-US" dirty="0"/>
          </a:p>
          <a:p>
            <a:endParaRPr lang="en-US" dirty="0"/>
          </a:p>
          <a:p>
            <a:endParaRPr lang="en-US" dirty="0" smtClean="0"/>
          </a:p>
          <a:p>
            <a:r>
              <a:rPr lang="en-US" b="1" dirty="0" smtClean="0"/>
              <a:t>V vector </a:t>
            </a:r>
            <a:r>
              <a:rPr lang="en-US" dirty="0" smtClean="0"/>
              <a:t>has 2 rows for output layer</a:t>
            </a:r>
          </a:p>
          <a:p>
            <a:r>
              <a:rPr lang="en-US" b="1" dirty="0" smtClean="0"/>
              <a:t>X vector (also written y vector) </a:t>
            </a:r>
            <a:r>
              <a:rPr lang="en-US" dirty="0" smtClean="0"/>
              <a:t>has 4 rows for previous layer size</a:t>
            </a:r>
          </a:p>
          <a:p>
            <a:r>
              <a:rPr lang="en-US" b="1" dirty="0" smtClean="0"/>
              <a:t>W vector </a:t>
            </a:r>
            <a:r>
              <a:rPr lang="en-US" dirty="0" smtClean="0"/>
              <a:t>has 2 rows corresponding to </a:t>
            </a:r>
            <a:r>
              <a:rPr lang="en-US" dirty="0" err="1" smtClean="0"/>
              <a:t>vj</a:t>
            </a:r>
            <a:r>
              <a:rPr lang="en-US" dirty="0" smtClean="0"/>
              <a:t> and 4 columns </a:t>
            </a:r>
            <a:r>
              <a:rPr lang="en-US" dirty="0" err="1" smtClean="0"/>
              <a:t>correnponding</a:t>
            </a:r>
            <a:r>
              <a:rPr lang="en-US" dirty="0" smtClean="0"/>
              <a:t> to xi</a:t>
            </a:r>
          </a:p>
          <a:p>
            <a:r>
              <a:rPr lang="en-US" dirty="0" smtClean="0"/>
              <a:t>V1 =  </a:t>
            </a:r>
            <a:r>
              <a:rPr lang="en-US" dirty="0"/>
              <a:t>w11 x1 + w 12 x2 + w 13 x3 + w14 x4</a:t>
            </a:r>
          </a:p>
          <a:p>
            <a:r>
              <a:rPr lang="en-US" dirty="0"/>
              <a:t>V2 = w21 x1 + w22 x2 + w23 x3 + w24 x4</a:t>
            </a:r>
          </a:p>
          <a:p>
            <a:endParaRPr lang="en-US" dirty="0"/>
          </a:p>
        </p:txBody>
      </p:sp>
      <p:sp>
        <p:nvSpPr>
          <p:cNvPr id="4" name="Date Placeholder 3"/>
          <p:cNvSpPr>
            <a:spLocks noGrp="1"/>
          </p:cNvSpPr>
          <p:nvPr>
            <p:ph type="dt" sz="half" idx="10"/>
          </p:nvPr>
        </p:nvSpPr>
        <p:spPr/>
        <p:txBody>
          <a:bodyPr/>
          <a:lstStyle/>
          <a:p>
            <a:fld id="{23DD8549-F0A4-4536-B78C-4B499E991DE9}" type="datetime5">
              <a:rPr lang="en-US" smtClean="0"/>
              <a:t>5-Oct-21</a:t>
            </a:fld>
            <a:endParaRPr lang="en-US"/>
          </a:p>
        </p:txBody>
      </p:sp>
      <p:sp>
        <p:nvSpPr>
          <p:cNvPr id="5" name="Footer Placeholder 4"/>
          <p:cNvSpPr>
            <a:spLocks noGrp="1"/>
          </p:cNvSpPr>
          <p:nvPr>
            <p:ph type="ftr" sz="quarter" idx="11"/>
          </p:nvPr>
        </p:nvSpPr>
        <p:spPr/>
        <p:txBody>
          <a:bodyPr/>
          <a:lstStyle/>
          <a:p>
            <a:r>
              <a:rPr lang="fi-FI" smtClean="0"/>
              <a:t>shilpa mehta sept 2020 ann</a:t>
            </a:r>
            <a:endParaRPr lang="en-US" dirty="0"/>
          </a:p>
        </p:txBody>
      </p:sp>
      <p:pic>
        <p:nvPicPr>
          <p:cNvPr id="6" name="Picture 5"/>
          <p:cNvPicPr>
            <a:picLocks noChangeAspect="1"/>
          </p:cNvPicPr>
          <p:nvPr/>
        </p:nvPicPr>
        <p:blipFill>
          <a:blip r:embed="rId2"/>
          <a:stretch>
            <a:fillRect/>
          </a:stretch>
        </p:blipFill>
        <p:spPr>
          <a:xfrm>
            <a:off x="2221703" y="2777055"/>
            <a:ext cx="5191125" cy="1066800"/>
          </a:xfrm>
          <a:prstGeom prst="rect">
            <a:avLst/>
          </a:prstGeom>
        </p:spPr>
      </p:pic>
      <p:pic>
        <p:nvPicPr>
          <p:cNvPr id="7" name="Picture 6"/>
          <p:cNvPicPr>
            <a:picLocks noChangeAspect="1"/>
          </p:cNvPicPr>
          <p:nvPr/>
        </p:nvPicPr>
        <p:blipFill>
          <a:blip r:embed="rId3"/>
          <a:stretch>
            <a:fillRect/>
          </a:stretch>
        </p:blipFill>
        <p:spPr>
          <a:xfrm>
            <a:off x="7412828" y="697904"/>
            <a:ext cx="4884955" cy="2625847"/>
          </a:xfrm>
          <a:prstGeom prst="rect">
            <a:avLst/>
          </a:prstGeom>
        </p:spPr>
      </p:pic>
    </p:spTree>
    <p:extLst>
      <p:ext uri="{BB962C8B-B14F-4D97-AF65-F5344CB8AC3E}">
        <p14:creationId xmlns:p14="http://schemas.microsoft.com/office/powerpoint/2010/main" val="2241346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smtClean="0"/>
              <a:t>NEURAL NETWORKS </a:t>
            </a:r>
            <a:r>
              <a:rPr lang="en-US" b="1" dirty="0"/>
              <a:t>VIEWED AS DIRECTED GRAPHS </a:t>
            </a:r>
            <a:r>
              <a:rPr lang="en-US" b="1"/>
              <a:t>– </a:t>
            </a:r>
            <a:r>
              <a:rPr lang="en-US" b="1" smtClean="0"/>
              <a:t>contd</a:t>
            </a:r>
            <a:r>
              <a:rPr lang="en-US" b="1" dirty="0" smtClean="0"/>
              <a:t>.</a:t>
            </a:r>
            <a:endParaRPr lang="en-US" dirty="0"/>
          </a:p>
        </p:txBody>
      </p:sp>
      <p:sp>
        <p:nvSpPr>
          <p:cNvPr id="3" name="Content Placeholder 2"/>
          <p:cNvSpPr>
            <a:spLocks noGrp="1"/>
          </p:cNvSpPr>
          <p:nvPr>
            <p:ph idx="1"/>
          </p:nvPr>
        </p:nvSpPr>
        <p:spPr>
          <a:xfrm>
            <a:off x="677334" y="2009104"/>
            <a:ext cx="8596668" cy="3702058"/>
          </a:xfrm>
        </p:spPr>
        <p:txBody>
          <a:bodyPr/>
          <a:lstStyle/>
          <a:p>
            <a:r>
              <a:rPr lang="en-US" dirty="0"/>
              <a:t>To sum up, we have three </a:t>
            </a:r>
            <a:r>
              <a:rPr lang="en-US"/>
              <a:t>graphical </a:t>
            </a:r>
            <a:r>
              <a:rPr lang="en-US" smtClean="0"/>
              <a:t>representations </a:t>
            </a:r>
            <a:r>
              <a:rPr lang="en-US" dirty="0"/>
              <a:t>of </a:t>
            </a:r>
            <a:r>
              <a:rPr lang="en-US"/>
              <a:t>a </a:t>
            </a:r>
            <a:r>
              <a:rPr lang="en-US" smtClean="0"/>
              <a:t>neural network</a:t>
            </a:r>
            <a:r>
              <a:rPr lang="en-US" dirty="0"/>
              <a:t>:</a:t>
            </a:r>
          </a:p>
          <a:p>
            <a:r>
              <a:rPr lang="en-US" dirty="0">
                <a:solidFill>
                  <a:schemeClr val="accent4"/>
                </a:solidFill>
              </a:rPr>
              <a:t>• block diagram</a:t>
            </a:r>
            <a:r>
              <a:rPr lang="en-US"/>
              <a:t>, </a:t>
            </a:r>
            <a:r>
              <a:rPr lang="en-US" smtClean="0"/>
              <a:t>providing </a:t>
            </a:r>
            <a:r>
              <a:rPr lang="en-US"/>
              <a:t>a </a:t>
            </a:r>
            <a:r>
              <a:rPr lang="en-US" smtClean="0"/>
              <a:t>functional description </a:t>
            </a:r>
            <a:r>
              <a:rPr lang="en-US" dirty="0"/>
              <a:t>of </a:t>
            </a:r>
            <a:r>
              <a:rPr lang="en-US"/>
              <a:t>the </a:t>
            </a:r>
            <a:r>
              <a:rPr lang="en-US" smtClean="0"/>
              <a:t>network</a:t>
            </a:r>
            <a:r>
              <a:rPr lang="en-US" dirty="0"/>
              <a:t>;</a:t>
            </a:r>
          </a:p>
          <a:p>
            <a:r>
              <a:rPr lang="en-US" dirty="0">
                <a:solidFill>
                  <a:schemeClr val="accent4"/>
                </a:solidFill>
              </a:rPr>
              <a:t>• architectural </a:t>
            </a:r>
            <a:r>
              <a:rPr lang="en-US" dirty="0"/>
              <a:t>graph</a:t>
            </a:r>
            <a:r>
              <a:rPr lang="en-US"/>
              <a:t>, </a:t>
            </a:r>
            <a:r>
              <a:rPr lang="en-US" smtClean="0"/>
              <a:t>describing </a:t>
            </a:r>
            <a:r>
              <a:rPr lang="en-US"/>
              <a:t>the </a:t>
            </a:r>
            <a:r>
              <a:rPr lang="en-US" smtClean="0"/>
              <a:t>network </a:t>
            </a:r>
            <a:r>
              <a:rPr lang="en-US" dirty="0"/>
              <a:t>layout;</a:t>
            </a:r>
          </a:p>
          <a:p>
            <a:r>
              <a:rPr lang="en-US"/>
              <a:t>• </a:t>
            </a:r>
            <a:r>
              <a:rPr lang="en-US" smtClean="0">
                <a:solidFill>
                  <a:schemeClr val="accent4"/>
                </a:solidFill>
              </a:rPr>
              <a:t>signal-flow </a:t>
            </a:r>
            <a:r>
              <a:rPr lang="en-US" dirty="0">
                <a:solidFill>
                  <a:schemeClr val="accent4"/>
                </a:solidFill>
              </a:rPr>
              <a:t>graph</a:t>
            </a:r>
            <a:r>
              <a:rPr lang="en-US"/>
              <a:t>, </a:t>
            </a:r>
            <a:r>
              <a:rPr lang="en-US" smtClean="0"/>
              <a:t>providing </a:t>
            </a:r>
            <a:r>
              <a:rPr lang="en-US" dirty="0"/>
              <a:t>a </a:t>
            </a:r>
            <a:r>
              <a:rPr lang="en-US"/>
              <a:t>complete </a:t>
            </a:r>
            <a:r>
              <a:rPr lang="en-US" smtClean="0"/>
              <a:t>description </a:t>
            </a:r>
            <a:r>
              <a:rPr lang="en-US"/>
              <a:t>of </a:t>
            </a:r>
            <a:r>
              <a:rPr lang="en-US" smtClean="0"/>
              <a:t>signal </a:t>
            </a:r>
            <a:r>
              <a:rPr lang="en-US"/>
              <a:t>flow </a:t>
            </a:r>
            <a:r>
              <a:rPr lang="en-US" smtClean="0"/>
              <a:t>in </a:t>
            </a:r>
            <a:r>
              <a:rPr lang="en-US"/>
              <a:t>the </a:t>
            </a:r>
            <a:r>
              <a:rPr lang="en-US" smtClean="0"/>
              <a:t>network</a:t>
            </a:r>
            <a:r>
              <a:rPr lang="en-US" dirty="0"/>
              <a:t>.</a:t>
            </a:r>
          </a:p>
        </p:txBody>
      </p:sp>
      <p:sp>
        <p:nvSpPr>
          <p:cNvPr id="4" name="Date Placeholder 3"/>
          <p:cNvSpPr>
            <a:spLocks noGrp="1"/>
          </p:cNvSpPr>
          <p:nvPr>
            <p:ph type="dt" sz="half" idx="10"/>
          </p:nvPr>
        </p:nvSpPr>
        <p:spPr/>
        <p:txBody>
          <a:bodyPr/>
          <a:lstStyle/>
          <a:p>
            <a:fld id="{D5FC3E06-6F23-4661-948C-4BB5491D0B95}" type="datetime5">
              <a:rPr lang="en-US" smtClean="0"/>
              <a:t>5-Oct-21</a:t>
            </a:fld>
            <a:endParaRPr lang="en-US"/>
          </a:p>
        </p:txBody>
      </p:sp>
      <p:sp>
        <p:nvSpPr>
          <p:cNvPr id="5" name="Footer Placeholder 4"/>
          <p:cNvSpPr>
            <a:spLocks noGrp="1"/>
          </p:cNvSpPr>
          <p:nvPr>
            <p:ph type="ftr" sz="quarter" idx="11"/>
          </p:nvPr>
        </p:nvSpPr>
        <p:spPr/>
        <p:txBody>
          <a:bodyPr/>
          <a:lstStyle/>
          <a:p>
            <a:r>
              <a:rPr lang="fi-FI" dirty="0" smtClean="0"/>
              <a:t>shilpa mehta sept </a:t>
            </a:r>
            <a:r>
              <a:rPr lang="fi-FI" smtClean="0"/>
              <a:t>2020 ann</a:t>
            </a:r>
            <a:endParaRPr lang="en-US" dirty="0"/>
          </a:p>
        </p:txBody>
      </p:sp>
    </p:spTree>
    <p:extLst>
      <p:ext uri="{BB962C8B-B14F-4D97-AF65-F5344CB8AC3E}">
        <p14:creationId xmlns:p14="http://schemas.microsoft.com/office/powerpoint/2010/main" val="39842568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789" y="114300"/>
            <a:ext cx="9145213" cy="800100"/>
          </a:xfrm>
        </p:spPr>
        <p:txBody>
          <a:bodyPr>
            <a:normAutofit fontScale="90000"/>
          </a:bodyPr>
          <a:lstStyle/>
          <a:p>
            <a:r>
              <a:rPr lang="en-US" dirty="0" smtClean="0"/>
              <a:t>WRITING IN Backward error Path in MATRIX FORM </a:t>
            </a:r>
            <a:endParaRPr lang="en-US" dirty="0"/>
          </a:p>
        </p:txBody>
      </p:sp>
      <p:sp>
        <p:nvSpPr>
          <p:cNvPr id="3" name="Content Placeholder 2"/>
          <p:cNvSpPr>
            <a:spLocks noGrp="1"/>
          </p:cNvSpPr>
          <p:nvPr>
            <p:ph idx="1"/>
          </p:nvPr>
        </p:nvSpPr>
        <p:spPr>
          <a:xfrm>
            <a:off x="677334" y="733090"/>
            <a:ext cx="8596668" cy="4466562"/>
          </a:xfrm>
        </p:spPr>
        <p:txBody>
          <a:bodyPr>
            <a:normAutofit/>
          </a:bodyPr>
          <a:lstStyle/>
          <a:p>
            <a:r>
              <a:rPr lang="en-US" b="1" dirty="0" smtClean="0"/>
              <a:t>Refer figure</a:t>
            </a:r>
          </a:p>
          <a:p>
            <a:r>
              <a:rPr lang="en-US" b="1" dirty="0" smtClean="0"/>
              <a:t>Local Gradient propagates backwards</a:t>
            </a:r>
          </a:p>
          <a:p>
            <a:r>
              <a:rPr lang="en-US" b="1" dirty="0" smtClean="0"/>
              <a:t> </a:t>
            </a:r>
            <a:r>
              <a:rPr lang="el-GR" b="1" dirty="0" smtClean="0"/>
              <a:t>δ</a:t>
            </a:r>
            <a:r>
              <a:rPr lang="en-US" b="1" dirty="0" smtClean="0"/>
              <a:t> = W </a:t>
            </a:r>
            <a:r>
              <a:rPr lang="en-US" b="1" baseline="30000" dirty="0" smtClean="0"/>
              <a:t>T</a:t>
            </a:r>
            <a:r>
              <a:rPr lang="en-US" b="1" dirty="0" smtClean="0"/>
              <a:t> X</a:t>
            </a:r>
            <a:endParaRPr lang="en-US" b="1" dirty="0"/>
          </a:p>
          <a:p>
            <a:endParaRPr lang="en-US" dirty="0"/>
          </a:p>
        </p:txBody>
      </p:sp>
      <p:sp>
        <p:nvSpPr>
          <p:cNvPr id="4" name="Date Placeholder 3"/>
          <p:cNvSpPr>
            <a:spLocks noGrp="1"/>
          </p:cNvSpPr>
          <p:nvPr>
            <p:ph type="dt" sz="half" idx="10"/>
          </p:nvPr>
        </p:nvSpPr>
        <p:spPr/>
        <p:txBody>
          <a:bodyPr/>
          <a:lstStyle/>
          <a:p>
            <a:fld id="{23DD8549-F0A4-4536-B78C-4B499E991DE9}" type="datetime5">
              <a:rPr lang="en-US" smtClean="0"/>
              <a:t>5-Oct-21</a:t>
            </a:fld>
            <a:endParaRPr lang="en-US"/>
          </a:p>
        </p:txBody>
      </p:sp>
      <p:sp>
        <p:nvSpPr>
          <p:cNvPr id="5" name="Footer Placeholder 4"/>
          <p:cNvSpPr>
            <a:spLocks noGrp="1"/>
          </p:cNvSpPr>
          <p:nvPr>
            <p:ph type="ftr" sz="quarter" idx="11"/>
          </p:nvPr>
        </p:nvSpPr>
        <p:spPr/>
        <p:txBody>
          <a:bodyPr/>
          <a:lstStyle/>
          <a:p>
            <a:r>
              <a:rPr lang="fi-FI" smtClean="0"/>
              <a:t>shilpa mehta sept 2020 ann</a:t>
            </a:r>
            <a:endParaRPr lang="en-US" dirty="0"/>
          </a:p>
        </p:txBody>
      </p:sp>
      <p:pic>
        <p:nvPicPr>
          <p:cNvPr id="8" name="Picture 7"/>
          <p:cNvPicPr>
            <a:picLocks noChangeAspect="1"/>
          </p:cNvPicPr>
          <p:nvPr/>
        </p:nvPicPr>
        <p:blipFill>
          <a:blip r:embed="rId2"/>
          <a:stretch>
            <a:fillRect/>
          </a:stretch>
        </p:blipFill>
        <p:spPr>
          <a:xfrm>
            <a:off x="8117072" y="733090"/>
            <a:ext cx="4002993" cy="1954950"/>
          </a:xfrm>
          <a:prstGeom prst="rect">
            <a:avLst/>
          </a:prstGeom>
        </p:spPr>
      </p:pic>
      <p:pic>
        <p:nvPicPr>
          <p:cNvPr id="10" name="Picture 9"/>
          <p:cNvPicPr>
            <a:picLocks noChangeAspect="1"/>
          </p:cNvPicPr>
          <p:nvPr/>
        </p:nvPicPr>
        <p:blipFill>
          <a:blip r:embed="rId3"/>
          <a:stretch>
            <a:fillRect/>
          </a:stretch>
        </p:blipFill>
        <p:spPr>
          <a:xfrm>
            <a:off x="677334" y="1450662"/>
            <a:ext cx="7709895" cy="725868"/>
          </a:xfrm>
          <a:prstGeom prst="rect">
            <a:avLst/>
          </a:prstGeom>
        </p:spPr>
      </p:pic>
      <p:pic>
        <p:nvPicPr>
          <p:cNvPr id="11" name="Picture 10"/>
          <p:cNvPicPr>
            <a:picLocks noChangeAspect="1"/>
          </p:cNvPicPr>
          <p:nvPr/>
        </p:nvPicPr>
        <p:blipFill>
          <a:blip r:embed="rId4"/>
          <a:stretch>
            <a:fillRect/>
          </a:stretch>
        </p:blipFill>
        <p:spPr>
          <a:xfrm>
            <a:off x="752934" y="2183079"/>
            <a:ext cx="6629400" cy="3057525"/>
          </a:xfrm>
          <a:prstGeom prst="rect">
            <a:avLst/>
          </a:prstGeom>
        </p:spPr>
      </p:pic>
    </p:spTree>
    <p:extLst>
      <p:ext uri="{BB962C8B-B14F-4D97-AF65-F5344CB8AC3E}">
        <p14:creationId xmlns:p14="http://schemas.microsoft.com/office/powerpoint/2010/main" val="7781047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Computation in MLP</a:t>
            </a:r>
            <a:endParaRPr lang="en-US" dirty="0"/>
          </a:p>
        </p:txBody>
      </p:sp>
      <p:sp>
        <p:nvSpPr>
          <p:cNvPr id="3" name="Content Placeholder 2"/>
          <p:cNvSpPr>
            <a:spLocks noGrp="1"/>
          </p:cNvSpPr>
          <p:nvPr>
            <p:ph idx="1"/>
          </p:nvPr>
        </p:nvSpPr>
        <p:spPr/>
        <p:txBody>
          <a:bodyPr/>
          <a:lstStyle/>
          <a:p>
            <a:r>
              <a:rPr lang="en-US" dirty="0" smtClean="0"/>
              <a:t>Forward computation</a:t>
            </a:r>
            <a:endParaRPr lang="en-US" dirty="0"/>
          </a:p>
        </p:txBody>
      </p:sp>
      <p:sp>
        <p:nvSpPr>
          <p:cNvPr id="4" name="Date Placeholder 3"/>
          <p:cNvSpPr>
            <a:spLocks noGrp="1"/>
          </p:cNvSpPr>
          <p:nvPr>
            <p:ph type="dt" sz="half" idx="10"/>
          </p:nvPr>
        </p:nvSpPr>
        <p:spPr/>
        <p:txBody>
          <a:bodyPr/>
          <a:lstStyle/>
          <a:p>
            <a:fld id="{23DD8549-F0A4-4536-B78C-4B499E991DE9}" type="datetime5">
              <a:rPr lang="en-US" smtClean="0"/>
              <a:t>5-Oct-21</a:t>
            </a:fld>
            <a:endParaRPr lang="en-US"/>
          </a:p>
        </p:txBody>
      </p:sp>
      <p:sp>
        <p:nvSpPr>
          <p:cNvPr id="5" name="Footer Placeholder 4"/>
          <p:cNvSpPr>
            <a:spLocks noGrp="1"/>
          </p:cNvSpPr>
          <p:nvPr>
            <p:ph type="ftr" sz="quarter" idx="11"/>
          </p:nvPr>
        </p:nvSpPr>
        <p:spPr/>
        <p:txBody>
          <a:bodyPr/>
          <a:lstStyle/>
          <a:p>
            <a:r>
              <a:rPr lang="fi-FI" smtClean="0"/>
              <a:t>shilpa mehta sept 2020 ann</a:t>
            </a:r>
            <a:endParaRPr lang="en-US" dirty="0"/>
          </a:p>
        </p:txBody>
      </p:sp>
    </p:spTree>
    <p:extLst>
      <p:ext uri="{BB962C8B-B14F-4D97-AF65-F5344CB8AC3E}">
        <p14:creationId xmlns:p14="http://schemas.microsoft.com/office/powerpoint/2010/main" val="32232710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XOR</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162086877"/>
              </p:ext>
            </p:extLst>
          </p:nvPr>
        </p:nvGraphicFramePr>
        <p:xfrm>
          <a:off x="1005409" y="1422020"/>
          <a:ext cx="8596311" cy="1854200"/>
        </p:xfrm>
        <a:graphic>
          <a:graphicData uri="http://schemas.openxmlformats.org/drawingml/2006/table">
            <a:tbl>
              <a:tblPr firstRow="1" bandRow="1">
                <a:tableStyleId>{5C22544A-7EE6-4342-B048-85BDC9FD1C3A}</a:tableStyleId>
              </a:tblPr>
              <a:tblGrid>
                <a:gridCol w="2865437"/>
                <a:gridCol w="2865437"/>
                <a:gridCol w="2865437"/>
              </a:tblGrid>
              <a:tr h="370840">
                <a:tc>
                  <a:txBody>
                    <a:bodyPr/>
                    <a:lstStyle/>
                    <a:p>
                      <a:pPr algn="ctr"/>
                      <a:r>
                        <a:rPr lang="en-US" b="1" dirty="0" smtClean="0"/>
                        <a:t>A</a:t>
                      </a:r>
                      <a:endParaRPr lang="en-US" b="1" dirty="0"/>
                    </a:p>
                  </a:txBody>
                  <a:tcPr/>
                </a:tc>
                <a:tc>
                  <a:txBody>
                    <a:bodyPr/>
                    <a:lstStyle/>
                    <a:p>
                      <a:pPr algn="ctr"/>
                      <a:r>
                        <a:rPr lang="en-US" b="1" dirty="0" smtClean="0"/>
                        <a:t>B</a:t>
                      </a:r>
                      <a:endParaRPr lang="en-US" b="1" dirty="0"/>
                    </a:p>
                  </a:txBody>
                  <a:tcPr/>
                </a:tc>
                <a:tc>
                  <a:txBody>
                    <a:bodyPr/>
                    <a:lstStyle/>
                    <a:p>
                      <a:pPr algn="ctr"/>
                      <a:r>
                        <a:rPr lang="en-US" b="1" dirty="0" smtClean="0"/>
                        <a:t>A (+) B</a:t>
                      </a:r>
                      <a:endParaRPr lang="en-US" b="1" dirty="0"/>
                    </a:p>
                  </a:txBody>
                  <a:tcPr/>
                </a:tc>
              </a:tr>
              <a:tr h="370840">
                <a:tc>
                  <a:txBody>
                    <a:bodyPr/>
                    <a:lstStyle/>
                    <a:p>
                      <a:pPr algn="ctr"/>
                      <a:r>
                        <a:rPr lang="en-US" b="1" dirty="0" smtClean="0"/>
                        <a:t>0</a:t>
                      </a:r>
                      <a:endParaRPr lang="en-US" b="1" dirty="0"/>
                    </a:p>
                  </a:txBody>
                  <a:tcPr/>
                </a:tc>
                <a:tc>
                  <a:txBody>
                    <a:bodyPr/>
                    <a:lstStyle/>
                    <a:p>
                      <a:pPr algn="ctr"/>
                      <a:r>
                        <a:rPr lang="en-US" b="1" dirty="0" smtClean="0"/>
                        <a:t>0</a:t>
                      </a:r>
                      <a:endParaRPr lang="en-US" b="1" dirty="0"/>
                    </a:p>
                  </a:txBody>
                  <a:tcPr/>
                </a:tc>
                <a:tc>
                  <a:txBody>
                    <a:bodyPr/>
                    <a:lstStyle/>
                    <a:p>
                      <a:pPr algn="ctr"/>
                      <a:r>
                        <a:rPr lang="en-US" b="1" dirty="0" smtClean="0"/>
                        <a:t>0</a:t>
                      </a:r>
                      <a:endParaRPr lang="en-US" b="1" dirty="0"/>
                    </a:p>
                  </a:txBody>
                  <a:tcPr/>
                </a:tc>
              </a:tr>
              <a:tr h="370840">
                <a:tc>
                  <a:txBody>
                    <a:bodyPr/>
                    <a:lstStyle/>
                    <a:p>
                      <a:pPr algn="ctr"/>
                      <a:r>
                        <a:rPr lang="en-US" b="1" dirty="0" smtClean="0"/>
                        <a:t>0</a:t>
                      </a:r>
                      <a:endParaRPr lang="en-US" b="1" dirty="0"/>
                    </a:p>
                  </a:txBody>
                  <a:tcPr/>
                </a:tc>
                <a:tc>
                  <a:txBody>
                    <a:bodyPr/>
                    <a:lstStyle/>
                    <a:p>
                      <a:pPr algn="ctr"/>
                      <a:r>
                        <a:rPr lang="en-US" b="1" dirty="0" smtClean="0"/>
                        <a:t>1</a:t>
                      </a:r>
                      <a:endParaRPr lang="en-US" b="1" dirty="0"/>
                    </a:p>
                  </a:txBody>
                  <a:tcPr/>
                </a:tc>
                <a:tc>
                  <a:txBody>
                    <a:bodyPr/>
                    <a:lstStyle/>
                    <a:p>
                      <a:pPr algn="ctr"/>
                      <a:r>
                        <a:rPr lang="en-US" b="1" dirty="0" smtClean="0"/>
                        <a:t>1</a:t>
                      </a:r>
                      <a:endParaRPr lang="en-US" b="1" dirty="0"/>
                    </a:p>
                  </a:txBody>
                  <a:tcPr/>
                </a:tc>
              </a:tr>
              <a:tr h="370840">
                <a:tc>
                  <a:txBody>
                    <a:bodyPr/>
                    <a:lstStyle/>
                    <a:p>
                      <a:pPr algn="ctr"/>
                      <a:r>
                        <a:rPr lang="en-US" b="1" dirty="0" smtClean="0"/>
                        <a:t>1</a:t>
                      </a:r>
                      <a:endParaRPr lang="en-US" b="1" dirty="0"/>
                    </a:p>
                  </a:txBody>
                  <a:tcPr/>
                </a:tc>
                <a:tc>
                  <a:txBody>
                    <a:bodyPr/>
                    <a:lstStyle/>
                    <a:p>
                      <a:pPr algn="ctr"/>
                      <a:r>
                        <a:rPr lang="en-US" b="1" dirty="0" smtClean="0"/>
                        <a:t>0</a:t>
                      </a:r>
                      <a:endParaRPr lang="en-US" b="1" dirty="0"/>
                    </a:p>
                  </a:txBody>
                  <a:tcPr/>
                </a:tc>
                <a:tc>
                  <a:txBody>
                    <a:bodyPr/>
                    <a:lstStyle/>
                    <a:p>
                      <a:pPr algn="ctr"/>
                      <a:r>
                        <a:rPr lang="en-US" b="1" dirty="0" smtClean="0"/>
                        <a:t>1</a:t>
                      </a:r>
                      <a:endParaRPr lang="en-US" b="1" dirty="0"/>
                    </a:p>
                  </a:txBody>
                  <a:tcPr/>
                </a:tc>
              </a:tr>
              <a:tr h="370840">
                <a:tc>
                  <a:txBody>
                    <a:bodyPr/>
                    <a:lstStyle/>
                    <a:p>
                      <a:pPr algn="ctr"/>
                      <a:r>
                        <a:rPr lang="en-US" b="1" dirty="0" smtClean="0"/>
                        <a:t>1</a:t>
                      </a:r>
                      <a:endParaRPr lang="en-US" b="1" dirty="0"/>
                    </a:p>
                  </a:txBody>
                  <a:tcPr/>
                </a:tc>
                <a:tc>
                  <a:txBody>
                    <a:bodyPr/>
                    <a:lstStyle/>
                    <a:p>
                      <a:pPr algn="ctr"/>
                      <a:r>
                        <a:rPr lang="en-US" b="1" dirty="0" smtClean="0"/>
                        <a:t>1</a:t>
                      </a:r>
                      <a:endParaRPr lang="en-US" b="1" dirty="0"/>
                    </a:p>
                  </a:txBody>
                  <a:tcPr/>
                </a:tc>
                <a:tc>
                  <a:txBody>
                    <a:bodyPr/>
                    <a:lstStyle/>
                    <a:p>
                      <a:pPr algn="ctr"/>
                      <a:r>
                        <a:rPr lang="en-US" b="1" dirty="0" smtClean="0"/>
                        <a:t>0</a:t>
                      </a:r>
                      <a:endParaRPr lang="en-US" b="1" dirty="0"/>
                    </a:p>
                  </a:txBody>
                  <a:tcPr/>
                </a:tc>
              </a:tr>
            </a:tbl>
          </a:graphicData>
        </a:graphic>
      </p:graphicFrame>
      <p:sp>
        <p:nvSpPr>
          <p:cNvPr id="4" name="Date Placeholder 3"/>
          <p:cNvSpPr>
            <a:spLocks noGrp="1"/>
          </p:cNvSpPr>
          <p:nvPr>
            <p:ph type="dt" sz="half" idx="10"/>
          </p:nvPr>
        </p:nvSpPr>
        <p:spPr/>
        <p:txBody>
          <a:bodyPr/>
          <a:lstStyle/>
          <a:p>
            <a:fld id="{23DD8549-F0A4-4536-B78C-4B499E991DE9}" type="datetime5">
              <a:rPr lang="en-US" smtClean="0"/>
              <a:t>5-Oct-21</a:t>
            </a:fld>
            <a:endParaRPr lang="en-US"/>
          </a:p>
        </p:txBody>
      </p:sp>
      <p:sp>
        <p:nvSpPr>
          <p:cNvPr id="5" name="Footer Placeholder 4"/>
          <p:cNvSpPr>
            <a:spLocks noGrp="1"/>
          </p:cNvSpPr>
          <p:nvPr>
            <p:ph type="ftr" sz="quarter" idx="11"/>
          </p:nvPr>
        </p:nvSpPr>
        <p:spPr/>
        <p:txBody>
          <a:bodyPr/>
          <a:lstStyle/>
          <a:p>
            <a:r>
              <a:rPr lang="fi-FI" smtClean="0"/>
              <a:t>shilpa mehta sept 2020 ann</a:t>
            </a:r>
            <a:endParaRPr lang="en-US" dirty="0"/>
          </a:p>
        </p:txBody>
      </p:sp>
    </p:spTree>
    <p:extLst>
      <p:ext uri="{BB962C8B-B14F-4D97-AF65-F5344CB8AC3E}">
        <p14:creationId xmlns:p14="http://schemas.microsoft.com/office/powerpoint/2010/main" val="11333157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114300"/>
            <a:ext cx="9831827" cy="800100"/>
          </a:xfrm>
        </p:spPr>
        <p:txBody>
          <a:bodyPr>
            <a:normAutofit fontScale="90000"/>
          </a:bodyPr>
          <a:lstStyle/>
          <a:p>
            <a:r>
              <a:rPr lang="en-US" dirty="0" smtClean="0"/>
              <a:t>XOR gives TRUE </a:t>
            </a:r>
            <a:r>
              <a:rPr lang="en-US" dirty="0" err="1" smtClean="0"/>
              <a:t>iff</a:t>
            </a:r>
            <a:r>
              <a:rPr lang="en-US" dirty="0" smtClean="0"/>
              <a:t> (OR is true) </a:t>
            </a:r>
            <a:br>
              <a:rPr lang="en-US" dirty="0" smtClean="0"/>
            </a:br>
            <a:r>
              <a:rPr lang="en-US" dirty="0" smtClean="0"/>
              <a:t>and simultaneously  (AND is False)</a:t>
            </a:r>
            <a:endParaRPr lang="en-US" dirty="0"/>
          </a:p>
        </p:txBody>
      </p:sp>
      <p:sp>
        <p:nvSpPr>
          <p:cNvPr id="3" name="Content Placeholder 2"/>
          <p:cNvSpPr>
            <a:spLocks noGrp="1"/>
          </p:cNvSpPr>
          <p:nvPr>
            <p:ph idx="1"/>
          </p:nvPr>
        </p:nvSpPr>
        <p:spPr/>
        <p:txBody>
          <a:bodyPr/>
          <a:lstStyle/>
          <a:p>
            <a:endParaRPr lang="en-US" dirty="0" smtClean="0"/>
          </a:p>
          <a:p>
            <a:endParaRPr lang="en-US" dirty="0"/>
          </a:p>
        </p:txBody>
      </p:sp>
      <p:sp>
        <p:nvSpPr>
          <p:cNvPr id="4" name="Date Placeholder 3"/>
          <p:cNvSpPr>
            <a:spLocks noGrp="1"/>
          </p:cNvSpPr>
          <p:nvPr>
            <p:ph type="dt" sz="half" idx="10"/>
          </p:nvPr>
        </p:nvSpPr>
        <p:spPr/>
        <p:txBody>
          <a:bodyPr/>
          <a:lstStyle/>
          <a:p>
            <a:fld id="{23DD8549-F0A4-4536-B78C-4B499E991DE9}" type="datetime5">
              <a:rPr lang="en-US" smtClean="0"/>
              <a:t>5-Oct-21</a:t>
            </a:fld>
            <a:endParaRPr lang="en-US"/>
          </a:p>
        </p:txBody>
      </p:sp>
      <p:sp>
        <p:nvSpPr>
          <p:cNvPr id="5" name="Footer Placeholder 4"/>
          <p:cNvSpPr>
            <a:spLocks noGrp="1"/>
          </p:cNvSpPr>
          <p:nvPr>
            <p:ph type="ftr" sz="quarter" idx="11"/>
          </p:nvPr>
        </p:nvSpPr>
        <p:spPr/>
        <p:txBody>
          <a:bodyPr/>
          <a:lstStyle/>
          <a:p>
            <a:r>
              <a:rPr lang="fi-FI" smtClean="0"/>
              <a:t>shilpa mehta sept 2020 ann</a:t>
            </a:r>
            <a:endParaRPr lang="en-US" dirty="0"/>
          </a:p>
        </p:txBody>
      </p:sp>
      <p:pic>
        <p:nvPicPr>
          <p:cNvPr id="6" name="Picture 5"/>
          <p:cNvPicPr>
            <a:picLocks noChangeAspect="1"/>
          </p:cNvPicPr>
          <p:nvPr/>
        </p:nvPicPr>
        <p:blipFill>
          <a:blip r:embed="rId2"/>
          <a:stretch>
            <a:fillRect/>
          </a:stretch>
        </p:blipFill>
        <p:spPr>
          <a:xfrm>
            <a:off x="677334" y="1370555"/>
            <a:ext cx="8638781" cy="1981372"/>
          </a:xfrm>
          <a:prstGeom prst="rect">
            <a:avLst/>
          </a:prstGeom>
        </p:spPr>
      </p:pic>
      <p:pic>
        <p:nvPicPr>
          <p:cNvPr id="8" name="Picture 7"/>
          <p:cNvPicPr>
            <a:picLocks noChangeAspect="1"/>
          </p:cNvPicPr>
          <p:nvPr/>
        </p:nvPicPr>
        <p:blipFill>
          <a:blip r:embed="rId3"/>
          <a:stretch>
            <a:fillRect/>
          </a:stretch>
        </p:blipFill>
        <p:spPr>
          <a:xfrm>
            <a:off x="2053499" y="3477881"/>
            <a:ext cx="5886450" cy="3190875"/>
          </a:xfrm>
          <a:prstGeom prst="rect">
            <a:avLst/>
          </a:prstGeom>
        </p:spPr>
      </p:pic>
    </p:spTree>
    <p:extLst>
      <p:ext uri="{BB962C8B-B14F-4D97-AF65-F5344CB8AC3E}">
        <p14:creationId xmlns:p14="http://schemas.microsoft.com/office/powerpoint/2010/main" val="27959312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532" y="0"/>
            <a:ext cx="5534025" cy="305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946" y="3086100"/>
            <a:ext cx="2333625" cy="377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50407" y="3000375"/>
            <a:ext cx="5591175" cy="385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58025" y="0"/>
            <a:ext cx="5133975"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11917" y="5105400"/>
            <a:ext cx="1962150"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983896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057" y="1887558"/>
            <a:ext cx="7248525"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252" y="2984543"/>
            <a:ext cx="5162550" cy="359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62418" y="2868633"/>
            <a:ext cx="5057775" cy="315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6532" y="1"/>
            <a:ext cx="3622787" cy="2001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975550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9121" y="313252"/>
            <a:ext cx="7267575" cy="463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532" y="0"/>
            <a:ext cx="4352589" cy="2404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365714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9630" y="923455"/>
            <a:ext cx="7248525" cy="433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932" y="152400"/>
            <a:ext cx="4386233" cy="242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805201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0048" y="771726"/>
            <a:ext cx="6438900" cy="511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15" y="771726"/>
            <a:ext cx="4386233" cy="242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15049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787" y="122618"/>
            <a:ext cx="6534150" cy="506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3579" y="5295163"/>
            <a:ext cx="3762375" cy="141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00725" y="122618"/>
            <a:ext cx="6391275" cy="170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67350" y="1827593"/>
            <a:ext cx="6724650" cy="179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74886" y="3978230"/>
            <a:ext cx="4386233" cy="242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803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smtClean="0"/>
              <a:t>NETWORK </a:t>
            </a:r>
            <a:r>
              <a:rPr lang="en-US" b="1" dirty="0"/>
              <a:t>ARCHITECTURES</a:t>
            </a:r>
            <a:endParaRPr lang="en-US" dirty="0"/>
          </a:p>
        </p:txBody>
      </p:sp>
      <p:sp>
        <p:nvSpPr>
          <p:cNvPr id="3" name="Content Placeholder 2"/>
          <p:cNvSpPr>
            <a:spLocks noGrp="1"/>
          </p:cNvSpPr>
          <p:nvPr>
            <p:ph idx="1"/>
          </p:nvPr>
        </p:nvSpPr>
        <p:spPr/>
        <p:txBody>
          <a:bodyPr>
            <a:normAutofit/>
          </a:bodyPr>
          <a:lstStyle/>
          <a:p>
            <a:r>
              <a:rPr lang="en-US" sz="3600" b="1" smtClean="0">
                <a:solidFill>
                  <a:srgbClr val="FF0000"/>
                </a:solidFill>
              </a:rPr>
              <a:t>Single-Layer </a:t>
            </a:r>
            <a:r>
              <a:rPr lang="en-US" sz="3600" b="1" err="1">
                <a:solidFill>
                  <a:srgbClr val="FF0000"/>
                </a:solidFill>
              </a:rPr>
              <a:t>Feedforward</a:t>
            </a:r>
            <a:r>
              <a:rPr lang="en-US" sz="3600" b="1">
                <a:solidFill>
                  <a:srgbClr val="FF0000"/>
                </a:solidFill>
              </a:rPr>
              <a:t> </a:t>
            </a:r>
            <a:r>
              <a:rPr lang="en-US" sz="3600" b="1" smtClean="0"/>
              <a:t>Networks</a:t>
            </a:r>
            <a:endParaRPr lang="en-US" sz="3600" b="1" dirty="0" smtClean="0"/>
          </a:p>
          <a:p>
            <a:r>
              <a:rPr lang="en-US" sz="3600" b="1" dirty="0"/>
              <a:t>Multilayer </a:t>
            </a:r>
            <a:r>
              <a:rPr lang="en-US" sz="3600" b="1" err="1"/>
              <a:t>Feedforward</a:t>
            </a:r>
            <a:r>
              <a:rPr lang="en-US" sz="3600" b="1"/>
              <a:t> </a:t>
            </a:r>
            <a:r>
              <a:rPr lang="en-US" sz="3600" b="1" smtClean="0"/>
              <a:t>Networks</a:t>
            </a:r>
            <a:endParaRPr lang="en-US" sz="3600" b="1" dirty="0" smtClean="0"/>
          </a:p>
          <a:p>
            <a:r>
              <a:rPr lang="en-US" sz="3600" b="1" smtClean="0"/>
              <a:t>Recurrent Networks </a:t>
            </a:r>
            <a:r>
              <a:rPr lang="en-US" sz="3600" b="1" dirty="0" smtClean="0"/>
              <a:t>{</a:t>
            </a:r>
            <a:r>
              <a:rPr lang="en-US" sz="3600" b="1" smtClean="0"/>
              <a:t>with and </a:t>
            </a:r>
            <a:r>
              <a:rPr lang="en-US" sz="3600" b="1" dirty="0" smtClean="0"/>
              <a:t>without self feedback</a:t>
            </a:r>
            <a:r>
              <a:rPr lang="en-US" sz="3600" b="1" smtClean="0"/>
              <a:t>/ hidden nodes</a:t>
            </a:r>
            <a:r>
              <a:rPr lang="en-US" sz="3600" b="1" dirty="0" smtClean="0"/>
              <a:t>}</a:t>
            </a:r>
          </a:p>
          <a:p>
            <a:endParaRPr lang="en-US" sz="3600" b="1" dirty="0" smtClean="0"/>
          </a:p>
          <a:p>
            <a:endParaRPr lang="en-US" sz="3600" dirty="0"/>
          </a:p>
        </p:txBody>
      </p:sp>
      <p:sp>
        <p:nvSpPr>
          <p:cNvPr id="4" name="Date Placeholder 3"/>
          <p:cNvSpPr>
            <a:spLocks noGrp="1"/>
          </p:cNvSpPr>
          <p:nvPr>
            <p:ph type="dt" sz="half" idx="10"/>
          </p:nvPr>
        </p:nvSpPr>
        <p:spPr/>
        <p:txBody>
          <a:bodyPr/>
          <a:lstStyle/>
          <a:p>
            <a:fld id="{0FD86A6B-AA0F-4038-8569-B18D3ECBCE06}" type="datetime5">
              <a:rPr lang="en-US" smtClean="0"/>
              <a:t>5-Oct-21</a:t>
            </a:fld>
            <a:endParaRPr lang="en-US"/>
          </a:p>
        </p:txBody>
      </p:sp>
      <p:sp>
        <p:nvSpPr>
          <p:cNvPr id="5" name="Footer Placeholder 4"/>
          <p:cNvSpPr>
            <a:spLocks noGrp="1"/>
          </p:cNvSpPr>
          <p:nvPr>
            <p:ph type="ftr" sz="quarter" idx="11"/>
          </p:nvPr>
        </p:nvSpPr>
        <p:spPr/>
        <p:txBody>
          <a:bodyPr/>
          <a:lstStyle/>
          <a:p>
            <a:r>
              <a:rPr lang="fi-FI" dirty="0" smtClean="0"/>
              <a:t>shilpa mehta sept </a:t>
            </a:r>
            <a:r>
              <a:rPr lang="fi-FI" smtClean="0"/>
              <a:t>2020 ann</a:t>
            </a:r>
            <a:endParaRPr lang="en-US" dirty="0"/>
          </a:p>
        </p:txBody>
      </p:sp>
    </p:spTree>
    <p:extLst>
      <p:ext uri="{BB962C8B-B14F-4D97-AF65-F5344CB8AC3E}">
        <p14:creationId xmlns:p14="http://schemas.microsoft.com/office/powerpoint/2010/main" val="26008509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Heuristics for making back propagation perform better</a:t>
            </a:r>
          </a:p>
        </p:txBody>
      </p:sp>
      <p:sp>
        <p:nvSpPr>
          <p:cNvPr id="3" name="Content Placeholder 2"/>
          <p:cNvSpPr>
            <a:spLocks noGrp="1"/>
          </p:cNvSpPr>
          <p:nvPr>
            <p:ph idx="1"/>
          </p:nvPr>
        </p:nvSpPr>
        <p:spPr>
          <a:xfrm>
            <a:off x="677334" y="1244600"/>
            <a:ext cx="11184108" cy="4466562"/>
          </a:xfrm>
        </p:spPr>
        <p:txBody>
          <a:bodyPr/>
          <a:lstStyle/>
          <a:p>
            <a:pPr algn="just"/>
            <a:r>
              <a:rPr lang="en-US" b="1" dirty="0" smtClean="0">
                <a:solidFill>
                  <a:srgbClr val="FF0000"/>
                </a:solidFill>
              </a:rPr>
              <a:t>1. Stochastic </a:t>
            </a:r>
            <a:r>
              <a:rPr lang="en-US" b="1" dirty="0">
                <a:solidFill>
                  <a:srgbClr val="FF0000"/>
                </a:solidFill>
              </a:rPr>
              <a:t>versus batch </a:t>
            </a:r>
            <a:r>
              <a:rPr lang="en-US" b="1" dirty="0" smtClean="0">
                <a:solidFill>
                  <a:srgbClr val="FF0000"/>
                </a:solidFill>
              </a:rPr>
              <a:t>update </a:t>
            </a:r>
            <a:r>
              <a:rPr lang="en-US" dirty="0" smtClean="0"/>
              <a:t>: </a:t>
            </a:r>
            <a:r>
              <a:rPr lang="en-US" dirty="0"/>
              <a:t>the </a:t>
            </a:r>
            <a:r>
              <a:rPr lang="en-US" dirty="0" smtClean="0"/>
              <a:t>stochastic (</a:t>
            </a:r>
            <a:r>
              <a:rPr lang="en-US" dirty="0"/>
              <a:t>sequential) mode of back-propagation learning (involving pattern-by-pattern updating</a:t>
            </a:r>
            <a:r>
              <a:rPr lang="en-US" dirty="0" smtClean="0"/>
              <a:t>) is computationally </a:t>
            </a:r>
            <a:r>
              <a:rPr lang="en-US" dirty="0"/>
              <a:t>faster than the batch mode</a:t>
            </a:r>
            <a:r>
              <a:rPr lang="en-US" dirty="0" smtClean="0"/>
              <a:t>.</a:t>
            </a:r>
          </a:p>
          <a:p>
            <a:pPr algn="just"/>
            <a:r>
              <a:rPr lang="en-US" b="1" dirty="0" smtClean="0">
                <a:solidFill>
                  <a:srgbClr val="FF0000"/>
                </a:solidFill>
              </a:rPr>
              <a:t>2. Maximizing </a:t>
            </a:r>
            <a:r>
              <a:rPr lang="en-US" b="1" dirty="0">
                <a:solidFill>
                  <a:srgbClr val="FF0000"/>
                </a:solidFill>
              </a:rPr>
              <a:t>information content</a:t>
            </a:r>
            <a:r>
              <a:rPr lang="en-US" dirty="0"/>
              <a:t>. As a general rule, every training example </a:t>
            </a:r>
            <a:r>
              <a:rPr lang="en-US" dirty="0" smtClean="0"/>
              <a:t>presented to </a:t>
            </a:r>
            <a:r>
              <a:rPr lang="en-US" dirty="0"/>
              <a:t>the back-propagation algorithm should be chosen on the basis that its </a:t>
            </a:r>
            <a:r>
              <a:rPr lang="en-US" dirty="0" smtClean="0"/>
              <a:t>information content </a:t>
            </a:r>
            <a:r>
              <a:rPr lang="en-US" dirty="0"/>
              <a:t>is the largest possible for the task at hand (</a:t>
            </a:r>
            <a:r>
              <a:rPr lang="en-US" dirty="0" err="1"/>
              <a:t>LeCun</a:t>
            </a:r>
            <a:r>
              <a:rPr lang="en-US" dirty="0"/>
              <a:t>, 1993).Two ways </a:t>
            </a:r>
            <a:r>
              <a:rPr lang="en-US" dirty="0" smtClean="0"/>
              <a:t>of realizing </a:t>
            </a:r>
            <a:r>
              <a:rPr lang="en-US" dirty="0"/>
              <a:t>this choice are as follows</a:t>
            </a:r>
            <a:r>
              <a:rPr lang="en-US" dirty="0" smtClean="0"/>
              <a:t>:</a:t>
            </a:r>
          </a:p>
          <a:p>
            <a:pPr algn="just"/>
            <a:r>
              <a:rPr lang="en-US" dirty="0" smtClean="0"/>
              <a:t>• </a:t>
            </a:r>
            <a:r>
              <a:rPr lang="en-US" dirty="0"/>
              <a:t>Use an example that results in the largest training error.</a:t>
            </a:r>
          </a:p>
          <a:p>
            <a:pPr algn="just"/>
            <a:r>
              <a:rPr lang="en-US" dirty="0"/>
              <a:t>• Use an example that is radically different from all those previously used.</a:t>
            </a:r>
          </a:p>
          <a:p>
            <a:pPr algn="just"/>
            <a:r>
              <a:rPr lang="en-US" b="1" dirty="0" smtClean="0">
                <a:solidFill>
                  <a:srgbClr val="FF0000"/>
                </a:solidFill>
              </a:rPr>
              <a:t>3. Activation </a:t>
            </a:r>
            <a:r>
              <a:rPr lang="en-US" b="1" dirty="0">
                <a:solidFill>
                  <a:srgbClr val="FF0000"/>
                </a:solidFill>
              </a:rPr>
              <a:t>function</a:t>
            </a:r>
            <a:r>
              <a:rPr lang="en-US" b="1" dirty="0"/>
              <a:t>. </a:t>
            </a:r>
            <a:r>
              <a:rPr lang="en-US" dirty="0" smtClean="0"/>
              <a:t>In so far </a:t>
            </a:r>
            <a:r>
              <a:rPr lang="en-US" dirty="0"/>
              <a:t>as the speed of learning is concerned, the </a:t>
            </a:r>
            <a:r>
              <a:rPr lang="en-US" dirty="0" smtClean="0"/>
              <a:t>preferred choice </a:t>
            </a:r>
            <a:r>
              <a:rPr lang="en-US" dirty="0"/>
              <a:t>is to use a sigmoid activation function</a:t>
            </a:r>
            <a:endParaRPr lang="en-US" dirty="0"/>
          </a:p>
        </p:txBody>
      </p:sp>
      <p:sp>
        <p:nvSpPr>
          <p:cNvPr id="4" name="Date Placeholder 3"/>
          <p:cNvSpPr>
            <a:spLocks noGrp="1"/>
          </p:cNvSpPr>
          <p:nvPr>
            <p:ph type="dt" sz="half" idx="10"/>
          </p:nvPr>
        </p:nvSpPr>
        <p:spPr/>
        <p:txBody>
          <a:bodyPr/>
          <a:lstStyle/>
          <a:p>
            <a:fld id="{23DD8549-F0A4-4536-B78C-4B499E991DE9}" type="datetime5">
              <a:rPr lang="en-US" smtClean="0"/>
              <a:t>5-Oct-21</a:t>
            </a:fld>
            <a:endParaRPr lang="en-US"/>
          </a:p>
        </p:txBody>
      </p:sp>
      <p:sp>
        <p:nvSpPr>
          <p:cNvPr id="5" name="Footer Placeholder 4"/>
          <p:cNvSpPr>
            <a:spLocks noGrp="1"/>
          </p:cNvSpPr>
          <p:nvPr>
            <p:ph type="ftr" sz="quarter" idx="11"/>
          </p:nvPr>
        </p:nvSpPr>
        <p:spPr/>
        <p:txBody>
          <a:bodyPr/>
          <a:lstStyle/>
          <a:p>
            <a:r>
              <a:rPr lang="fi-FI" dirty="0" smtClean="0"/>
              <a:t>shilpa mehta sept 2020 ann</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4948" y="4170211"/>
            <a:ext cx="4109234" cy="247496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533" y="4471325"/>
            <a:ext cx="5267325"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92669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8849" y="317321"/>
            <a:ext cx="8596668" cy="4466562"/>
          </a:xfrm>
        </p:spPr>
        <p:txBody>
          <a:bodyPr/>
          <a:lstStyle/>
          <a:p>
            <a:r>
              <a:rPr lang="en-US" b="1" dirty="0" smtClean="0">
                <a:solidFill>
                  <a:srgbClr val="FF0000"/>
                </a:solidFill>
              </a:rPr>
              <a:t>4. Normalizing </a:t>
            </a:r>
            <a:r>
              <a:rPr lang="en-US" b="1" dirty="0">
                <a:solidFill>
                  <a:srgbClr val="FF0000"/>
                </a:solidFill>
              </a:rPr>
              <a:t>the inputs</a:t>
            </a:r>
            <a:r>
              <a:rPr lang="en-US" i="1" dirty="0"/>
              <a:t>. </a:t>
            </a:r>
            <a:r>
              <a:rPr lang="en-US" dirty="0"/>
              <a:t>Each input variable should be </a:t>
            </a:r>
            <a:r>
              <a:rPr lang="en-US" i="1" dirty="0"/>
              <a:t>preprocessed </a:t>
            </a:r>
            <a:r>
              <a:rPr lang="en-US" dirty="0"/>
              <a:t>so that </a:t>
            </a:r>
            <a:r>
              <a:rPr lang="en-US" dirty="0" smtClean="0"/>
              <a:t>its mean </a:t>
            </a:r>
            <a:r>
              <a:rPr lang="en-US" dirty="0"/>
              <a:t>value, averaged over the entire training sample, is close to zero, or else it will </a:t>
            </a:r>
            <a:r>
              <a:rPr lang="en-US" dirty="0" smtClean="0"/>
              <a:t>be small </a:t>
            </a:r>
            <a:r>
              <a:rPr lang="en-US" dirty="0"/>
              <a:t>compared to its standard deviation</a:t>
            </a:r>
            <a:endParaRPr lang="en-US" dirty="0"/>
          </a:p>
        </p:txBody>
      </p:sp>
      <p:sp>
        <p:nvSpPr>
          <p:cNvPr id="4" name="Date Placeholder 3"/>
          <p:cNvSpPr>
            <a:spLocks noGrp="1"/>
          </p:cNvSpPr>
          <p:nvPr>
            <p:ph type="dt" sz="half" idx="10"/>
          </p:nvPr>
        </p:nvSpPr>
        <p:spPr/>
        <p:txBody>
          <a:bodyPr/>
          <a:lstStyle/>
          <a:p>
            <a:fld id="{23DD8549-F0A4-4536-B78C-4B499E991DE9}" type="datetime5">
              <a:rPr lang="en-US" smtClean="0"/>
              <a:t>5-Oct-21</a:t>
            </a:fld>
            <a:endParaRPr lang="en-US"/>
          </a:p>
        </p:txBody>
      </p:sp>
      <p:sp>
        <p:nvSpPr>
          <p:cNvPr id="5" name="Footer Placeholder 4"/>
          <p:cNvSpPr>
            <a:spLocks noGrp="1"/>
          </p:cNvSpPr>
          <p:nvPr>
            <p:ph type="ftr" sz="quarter" idx="11"/>
          </p:nvPr>
        </p:nvSpPr>
        <p:spPr/>
        <p:txBody>
          <a:bodyPr/>
          <a:lstStyle/>
          <a:p>
            <a:r>
              <a:rPr lang="fi-FI" smtClean="0"/>
              <a:t>shilpa mehta sept 2020 ann</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3780" y="1539292"/>
            <a:ext cx="3585961" cy="364070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808341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4454" y="394594"/>
            <a:ext cx="8827275" cy="4466562"/>
          </a:xfrm>
        </p:spPr>
        <p:txBody>
          <a:bodyPr>
            <a:noAutofit/>
          </a:bodyPr>
          <a:lstStyle/>
          <a:p>
            <a:pPr algn="just"/>
            <a:r>
              <a:rPr lang="en-US" b="1" dirty="0" smtClean="0">
                <a:solidFill>
                  <a:srgbClr val="FF0000"/>
                </a:solidFill>
              </a:rPr>
              <a:t>5. Initialization</a:t>
            </a:r>
            <a:r>
              <a:rPr lang="en-US" i="1" dirty="0"/>
              <a:t>. </a:t>
            </a:r>
            <a:r>
              <a:rPr lang="en-US" dirty="0"/>
              <a:t>A good choice for the initial values of the synaptic weights </a:t>
            </a:r>
            <a:r>
              <a:rPr lang="en-US" dirty="0" smtClean="0"/>
              <a:t>and thresholds </a:t>
            </a:r>
            <a:r>
              <a:rPr lang="en-US" dirty="0"/>
              <a:t>of the network can be of tremendous help in a successful network </a:t>
            </a:r>
            <a:r>
              <a:rPr lang="en-US" dirty="0" smtClean="0"/>
              <a:t>design. The key </a:t>
            </a:r>
            <a:r>
              <a:rPr lang="en-US" dirty="0"/>
              <a:t>question is</a:t>
            </a:r>
            <a:r>
              <a:rPr lang="en-US" dirty="0" smtClean="0"/>
              <a:t>: What </a:t>
            </a:r>
            <a:r>
              <a:rPr lang="en-US" dirty="0"/>
              <a:t>is a good choice</a:t>
            </a:r>
            <a:r>
              <a:rPr lang="en-US" dirty="0" smtClean="0"/>
              <a:t>?</a:t>
            </a:r>
          </a:p>
          <a:p>
            <a:pPr algn="just"/>
            <a:r>
              <a:rPr lang="en-US" b="1" dirty="0" smtClean="0">
                <a:solidFill>
                  <a:srgbClr val="FF0000"/>
                </a:solidFill>
              </a:rPr>
              <a:t>6. Learning </a:t>
            </a:r>
            <a:r>
              <a:rPr lang="en-US" b="1" dirty="0">
                <a:solidFill>
                  <a:srgbClr val="FF0000"/>
                </a:solidFill>
              </a:rPr>
              <a:t>from </a:t>
            </a:r>
            <a:r>
              <a:rPr lang="en-US" b="1" dirty="0" smtClean="0">
                <a:solidFill>
                  <a:srgbClr val="FF0000"/>
                </a:solidFill>
              </a:rPr>
              <a:t>hints </a:t>
            </a:r>
            <a:r>
              <a:rPr lang="en-US" dirty="0" smtClean="0"/>
              <a:t>The </a:t>
            </a:r>
            <a:r>
              <a:rPr lang="en-US" dirty="0"/>
              <a:t>process of learning from examples may be </a:t>
            </a:r>
            <a:r>
              <a:rPr lang="en-US" dirty="0" smtClean="0"/>
              <a:t>generalized to </a:t>
            </a:r>
            <a:r>
              <a:rPr lang="en-US" dirty="0"/>
              <a:t>include learning from hints, which is achieved by allowing prior information that </a:t>
            </a:r>
            <a:r>
              <a:rPr lang="en-US" dirty="0" smtClean="0"/>
              <a:t>we may </a:t>
            </a:r>
            <a:r>
              <a:rPr lang="en-US" dirty="0"/>
              <a:t>have about the function f(·) to be included in the learning process (Abu-</a:t>
            </a:r>
            <a:r>
              <a:rPr lang="en-US" dirty="0" err="1"/>
              <a:t>Mostafa</a:t>
            </a:r>
            <a:r>
              <a:rPr lang="en-US" dirty="0" smtClean="0"/>
              <a:t>, 1995</a:t>
            </a:r>
            <a:r>
              <a:rPr lang="en-US" dirty="0"/>
              <a:t>). Such information may include invariance properties, symmetries, or any </a:t>
            </a:r>
            <a:r>
              <a:rPr lang="en-US" dirty="0" smtClean="0"/>
              <a:t>other knowledge </a:t>
            </a:r>
            <a:r>
              <a:rPr lang="en-US" dirty="0"/>
              <a:t>about the function f(·) that may be used to accelerate the search for </a:t>
            </a:r>
            <a:r>
              <a:rPr lang="en-US" dirty="0" smtClean="0"/>
              <a:t>its approximate </a:t>
            </a:r>
            <a:r>
              <a:rPr lang="en-US" dirty="0"/>
              <a:t>realization and, more importantly, to improve the quality of the final </a:t>
            </a:r>
            <a:r>
              <a:rPr lang="en-US" dirty="0" smtClean="0"/>
              <a:t>estimate</a:t>
            </a:r>
          </a:p>
          <a:p>
            <a:pPr algn="just"/>
            <a:r>
              <a:rPr lang="en-US" b="1" dirty="0" smtClean="0">
                <a:solidFill>
                  <a:srgbClr val="FF0000"/>
                </a:solidFill>
              </a:rPr>
              <a:t>7. Learning rates</a:t>
            </a:r>
            <a:r>
              <a:rPr lang="en-US" dirty="0"/>
              <a:t>. All neurons in the multilayer perceptron should ideally learn at the same rate. The last layers usually have larger local gradients than the layers at the front end of the network. Hence, the learning-rate parameter  should be assigned a smaller value in the last layers than in the front layers of the multilayer </a:t>
            </a:r>
            <a:r>
              <a:rPr lang="en-US" dirty="0" smtClean="0"/>
              <a:t>perceptron. Neurons </a:t>
            </a:r>
            <a:r>
              <a:rPr lang="en-US" dirty="0"/>
              <a:t>with many inputs should have a smaller learning-rate parameter than </a:t>
            </a:r>
            <a:r>
              <a:rPr lang="en-US" dirty="0" smtClean="0"/>
              <a:t>neurons with </a:t>
            </a:r>
            <a:r>
              <a:rPr lang="en-US" dirty="0"/>
              <a:t>few inputs so as to maintain a similar learning time for all neurons in the network</a:t>
            </a:r>
          </a:p>
        </p:txBody>
      </p:sp>
      <p:sp>
        <p:nvSpPr>
          <p:cNvPr id="4" name="Date Placeholder 3"/>
          <p:cNvSpPr>
            <a:spLocks noGrp="1"/>
          </p:cNvSpPr>
          <p:nvPr>
            <p:ph type="dt" sz="half" idx="10"/>
          </p:nvPr>
        </p:nvSpPr>
        <p:spPr/>
        <p:txBody>
          <a:bodyPr/>
          <a:lstStyle/>
          <a:p>
            <a:fld id="{23DD8549-F0A4-4536-B78C-4B499E991DE9}" type="datetime5">
              <a:rPr lang="en-US" smtClean="0"/>
              <a:t>5-Oct-21</a:t>
            </a:fld>
            <a:endParaRPr lang="en-US"/>
          </a:p>
        </p:txBody>
      </p:sp>
      <p:sp>
        <p:nvSpPr>
          <p:cNvPr id="5" name="Footer Placeholder 4"/>
          <p:cNvSpPr>
            <a:spLocks noGrp="1"/>
          </p:cNvSpPr>
          <p:nvPr>
            <p:ph type="ftr" sz="quarter" idx="11"/>
          </p:nvPr>
        </p:nvSpPr>
        <p:spPr/>
        <p:txBody>
          <a:bodyPr/>
          <a:lstStyle/>
          <a:p>
            <a:r>
              <a:rPr lang="fi-FI" smtClean="0"/>
              <a:t>shilpa mehta sept 2020 ann</a:t>
            </a:r>
            <a:endParaRPr lang="en-US" dirty="0"/>
          </a:p>
        </p:txBody>
      </p:sp>
    </p:spTree>
    <p:extLst>
      <p:ext uri="{BB962C8B-B14F-4D97-AF65-F5344CB8AC3E}">
        <p14:creationId xmlns:p14="http://schemas.microsoft.com/office/powerpoint/2010/main" val="93212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smtClean="0"/>
              <a:t>Single</a:t>
            </a:r>
            <a:r>
              <a:rPr lang="en-US" sz="1800" smtClean="0"/>
              <a:t> </a:t>
            </a:r>
            <a:r>
              <a:rPr lang="en-US" sz="1800" dirty="0"/>
              <a:t>layer </a:t>
            </a:r>
            <a:r>
              <a:rPr lang="en-US" sz="1800"/>
              <a:t>of </a:t>
            </a:r>
            <a:r>
              <a:rPr lang="en-US" sz="1800" smtClean="0"/>
              <a:t>neurons</a:t>
            </a:r>
            <a:r>
              <a:rPr lang="en-US" sz="1800" dirty="0" smtClean="0"/>
              <a:t>.  </a:t>
            </a:r>
            <a:endParaRPr lang="en-US" sz="2800" dirty="0"/>
          </a:p>
        </p:txBody>
      </p:sp>
      <p:pic>
        <p:nvPicPr>
          <p:cNvPr id="6" name="Content Placeholder 5"/>
          <p:cNvPicPr>
            <a:picLocks noGrp="1" noChangeAspect="1"/>
          </p:cNvPicPr>
          <p:nvPr>
            <p:ph idx="1"/>
          </p:nvPr>
        </p:nvPicPr>
        <p:blipFill>
          <a:blip r:embed="rId2"/>
          <a:stretch>
            <a:fillRect/>
          </a:stretch>
        </p:blipFill>
        <p:spPr>
          <a:xfrm>
            <a:off x="3277872" y="914400"/>
            <a:ext cx="2505192" cy="4020528"/>
          </a:xfrm>
          <a:prstGeom prst="rect">
            <a:avLst/>
          </a:prstGeom>
        </p:spPr>
      </p:pic>
      <p:sp>
        <p:nvSpPr>
          <p:cNvPr id="4" name="Date Placeholder 3"/>
          <p:cNvSpPr>
            <a:spLocks noGrp="1"/>
          </p:cNvSpPr>
          <p:nvPr>
            <p:ph type="dt" sz="half" idx="10"/>
          </p:nvPr>
        </p:nvSpPr>
        <p:spPr/>
        <p:txBody>
          <a:bodyPr/>
          <a:lstStyle/>
          <a:p>
            <a:fld id="{64CC1385-9608-4B47-80DA-CFA94C40730D}" type="datetime5">
              <a:rPr lang="en-US" smtClean="0"/>
              <a:t>5-Oct-21</a:t>
            </a:fld>
            <a:endParaRPr lang="en-US"/>
          </a:p>
        </p:txBody>
      </p:sp>
      <p:sp>
        <p:nvSpPr>
          <p:cNvPr id="5" name="Footer Placeholder 4"/>
          <p:cNvSpPr>
            <a:spLocks noGrp="1"/>
          </p:cNvSpPr>
          <p:nvPr>
            <p:ph type="ftr" sz="quarter" idx="11"/>
          </p:nvPr>
        </p:nvSpPr>
        <p:spPr/>
        <p:txBody>
          <a:bodyPr/>
          <a:lstStyle/>
          <a:p>
            <a:r>
              <a:rPr lang="fi-FI" dirty="0" smtClean="0"/>
              <a:t>shilpa mehta sept </a:t>
            </a:r>
            <a:r>
              <a:rPr lang="fi-FI" smtClean="0"/>
              <a:t>2020 ann</a:t>
            </a:r>
            <a:endParaRPr lang="en-US" dirty="0"/>
          </a:p>
        </p:txBody>
      </p:sp>
    </p:spTree>
    <p:extLst>
      <p:ext uri="{BB962C8B-B14F-4D97-AF65-F5344CB8AC3E}">
        <p14:creationId xmlns:p14="http://schemas.microsoft.com/office/powerpoint/2010/main" val="2742795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 Layer Perceptron</a:t>
            </a:r>
            <a:endParaRPr lang="en-US" dirty="0"/>
          </a:p>
        </p:txBody>
      </p:sp>
      <p:sp>
        <p:nvSpPr>
          <p:cNvPr id="3" name="Content Placeholder 2"/>
          <p:cNvSpPr>
            <a:spLocks noGrp="1"/>
          </p:cNvSpPr>
          <p:nvPr>
            <p:ph idx="1"/>
          </p:nvPr>
        </p:nvSpPr>
        <p:spPr/>
        <p:txBody>
          <a:bodyPr/>
          <a:lstStyle/>
          <a:p>
            <a:r>
              <a:rPr lang="en-US" dirty="0" smtClean="0"/>
              <a:t> </a:t>
            </a:r>
            <a:endParaRPr lang="en-US" dirty="0"/>
          </a:p>
        </p:txBody>
      </p:sp>
      <p:sp>
        <p:nvSpPr>
          <p:cNvPr id="4" name="Date Placeholder 3"/>
          <p:cNvSpPr>
            <a:spLocks noGrp="1"/>
          </p:cNvSpPr>
          <p:nvPr>
            <p:ph type="dt" sz="half" idx="10"/>
          </p:nvPr>
        </p:nvSpPr>
        <p:spPr/>
        <p:txBody>
          <a:bodyPr/>
          <a:lstStyle/>
          <a:p>
            <a:fld id="{23DD8549-F0A4-4536-B78C-4B499E991DE9}" type="datetime5">
              <a:rPr lang="en-US" smtClean="0"/>
              <a:t>5-Oct-21</a:t>
            </a:fld>
            <a:endParaRPr lang="en-US"/>
          </a:p>
        </p:txBody>
      </p:sp>
      <p:sp>
        <p:nvSpPr>
          <p:cNvPr id="5" name="Footer Placeholder 4"/>
          <p:cNvSpPr>
            <a:spLocks noGrp="1"/>
          </p:cNvSpPr>
          <p:nvPr>
            <p:ph type="ftr" sz="quarter" idx="11"/>
          </p:nvPr>
        </p:nvSpPr>
        <p:spPr/>
        <p:txBody>
          <a:bodyPr/>
          <a:lstStyle/>
          <a:p>
            <a:r>
              <a:rPr lang="fi-FI" smtClean="0"/>
              <a:t>shilpa mehta sept 2020 ann</a:t>
            </a:r>
            <a:endParaRPr lang="en-US" dirty="0"/>
          </a:p>
        </p:txBody>
      </p:sp>
      <p:pic>
        <p:nvPicPr>
          <p:cNvPr id="6" name="Picture 5"/>
          <p:cNvPicPr>
            <a:picLocks noChangeAspect="1"/>
          </p:cNvPicPr>
          <p:nvPr/>
        </p:nvPicPr>
        <p:blipFill>
          <a:blip r:embed="rId2"/>
          <a:stretch>
            <a:fillRect/>
          </a:stretch>
        </p:blipFill>
        <p:spPr>
          <a:xfrm>
            <a:off x="677334" y="1244600"/>
            <a:ext cx="6753625" cy="4023436"/>
          </a:xfrm>
          <a:prstGeom prst="rect">
            <a:avLst/>
          </a:prstGeom>
        </p:spPr>
      </p:pic>
      <p:cxnSp>
        <p:nvCxnSpPr>
          <p:cNvPr id="8" name="Straight Connector 7"/>
          <p:cNvCxnSpPr/>
          <p:nvPr/>
        </p:nvCxnSpPr>
        <p:spPr>
          <a:xfrm>
            <a:off x="2934269" y="2019869"/>
            <a:ext cx="1323832" cy="2920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6728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MLP</a:t>
            </a:r>
            <a:endParaRPr lang="en-US" dirty="0"/>
          </a:p>
        </p:txBody>
      </p:sp>
      <p:sp>
        <p:nvSpPr>
          <p:cNvPr id="3" name="Content Placeholder 2"/>
          <p:cNvSpPr>
            <a:spLocks noGrp="1"/>
          </p:cNvSpPr>
          <p:nvPr>
            <p:ph idx="1"/>
          </p:nvPr>
        </p:nvSpPr>
        <p:spPr/>
        <p:txBody>
          <a:bodyPr>
            <a:normAutofit/>
          </a:bodyPr>
          <a:lstStyle/>
          <a:p>
            <a:r>
              <a:rPr lang="en-US" dirty="0" smtClean="0"/>
              <a:t>It is used for </a:t>
            </a:r>
            <a:r>
              <a:rPr lang="en-US" dirty="0" smtClean="0">
                <a:solidFill>
                  <a:srgbClr val="FF0000"/>
                </a:solidFill>
              </a:rPr>
              <a:t>NON DIRECT or NON LINEARLY SEPARABLE</a:t>
            </a:r>
            <a:r>
              <a:rPr lang="en-US" dirty="0" smtClean="0"/>
              <a:t> problems</a:t>
            </a:r>
          </a:p>
          <a:p>
            <a:r>
              <a:rPr lang="en-US" dirty="0" smtClean="0">
                <a:solidFill>
                  <a:srgbClr val="FF0000"/>
                </a:solidFill>
              </a:rPr>
              <a:t>EXAMPLE</a:t>
            </a:r>
            <a:r>
              <a:rPr lang="en-US" dirty="0" smtClean="0"/>
              <a:t> is XOR gate; </a:t>
            </a:r>
          </a:p>
          <a:p>
            <a:r>
              <a:rPr lang="en-US" dirty="0" smtClean="0"/>
              <a:t>One Input Layer; One or More hidden layer; One output layer</a:t>
            </a:r>
          </a:p>
          <a:p>
            <a:r>
              <a:rPr lang="en-US" dirty="0"/>
              <a:t>The following </a:t>
            </a:r>
            <a:r>
              <a:rPr lang="en-US" b="1" dirty="0">
                <a:solidFill>
                  <a:srgbClr val="FF0000"/>
                </a:solidFill>
              </a:rPr>
              <a:t>three points highlight </a:t>
            </a:r>
            <a:r>
              <a:rPr lang="en-US" dirty="0"/>
              <a:t>the basic features of multilayer </a:t>
            </a:r>
            <a:r>
              <a:rPr lang="en-US" dirty="0" err="1"/>
              <a:t>perceptrons</a:t>
            </a:r>
            <a:r>
              <a:rPr lang="en-US" dirty="0"/>
              <a:t>:</a:t>
            </a:r>
          </a:p>
          <a:p>
            <a:r>
              <a:rPr lang="en-US" dirty="0" smtClean="0"/>
              <a:t>The </a:t>
            </a:r>
            <a:r>
              <a:rPr lang="en-US" dirty="0"/>
              <a:t>model of each neuron in the network includes a </a:t>
            </a:r>
            <a:r>
              <a:rPr lang="en-US" dirty="0">
                <a:solidFill>
                  <a:srgbClr val="FF0000"/>
                </a:solidFill>
              </a:rPr>
              <a:t>nonlinear activation </a:t>
            </a:r>
            <a:r>
              <a:rPr lang="en-US" dirty="0" smtClean="0"/>
              <a:t>function that </a:t>
            </a:r>
            <a:r>
              <a:rPr lang="en-US" dirty="0"/>
              <a:t>is </a:t>
            </a:r>
            <a:r>
              <a:rPr lang="en-US" i="1" dirty="0">
                <a:solidFill>
                  <a:srgbClr val="FF0000"/>
                </a:solidFill>
              </a:rPr>
              <a:t>differentiable</a:t>
            </a:r>
            <a:r>
              <a:rPr lang="en-US" dirty="0"/>
              <a:t>.</a:t>
            </a:r>
          </a:p>
          <a:p>
            <a:r>
              <a:rPr lang="en-US" dirty="0" smtClean="0"/>
              <a:t>The </a:t>
            </a:r>
            <a:r>
              <a:rPr lang="en-US" dirty="0"/>
              <a:t>network contains one or more layers that are </a:t>
            </a:r>
            <a:r>
              <a:rPr lang="en-US" i="1" dirty="0">
                <a:solidFill>
                  <a:srgbClr val="FF0000"/>
                </a:solidFill>
              </a:rPr>
              <a:t>hidden</a:t>
            </a:r>
            <a:r>
              <a:rPr lang="en-US" i="1" dirty="0"/>
              <a:t> </a:t>
            </a:r>
            <a:r>
              <a:rPr lang="en-US" dirty="0"/>
              <a:t>from both the input </a:t>
            </a:r>
            <a:r>
              <a:rPr lang="en-US" dirty="0" smtClean="0"/>
              <a:t>and output </a:t>
            </a:r>
            <a:r>
              <a:rPr lang="en-US" dirty="0"/>
              <a:t>nodes.</a:t>
            </a:r>
          </a:p>
          <a:p>
            <a:r>
              <a:rPr lang="en-US" dirty="0" smtClean="0"/>
              <a:t>The </a:t>
            </a:r>
            <a:r>
              <a:rPr lang="en-US" dirty="0"/>
              <a:t>network exhibits a high degree of </a:t>
            </a:r>
            <a:r>
              <a:rPr lang="en-US" i="1" dirty="0">
                <a:solidFill>
                  <a:srgbClr val="FF0000"/>
                </a:solidFill>
              </a:rPr>
              <a:t>connectivity</a:t>
            </a:r>
            <a:r>
              <a:rPr lang="en-US" dirty="0"/>
              <a:t>, the extent of which is </a:t>
            </a:r>
            <a:r>
              <a:rPr lang="en-US" dirty="0" smtClean="0"/>
              <a:t>determined by </a:t>
            </a:r>
            <a:r>
              <a:rPr lang="en-US" dirty="0"/>
              <a:t>synaptic weights of the network.</a:t>
            </a:r>
          </a:p>
        </p:txBody>
      </p:sp>
      <p:sp>
        <p:nvSpPr>
          <p:cNvPr id="4" name="Date Placeholder 3"/>
          <p:cNvSpPr>
            <a:spLocks noGrp="1"/>
          </p:cNvSpPr>
          <p:nvPr>
            <p:ph type="dt" sz="half" idx="10"/>
          </p:nvPr>
        </p:nvSpPr>
        <p:spPr/>
        <p:txBody>
          <a:bodyPr/>
          <a:lstStyle/>
          <a:p>
            <a:fld id="{23DD8549-F0A4-4536-B78C-4B499E991DE9}" type="datetime5">
              <a:rPr lang="en-US" smtClean="0"/>
              <a:t>5-Oct-21</a:t>
            </a:fld>
            <a:endParaRPr lang="en-US"/>
          </a:p>
        </p:txBody>
      </p:sp>
      <p:sp>
        <p:nvSpPr>
          <p:cNvPr id="5" name="Footer Placeholder 4"/>
          <p:cNvSpPr>
            <a:spLocks noGrp="1"/>
          </p:cNvSpPr>
          <p:nvPr>
            <p:ph type="ftr" sz="quarter" idx="11"/>
          </p:nvPr>
        </p:nvSpPr>
        <p:spPr/>
        <p:txBody>
          <a:bodyPr/>
          <a:lstStyle/>
          <a:p>
            <a:r>
              <a:rPr lang="fi-FI" smtClean="0"/>
              <a:t>shilpa mehta sept 2020 ann</a:t>
            </a:r>
            <a:endParaRPr lang="en-US" dirty="0"/>
          </a:p>
        </p:txBody>
      </p:sp>
    </p:spTree>
    <p:extLst>
      <p:ext uri="{BB962C8B-B14F-4D97-AF65-F5344CB8AC3E}">
        <p14:creationId xmlns:p14="http://schemas.microsoft.com/office/powerpoint/2010/main" val="1664528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BPA</a:t>
            </a:r>
            <a:endParaRPr lang="en-US" dirty="0"/>
          </a:p>
        </p:txBody>
      </p:sp>
      <p:sp>
        <p:nvSpPr>
          <p:cNvPr id="3" name="Content Placeholder 2"/>
          <p:cNvSpPr>
            <a:spLocks noGrp="1"/>
          </p:cNvSpPr>
          <p:nvPr>
            <p:ph idx="1"/>
          </p:nvPr>
        </p:nvSpPr>
        <p:spPr>
          <a:xfrm>
            <a:off x="0" y="1280353"/>
            <a:ext cx="8596668" cy="4466562"/>
          </a:xfrm>
        </p:spPr>
        <p:txBody>
          <a:bodyPr>
            <a:normAutofit/>
          </a:bodyPr>
          <a:lstStyle/>
          <a:p>
            <a:r>
              <a:rPr lang="en-US" dirty="0"/>
              <a:t>A popular method for the training of multilayer </a:t>
            </a:r>
            <a:r>
              <a:rPr lang="en-US" dirty="0" err="1"/>
              <a:t>perceptrons</a:t>
            </a:r>
            <a:r>
              <a:rPr lang="en-US" dirty="0"/>
              <a:t> is the </a:t>
            </a:r>
            <a:r>
              <a:rPr lang="en-US" dirty="0" smtClean="0"/>
              <a:t>back-propagation algorithm</a:t>
            </a:r>
            <a:r>
              <a:rPr lang="en-US" dirty="0"/>
              <a:t>, which includes the LMS algorithm as a special case</a:t>
            </a:r>
            <a:r>
              <a:rPr lang="en-US" dirty="0" smtClean="0"/>
              <a:t>. </a:t>
            </a:r>
          </a:p>
          <a:p>
            <a:r>
              <a:rPr lang="en-US" dirty="0" smtClean="0"/>
              <a:t>The </a:t>
            </a:r>
            <a:r>
              <a:rPr lang="en-US" dirty="0"/>
              <a:t>training proceeds </a:t>
            </a:r>
            <a:r>
              <a:rPr lang="en-US" dirty="0" smtClean="0"/>
              <a:t>in two </a:t>
            </a:r>
            <a:r>
              <a:rPr lang="en-US" dirty="0"/>
              <a:t>phases</a:t>
            </a:r>
            <a:r>
              <a:rPr lang="en-US" dirty="0" smtClean="0"/>
              <a:t>:</a:t>
            </a:r>
          </a:p>
          <a:p>
            <a:pPr lvl="1"/>
            <a:r>
              <a:rPr lang="en-US" sz="1800" b="1" dirty="0" smtClean="0"/>
              <a:t>1</a:t>
            </a:r>
            <a:r>
              <a:rPr lang="en-US" sz="1800" b="1" dirty="0"/>
              <a:t>. </a:t>
            </a:r>
            <a:r>
              <a:rPr lang="en-US" sz="1800" dirty="0"/>
              <a:t>In the </a:t>
            </a:r>
            <a:r>
              <a:rPr lang="en-US" sz="1800" b="1" i="1" dirty="0">
                <a:solidFill>
                  <a:srgbClr val="FF0000"/>
                </a:solidFill>
              </a:rPr>
              <a:t>forward</a:t>
            </a:r>
            <a:r>
              <a:rPr lang="en-US" sz="1800" i="1" dirty="0">
                <a:solidFill>
                  <a:srgbClr val="FF0000"/>
                </a:solidFill>
              </a:rPr>
              <a:t> </a:t>
            </a:r>
            <a:r>
              <a:rPr lang="en-US" sz="1800" i="1" dirty="0"/>
              <a:t>phase</a:t>
            </a:r>
            <a:r>
              <a:rPr lang="en-US" sz="1800" dirty="0" smtClean="0"/>
              <a:t>, </a:t>
            </a:r>
            <a:r>
              <a:rPr lang="en-US" sz="1800" dirty="0" smtClean="0">
                <a:solidFill>
                  <a:srgbClr val="FF0000"/>
                </a:solidFill>
              </a:rPr>
              <a:t>(left to right) </a:t>
            </a:r>
            <a:r>
              <a:rPr lang="en-US" sz="1800" dirty="0"/>
              <a:t>the synaptic weights of the network are fixed </a:t>
            </a:r>
            <a:r>
              <a:rPr lang="en-US" sz="1800" dirty="0" smtClean="0"/>
              <a:t>; </a:t>
            </a:r>
            <a:r>
              <a:rPr lang="en-US" sz="1800" b="1" dirty="0" smtClean="0"/>
              <a:t>input</a:t>
            </a:r>
            <a:r>
              <a:rPr lang="en-US" sz="1800" dirty="0" smtClean="0"/>
              <a:t> signal </a:t>
            </a:r>
            <a:r>
              <a:rPr lang="en-US" sz="1800" dirty="0"/>
              <a:t>is propagated through the network, layer by layer, </a:t>
            </a:r>
            <a:r>
              <a:rPr lang="en-US" sz="1800" dirty="0" smtClean="0"/>
              <a:t>till </a:t>
            </a:r>
            <a:r>
              <a:rPr lang="en-US" sz="1800" dirty="0"/>
              <a:t>it reaches </a:t>
            </a:r>
            <a:r>
              <a:rPr lang="en-US" sz="1800" dirty="0" smtClean="0"/>
              <a:t>output. Thus</a:t>
            </a:r>
            <a:r>
              <a:rPr lang="en-US" sz="1800" dirty="0"/>
              <a:t>, in this phase, changes are confined to the activation potentials and </a:t>
            </a:r>
            <a:r>
              <a:rPr lang="en-US" sz="1800" dirty="0" smtClean="0"/>
              <a:t>outputs of </a:t>
            </a:r>
            <a:r>
              <a:rPr lang="en-US" sz="1800" dirty="0"/>
              <a:t>the neurons in the network</a:t>
            </a:r>
            <a:r>
              <a:rPr lang="en-US" sz="1800" dirty="0" smtClean="0"/>
              <a:t>.</a:t>
            </a:r>
          </a:p>
          <a:p>
            <a:pPr lvl="1"/>
            <a:r>
              <a:rPr lang="en-US" dirty="0"/>
              <a:t>2. In the </a:t>
            </a:r>
            <a:r>
              <a:rPr lang="en-US" b="1" i="1" dirty="0">
                <a:solidFill>
                  <a:srgbClr val="FF0000"/>
                </a:solidFill>
              </a:rPr>
              <a:t>backward</a:t>
            </a:r>
            <a:r>
              <a:rPr lang="en-US" dirty="0">
                <a:solidFill>
                  <a:srgbClr val="FF0000"/>
                </a:solidFill>
              </a:rPr>
              <a:t> </a:t>
            </a:r>
            <a:r>
              <a:rPr lang="en-US" dirty="0" smtClean="0"/>
              <a:t>phase (right to left), </a:t>
            </a:r>
            <a:r>
              <a:rPr lang="en-US" dirty="0"/>
              <a:t>an </a:t>
            </a:r>
            <a:r>
              <a:rPr lang="en-US" b="1" dirty="0"/>
              <a:t>error</a:t>
            </a:r>
            <a:r>
              <a:rPr lang="en-US" dirty="0"/>
              <a:t> signal is produced by comparing the output of </a:t>
            </a:r>
            <a:r>
              <a:rPr lang="en-US" dirty="0" smtClean="0"/>
              <a:t>the network </a:t>
            </a:r>
            <a:r>
              <a:rPr lang="en-US" dirty="0"/>
              <a:t>with a desired response</a:t>
            </a:r>
            <a:r>
              <a:rPr lang="en-US" dirty="0" smtClean="0"/>
              <a:t>. The </a:t>
            </a:r>
            <a:r>
              <a:rPr lang="en-US" dirty="0"/>
              <a:t>resulting error signal is propagated </a:t>
            </a:r>
            <a:r>
              <a:rPr lang="en-US" dirty="0" smtClean="0"/>
              <a:t>through the </a:t>
            </a:r>
            <a:r>
              <a:rPr lang="en-US" dirty="0"/>
              <a:t>network, again layer by layer, but this time the propagation is performed in </a:t>
            </a:r>
            <a:r>
              <a:rPr lang="en-US" dirty="0" smtClean="0"/>
              <a:t>the backward </a:t>
            </a:r>
            <a:r>
              <a:rPr lang="en-US" dirty="0"/>
              <a:t>direction. </a:t>
            </a:r>
            <a:endParaRPr lang="en-US" dirty="0" smtClean="0"/>
          </a:p>
          <a:p>
            <a:pPr lvl="1"/>
            <a:r>
              <a:rPr lang="en-US" dirty="0" smtClean="0"/>
              <a:t>In </a:t>
            </a:r>
            <a:r>
              <a:rPr lang="en-US" dirty="0"/>
              <a:t>this </a:t>
            </a:r>
            <a:r>
              <a:rPr lang="en-US" b="1" i="1" dirty="0">
                <a:solidFill>
                  <a:srgbClr val="FF0000"/>
                </a:solidFill>
              </a:rPr>
              <a:t>second phase, successive adjustments </a:t>
            </a:r>
            <a:r>
              <a:rPr lang="en-US" dirty="0"/>
              <a:t>are made to </a:t>
            </a:r>
            <a:r>
              <a:rPr lang="en-US" dirty="0" smtClean="0"/>
              <a:t>the synaptic </a:t>
            </a:r>
            <a:r>
              <a:rPr lang="en-US" dirty="0"/>
              <a:t>weights of the network. Calculation of the adjustments for the output </a:t>
            </a:r>
            <a:r>
              <a:rPr lang="en-US" dirty="0" smtClean="0"/>
              <a:t>layer is </a:t>
            </a:r>
            <a:r>
              <a:rPr lang="en-US" dirty="0"/>
              <a:t>straightforward, but it is much more challenging for the hidden layers.</a:t>
            </a:r>
          </a:p>
        </p:txBody>
      </p:sp>
      <p:sp>
        <p:nvSpPr>
          <p:cNvPr id="4" name="Date Placeholder 3"/>
          <p:cNvSpPr>
            <a:spLocks noGrp="1"/>
          </p:cNvSpPr>
          <p:nvPr>
            <p:ph type="dt" sz="half" idx="10"/>
          </p:nvPr>
        </p:nvSpPr>
        <p:spPr/>
        <p:txBody>
          <a:bodyPr/>
          <a:lstStyle/>
          <a:p>
            <a:fld id="{23DD8549-F0A4-4536-B78C-4B499E991DE9}" type="datetime5">
              <a:rPr lang="en-US" smtClean="0"/>
              <a:t>5-Oct-21</a:t>
            </a:fld>
            <a:endParaRPr lang="en-US"/>
          </a:p>
        </p:txBody>
      </p:sp>
      <p:sp>
        <p:nvSpPr>
          <p:cNvPr id="5" name="Footer Placeholder 4"/>
          <p:cNvSpPr>
            <a:spLocks noGrp="1"/>
          </p:cNvSpPr>
          <p:nvPr>
            <p:ph type="ftr" sz="quarter" idx="11"/>
          </p:nvPr>
        </p:nvSpPr>
        <p:spPr/>
        <p:txBody>
          <a:bodyPr/>
          <a:lstStyle/>
          <a:p>
            <a:r>
              <a:rPr lang="fi-FI" smtClean="0"/>
              <a:t>shilpa mehta sept 2020 ann</a:t>
            </a:r>
            <a:endParaRPr lang="en-US" dirty="0"/>
          </a:p>
        </p:txBody>
      </p:sp>
      <p:pic>
        <p:nvPicPr>
          <p:cNvPr id="6" name="Picture 5"/>
          <p:cNvPicPr>
            <a:picLocks noChangeAspect="1"/>
          </p:cNvPicPr>
          <p:nvPr/>
        </p:nvPicPr>
        <p:blipFill>
          <a:blip r:embed="rId2"/>
          <a:stretch>
            <a:fillRect/>
          </a:stretch>
        </p:blipFill>
        <p:spPr>
          <a:xfrm>
            <a:off x="8634546" y="114300"/>
            <a:ext cx="4141296" cy="2289893"/>
          </a:xfrm>
          <a:prstGeom prst="rect">
            <a:avLst/>
          </a:prstGeom>
        </p:spPr>
      </p:pic>
      <p:pic>
        <p:nvPicPr>
          <p:cNvPr id="7" name="Picture 6"/>
          <p:cNvPicPr>
            <a:picLocks noChangeAspect="1"/>
          </p:cNvPicPr>
          <p:nvPr/>
        </p:nvPicPr>
        <p:blipFill>
          <a:blip r:embed="rId3"/>
          <a:stretch>
            <a:fillRect/>
          </a:stretch>
        </p:blipFill>
        <p:spPr>
          <a:xfrm>
            <a:off x="8395965" y="3773026"/>
            <a:ext cx="4618457" cy="2633461"/>
          </a:xfrm>
          <a:prstGeom prst="rect">
            <a:avLst/>
          </a:prstGeom>
        </p:spPr>
      </p:pic>
      <p:sp>
        <p:nvSpPr>
          <p:cNvPr id="8" name="TextBox 7"/>
          <p:cNvSpPr txBox="1"/>
          <p:nvPr/>
        </p:nvSpPr>
        <p:spPr>
          <a:xfrm>
            <a:off x="8744755" y="2419666"/>
            <a:ext cx="3296991" cy="1477328"/>
          </a:xfrm>
          <a:prstGeom prst="rect">
            <a:avLst/>
          </a:prstGeom>
          <a:noFill/>
        </p:spPr>
        <p:txBody>
          <a:bodyPr wrap="square" rtlCol="0">
            <a:spAutoFit/>
          </a:bodyPr>
          <a:lstStyle/>
          <a:p>
            <a:r>
              <a:rPr lang="en-US" dirty="0" smtClean="0"/>
              <a:t>FORWARD PATH for signal </a:t>
            </a:r>
          </a:p>
          <a:p>
            <a:endParaRPr lang="en-US" dirty="0" smtClean="0"/>
          </a:p>
          <a:p>
            <a:endParaRPr lang="en-US" dirty="0"/>
          </a:p>
          <a:p>
            <a:endParaRPr lang="en-US" dirty="0" smtClean="0"/>
          </a:p>
          <a:p>
            <a:r>
              <a:rPr lang="en-US" dirty="0" smtClean="0"/>
              <a:t>Backward path for error</a:t>
            </a:r>
            <a:endParaRPr lang="en-US" dirty="0"/>
          </a:p>
        </p:txBody>
      </p:sp>
    </p:spTree>
    <p:extLst>
      <p:ext uri="{BB962C8B-B14F-4D97-AF65-F5344CB8AC3E}">
        <p14:creationId xmlns:p14="http://schemas.microsoft.com/office/powerpoint/2010/main" val="112084995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0675B2085329D408DAE265FD1E815C6" ma:contentTypeVersion="6" ma:contentTypeDescription="Create a new document." ma:contentTypeScope="" ma:versionID="8d967a756a38d14ee0633940958a3a62">
  <xsd:schema xmlns:xsd="http://www.w3.org/2001/XMLSchema" xmlns:xs="http://www.w3.org/2001/XMLSchema" xmlns:p="http://schemas.microsoft.com/office/2006/metadata/properties" xmlns:ns2="6aef3fba-21f0-4319-8b84-e9eb757b945a" xmlns:ns3="d5883bc9-3d90-4f41-b8d4-2ceda52d3be4" targetNamespace="http://schemas.microsoft.com/office/2006/metadata/properties" ma:root="true" ma:fieldsID="ff3581b60334b473fb7cadc5d1890f66" ns2:_="" ns3:_="">
    <xsd:import namespace="6aef3fba-21f0-4319-8b84-e9eb757b945a"/>
    <xsd:import namespace="d5883bc9-3d90-4f41-b8d4-2ceda52d3be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aef3fba-21f0-4319-8b84-e9eb757b945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5883bc9-3d90-4f41-b8d4-2ceda52d3be4"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E7E7EAE-C52F-40CD-AE69-EF81CCEE7CB2}"/>
</file>

<file path=customXml/itemProps2.xml><?xml version="1.0" encoding="utf-8"?>
<ds:datastoreItem xmlns:ds="http://schemas.openxmlformats.org/officeDocument/2006/customXml" ds:itemID="{6C326E28-DE4E-4486-9CE6-FB7F74499AA7}"/>
</file>

<file path=customXml/itemProps3.xml><?xml version="1.0" encoding="utf-8"?>
<ds:datastoreItem xmlns:ds="http://schemas.openxmlformats.org/officeDocument/2006/customXml" ds:itemID="{550E97AB-20E9-4FFE-AE4C-AF96100A35C7}"/>
</file>

<file path=docProps/app.xml><?xml version="1.0" encoding="utf-8"?>
<Properties xmlns="http://schemas.openxmlformats.org/officeDocument/2006/extended-properties" xmlns:vt="http://schemas.openxmlformats.org/officeDocument/2006/docPropsVTypes">
  <Template>Facet</Template>
  <TotalTime>4229</TotalTime>
  <Words>3319</Words>
  <Application>Microsoft Office PowerPoint</Application>
  <PresentationFormat>Custom</PresentationFormat>
  <Paragraphs>379</Paragraphs>
  <Slides>52</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52</vt:i4>
      </vt:variant>
    </vt:vector>
  </HeadingPairs>
  <TitlesOfParts>
    <vt:vector size="54" baseType="lpstr">
      <vt:lpstr>Facet</vt:lpstr>
      <vt:lpstr>Worksheet</vt:lpstr>
      <vt:lpstr>Neural Networks Module 3</vt:lpstr>
      <vt:lpstr>Nonlinear model of a neuron, labeled k.  Typically, the normalized amplitude range of the output of a neuron is written as the closed unit interval [0,1], or, alternatively, [-1,1].</vt:lpstr>
      <vt:lpstr>Types of Activation Function {WKT y = φ(v)} [graphs derived in class notes]</vt:lpstr>
      <vt:lpstr>NEURAL NETWORKS VIEWED AS DIRECTED GRAPHS – contd.</vt:lpstr>
      <vt:lpstr>NETWORK ARCHITECTURES</vt:lpstr>
      <vt:lpstr>Single layer of neurons.  </vt:lpstr>
      <vt:lpstr>Multi Layer Perceptron</vt:lpstr>
      <vt:lpstr>MLP</vt:lpstr>
      <vt:lpstr>BPA</vt:lpstr>
      <vt:lpstr>SOME PRELIMINARIES of MLP</vt:lpstr>
      <vt:lpstr>SOME PRELIMINARIES of MLP contd.</vt:lpstr>
      <vt:lpstr>SOME PRELIMINARIES of MLP contd.</vt:lpstr>
      <vt:lpstr>Job of the Hidden Neurons</vt:lpstr>
      <vt:lpstr>Credit-Assignment Problem</vt:lpstr>
      <vt:lpstr>BATCH LEARNING AND ON-LINE LEARNING</vt:lpstr>
      <vt:lpstr>BATCH LEARNING AND ON-LINE LEARNING contd..</vt:lpstr>
      <vt:lpstr>THE BACK-PROPAGATION ALGORITHM </vt:lpstr>
      <vt:lpstr>Terminology</vt:lpstr>
      <vt:lpstr>Partial derivatives</vt:lpstr>
      <vt:lpstr>Minima – if we have 1d problem – dy/dx = 0 at minima</vt:lpstr>
      <vt:lpstr>BPA Contd..</vt:lpstr>
      <vt:lpstr>BPA Contd..</vt:lpstr>
      <vt:lpstr>Differentiating </vt:lpstr>
      <vt:lpstr>FULL GRADIENT = Slope of eps wrt wji</vt:lpstr>
      <vt:lpstr>BPA Contd..</vt:lpstr>
      <vt:lpstr>BPA Contd.. Case 2 Neuron j Is a Hidden Node </vt:lpstr>
      <vt:lpstr>BPA Contd.. Case 2 Neuron j Is a Hidden Node </vt:lpstr>
      <vt:lpstr>PowerPoint Presentation</vt:lpstr>
      <vt:lpstr>BPA Contd.. </vt:lpstr>
      <vt:lpstr>The Two Passes of Computation:</vt:lpstr>
      <vt:lpstr>Activation Function – types &amp; Rate of Learning</vt:lpstr>
      <vt:lpstr>Stopping Criteria </vt:lpstr>
      <vt:lpstr>SAMPLE MLP PROBLEM – XOR GATE XOR with MLP </vt:lpstr>
      <vt:lpstr>Xor </vt:lpstr>
      <vt:lpstr>XOR COMBINED</vt:lpstr>
      <vt:lpstr>What is an Algorithm</vt:lpstr>
      <vt:lpstr>Matrix method of writing </vt:lpstr>
      <vt:lpstr>Figure : i is previous (feeding) layer j is current layer being calculated </vt:lpstr>
      <vt:lpstr>WRITING Forward path IN MATRIX FORM </vt:lpstr>
      <vt:lpstr>WRITING IN Backward error Path in MATRIX FORM </vt:lpstr>
      <vt:lpstr>Computation in MLP</vt:lpstr>
      <vt:lpstr>XOR</vt:lpstr>
      <vt:lpstr>XOR gives TRUE iff (OR is true)  and simultaneously  (AND is False)</vt:lpstr>
      <vt:lpstr>PowerPoint Presentation</vt:lpstr>
      <vt:lpstr>PowerPoint Presentation</vt:lpstr>
      <vt:lpstr>PowerPoint Presentation</vt:lpstr>
      <vt:lpstr>PowerPoint Presentation</vt:lpstr>
      <vt:lpstr>PowerPoint Presentation</vt:lpstr>
      <vt:lpstr>PowerPoint Presentation</vt:lpstr>
      <vt:lpstr>Heuristics for making back propagation perform better</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Networks Module 1</dc:title>
  <dc:creator>Windows User</dc:creator>
  <cp:lastModifiedBy>Arvind</cp:lastModifiedBy>
  <cp:revision>258</cp:revision>
  <dcterms:created xsi:type="dcterms:W3CDTF">2020-09-14T08:29:50Z</dcterms:created>
  <dcterms:modified xsi:type="dcterms:W3CDTF">2021-10-05T03:55:50Z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0x01010080675B2085329D408DAE265FD1E815C6</vt:lpwstr>
  </property>
</Properties>
</file>