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Roboto Black" panose="02000000000000000000" pitchFamily="2" charset="0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a9de91d48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a9de91d48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a9de91d48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a9de91d48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a9de91d48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a9de91d48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a9de91d48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a9de91d48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a9de91d48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a9de91d48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a9de91d48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a9de91d48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a9de91d4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a9de91d4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p-tok.dataplatform.cloud.ibm.com/dashboards/de6cfffa-44ae-4bb6-ac70-fb5144eb2ea1/view/5e16f23b309268f715ddbde4079e7a047537245db3bb8b0788807b495a667897a93a17c7c8264a53d3110030a7bf130c9c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5062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IBM DATA ANALYST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P.KAUSHIK</a:t>
            </a:r>
            <a:endParaRPr sz="220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221810308036</a:t>
            </a:r>
            <a:endParaRPr sz="22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050" y="3157300"/>
            <a:ext cx="3552351" cy="16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i="1" u="sng"/>
              <a:t>WHAT I HAVE LEARNED :</a:t>
            </a:r>
            <a:endParaRPr sz="4000" b="1" i="1" u="sng"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253425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Char char="❏"/>
            </a:pPr>
            <a:r>
              <a:rPr lang="en" sz="3000">
                <a:latin typeface="Roboto Black"/>
                <a:ea typeface="Roboto Black"/>
                <a:cs typeface="Roboto Black"/>
                <a:sym typeface="Roboto Black"/>
              </a:rPr>
              <a:t>Data collection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Char char="❏"/>
            </a:pPr>
            <a:r>
              <a:rPr lang="en" sz="3000">
                <a:latin typeface="Roboto Black"/>
                <a:ea typeface="Roboto Black"/>
                <a:cs typeface="Roboto Black"/>
                <a:sym typeface="Roboto Black"/>
              </a:rPr>
              <a:t>Data Wrangling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Char char="❏"/>
            </a:pPr>
            <a:r>
              <a:rPr lang="en" sz="3000">
                <a:latin typeface="Roboto Black"/>
                <a:ea typeface="Roboto Black"/>
                <a:cs typeface="Roboto Black"/>
                <a:sym typeface="Roboto Black"/>
              </a:rPr>
              <a:t>Exploratory Data Analysis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Char char="❏"/>
            </a:pPr>
            <a:r>
              <a:rPr lang="en" sz="3000">
                <a:latin typeface="Roboto Black"/>
                <a:ea typeface="Roboto Black"/>
                <a:cs typeface="Roboto Black"/>
                <a:sym typeface="Roboto Black"/>
              </a:rPr>
              <a:t>Data Visualization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Char char="❏"/>
            </a:pPr>
            <a:r>
              <a:rPr lang="en" sz="3000">
                <a:latin typeface="Roboto Black"/>
                <a:ea typeface="Roboto Black"/>
                <a:cs typeface="Roboto Black"/>
                <a:sym typeface="Roboto Black"/>
              </a:rPr>
              <a:t>Building A Dashboard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850" y="1489300"/>
            <a:ext cx="3539900" cy="33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i="1" u="sng"/>
              <a:t>Data Collection:</a:t>
            </a:r>
            <a:endParaRPr sz="4000" b="1" i="1" u="sng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575" y="1367950"/>
            <a:ext cx="5130800" cy="35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i="1" u="sng">
                <a:latin typeface="Roboto Black"/>
                <a:ea typeface="Roboto Black"/>
                <a:cs typeface="Roboto Black"/>
                <a:sym typeface="Roboto Black"/>
              </a:rPr>
              <a:t>Data Wrangling:</a:t>
            </a:r>
            <a:endParaRPr sz="4000" i="1" u="sng"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599" y="1307850"/>
            <a:ext cx="7159101" cy="37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i="1" u="sng">
                <a:latin typeface="Roboto Black"/>
                <a:ea typeface="Roboto Black"/>
                <a:cs typeface="Roboto Black"/>
                <a:sym typeface="Roboto Black"/>
              </a:rPr>
              <a:t>Exploratory Data Analysis:</a:t>
            </a:r>
            <a:endParaRPr sz="4000" i="1" u="sng"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 i="1" u="sng"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225" y="1427900"/>
            <a:ext cx="6970602" cy="363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i="1" u="sng">
                <a:latin typeface="Roboto Black"/>
                <a:ea typeface="Roboto Black"/>
                <a:cs typeface="Roboto Black"/>
                <a:sym typeface="Roboto Black"/>
              </a:rPr>
              <a:t>Data Visualization:</a:t>
            </a:r>
            <a:endParaRPr sz="4000" i="1" u="sng"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 i="1" u="sng"/>
          </a:p>
        </p:txBody>
      </p:sp>
      <p:sp>
        <p:nvSpPr>
          <p:cNvPr id="175" name="Google Shape;175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050" y="1567550"/>
            <a:ext cx="7846502" cy="322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BE05-9639-4908-B817-63A854C3B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u="sng" dirty="0"/>
              <a:t>IBM DASHBOARD:</a:t>
            </a:r>
            <a:endParaRPr lang="en-IN" sz="4000" b="1" i="1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19FF6-A696-4E55-A305-5DF81FEE8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1567550"/>
            <a:ext cx="5425440" cy="2911200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Link for dashboard: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https://jp-tok.dataplatform.cloud.ibm.com/dashboards/de6cfffa-44ae-4bb6-ac70-fb5144eb2ea1/view/5e16f23b309268f715ddbde4079e7a047537245db3bb8b0788807b495a667897a93a17c7c8264a53d3110030a7bf130c9c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4000" dirty="0"/>
          </a:p>
          <a:p>
            <a:endParaRPr lang="en-IN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8FABE5-C276-452E-A677-13B57AA9B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942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ctrTitle"/>
          </p:nvPr>
        </p:nvSpPr>
        <p:spPr>
          <a:xfrm>
            <a:off x="3537150" y="2131125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i="1"/>
              <a:t>THANK YOU</a:t>
            </a:r>
            <a:endParaRPr sz="5000" b="1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65</Words>
  <Application>Microsoft Office PowerPoint</Application>
  <PresentationFormat>On-screen Show (16:9)</PresentationFormat>
  <Paragraphs>17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Roboto Black</vt:lpstr>
      <vt:lpstr>Montserrat</vt:lpstr>
      <vt:lpstr>Lato</vt:lpstr>
      <vt:lpstr>Arial</vt:lpstr>
      <vt:lpstr>Focus</vt:lpstr>
      <vt:lpstr>IBM DATA ANALYST</vt:lpstr>
      <vt:lpstr>PowerPoint Presentation</vt:lpstr>
      <vt:lpstr>WHAT I HAVE LEARNED :</vt:lpstr>
      <vt:lpstr>Data Collection:</vt:lpstr>
      <vt:lpstr>Data Wrangling: </vt:lpstr>
      <vt:lpstr>Exploratory Data Analysis: </vt:lpstr>
      <vt:lpstr>Data Visualization: </vt:lpstr>
      <vt:lpstr>IBM DASHBOARD: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DATA ANALYST</dc:title>
  <dc:creator>Kaushik Parvathaneni</dc:creator>
  <cp:lastModifiedBy> </cp:lastModifiedBy>
  <cp:revision>4</cp:revision>
  <dcterms:modified xsi:type="dcterms:W3CDTF">2021-10-28T09:54:17Z</dcterms:modified>
</cp:coreProperties>
</file>