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000" cy="9144000"/>
            <a:chOff x="0" y="0"/>
            <a:chExt cx="16256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8200"/>
              <a:ext cx="16256000" cy="830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95500"/>
              <a:ext cx="16256000" cy="7048500"/>
            </a:xfrm>
            <a:custGeom>
              <a:avLst/>
              <a:gdLst/>
              <a:ahLst/>
              <a:cxnLst/>
              <a:rect l="l" t="t" r="r" b="b"/>
              <a:pathLst>
                <a:path w="16256000" h="7048500">
                  <a:moveTo>
                    <a:pt x="0" y="7048500"/>
                  </a:moveTo>
                  <a:lnTo>
                    <a:pt x="16256000" y="7048500"/>
                  </a:lnTo>
                  <a:lnTo>
                    <a:pt x="16256000" y="0"/>
                  </a:lnTo>
                  <a:lnTo>
                    <a:pt x="0" y="0"/>
                  </a:lnTo>
                  <a:lnTo>
                    <a:pt x="0" y="7048500"/>
                  </a:lnTo>
                  <a:close/>
                </a:path>
              </a:pathLst>
            </a:custGeom>
            <a:solidFill>
              <a:srgbClr val="F4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6256000" cy="209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812800"/>
              <a:ext cx="16256000" cy="25400"/>
            </a:xfrm>
            <a:custGeom>
              <a:avLst/>
              <a:gdLst/>
              <a:ahLst/>
              <a:cxnLst/>
              <a:rect l="l" t="t" r="r" b="b"/>
              <a:pathLst>
                <a:path w="16256000" h="25400">
                  <a:moveTo>
                    <a:pt x="16256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6256000" y="2540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9500" y="1066800"/>
              <a:ext cx="3568700" cy="7950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0300" y="1066800"/>
              <a:ext cx="3467100" cy="784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7900" y="6146800"/>
              <a:ext cx="4368800" cy="2870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68700" y="6146800"/>
              <a:ext cx="4267200" cy="2768600"/>
            </a:xfrm>
            <a:custGeom>
              <a:avLst/>
              <a:gdLst/>
              <a:ahLst/>
              <a:cxnLst/>
              <a:rect l="l" t="t" r="r" b="b"/>
              <a:pathLst>
                <a:path w="4267200" h="2768600">
                  <a:moveTo>
                    <a:pt x="4140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641600"/>
                  </a:lnTo>
                  <a:lnTo>
                    <a:pt x="9980" y="2691034"/>
                  </a:lnTo>
                  <a:lnTo>
                    <a:pt x="37197" y="2731402"/>
                  </a:lnTo>
                  <a:lnTo>
                    <a:pt x="77565" y="2758619"/>
                  </a:lnTo>
                  <a:lnTo>
                    <a:pt x="127000" y="2768600"/>
                  </a:lnTo>
                  <a:lnTo>
                    <a:pt x="4140200" y="2768600"/>
                  </a:lnTo>
                  <a:lnTo>
                    <a:pt x="4189634" y="2758619"/>
                  </a:lnTo>
                  <a:lnTo>
                    <a:pt x="4230002" y="2731402"/>
                  </a:lnTo>
                  <a:lnTo>
                    <a:pt x="4257219" y="2691034"/>
                  </a:lnTo>
                  <a:lnTo>
                    <a:pt x="4267200" y="2641600"/>
                  </a:lnTo>
                  <a:lnTo>
                    <a:pt x="4267200" y="127000"/>
                  </a:lnTo>
                  <a:lnTo>
                    <a:pt x="4257219" y="77565"/>
                  </a:lnTo>
                  <a:lnTo>
                    <a:pt x="4230002" y="37197"/>
                  </a:lnTo>
                  <a:lnTo>
                    <a:pt x="4189634" y="9980"/>
                  </a:lnTo>
                  <a:lnTo>
                    <a:pt x="414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3700" y="6146800"/>
              <a:ext cx="4368800" cy="2870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64500" y="6146800"/>
              <a:ext cx="4267200" cy="2768600"/>
            </a:xfrm>
            <a:custGeom>
              <a:avLst/>
              <a:gdLst/>
              <a:ahLst/>
              <a:cxnLst/>
              <a:rect l="l" t="t" r="r" b="b"/>
              <a:pathLst>
                <a:path w="4267200" h="2768600">
                  <a:moveTo>
                    <a:pt x="4140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641600"/>
                  </a:lnTo>
                  <a:lnTo>
                    <a:pt x="9980" y="2691034"/>
                  </a:lnTo>
                  <a:lnTo>
                    <a:pt x="37197" y="2731402"/>
                  </a:lnTo>
                  <a:lnTo>
                    <a:pt x="77565" y="2758619"/>
                  </a:lnTo>
                  <a:lnTo>
                    <a:pt x="127000" y="2768600"/>
                  </a:lnTo>
                  <a:lnTo>
                    <a:pt x="4140200" y="2768600"/>
                  </a:lnTo>
                  <a:lnTo>
                    <a:pt x="4189634" y="2758619"/>
                  </a:lnTo>
                  <a:lnTo>
                    <a:pt x="4230002" y="2731402"/>
                  </a:lnTo>
                  <a:lnTo>
                    <a:pt x="4257219" y="2691034"/>
                  </a:lnTo>
                  <a:lnTo>
                    <a:pt x="4267200" y="2641600"/>
                  </a:lnTo>
                  <a:lnTo>
                    <a:pt x="4267200" y="127000"/>
                  </a:lnTo>
                  <a:lnTo>
                    <a:pt x="4257219" y="77565"/>
                  </a:lnTo>
                  <a:lnTo>
                    <a:pt x="4230002" y="37197"/>
                  </a:lnTo>
                  <a:lnTo>
                    <a:pt x="4189634" y="9980"/>
                  </a:lnTo>
                  <a:lnTo>
                    <a:pt x="414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7900" y="4013200"/>
              <a:ext cx="8864600" cy="2006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68700" y="4013200"/>
              <a:ext cx="8763000" cy="1905000"/>
            </a:xfrm>
            <a:custGeom>
              <a:avLst/>
              <a:gdLst/>
              <a:ahLst/>
              <a:cxnLst/>
              <a:rect l="l" t="t" r="r" b="b"/>
              <a:pathLst>
                <a:path w="8763000" h="1905000">
                  <a:moveTo>
                    <a:pt x="8636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778000"/>
                  </a:lnTo>
                  <a:lnTo>
                    <a:pt x="9980" y="1827434"/>
                  </a:lnTo>
                  <a:lnTo>
                    <a:pt x="37197" y="1867802"/>
                  </a:lnTo>
                  <a:lnTo>
                    <a:pt x="77565" y="1895019"/>
                  </a:lnTo>
                  <a:lnTo>
                    <a:pt x="126999" y="1905000"/>
                  </a:lnTo>
                  <a:lnTo>
                    <a:pt x="8636000" y="1905000"/>
                  </a:lnTo>
                  <a:lnTo>
                    <a:pt x="8685434" y="1895019"/>
                  </a:lnTo>
                  <a:lnTo>
                    <a:pt x="8725802" y="1867802"/>
                  </a:lnTo>
                  <a:lnTo>
                    <a:pt x="8753019" y="1827434"/>
                  </a:lnTo>
                  <a:lnTo>
                    <a:pt x="8763000" y="1778000"/>
                  </a:lnTo>
                  <a:lnTo>
                    <a:pt x="8763000" y="127000"/>
                  </a:lnTo>
                  <a:lnTo>
                    <a:pt x="8753019" y="77565"/>
                  </a:lnTo>
                  <a:lnTo>
                    <a:pt x="8725802" y="37197"/>
                  </a:lnTo>
                  <a:lnTo>
                    <a:pt x="8685434" y="9980"/>
                  </a:lnTo>
                  <a:lnTo>
                    <a:pt x="863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7900" y="1066800"/>
              <a:ext cx="8864600" cy="2819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8700" y="1066800"/>
              <a:ext cx="8763000" cy="2717800"/>
            </a:xfrm>
            <a:custGeom>
              <a:avLst/>
              <a:gdLst/>
              <a:ahLst/>
              <a:cxnLst/>
              <a:rect l="l" t="t" r="r" b="b"/>
              <a:pathLst>
                <a:path w="8763000" h="2717800">
                  <a:moveTo>
                    <a:pt x="8636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590800"/>
                  </a:lnTo>
                  <a:lnTo>
                    <a:pt x="9980" y="2640234"/>
                  </a:lnTo>
                  <a:lnTo>
                    <a:pt x="37197" y="2680602"/>
                  </a:lnTo>
                  <a:lnTo>
                    <a:pt x="77565" y="2707819"/>
                  </a:lnTo>
                  <a:lnTo>
                    <a:pt x="126999" y="2717800"/>
                  </a:lnTo>
                  <a:lnTo>
                    <a:pt x="8636000" y="2717800"/>
                  </a:lnTo>
                  <a:lnTo>
                    <a:pt x="8685434" y="2707819"/>
                  </a:lnTo>
                  <a:lnTo>
                    <a:pt x="8725802" y="2680602"/>
                  </a:lnTo>
                  <a:lnTo>
                    <a:pt x="8753019" y="2640234"/>
                  </a:lnTo>
                  <a:lnTo>
                    <a:pt x="8763000" y="2590800"/>
                  </a:lnTo>
                  <a:lnTo>
                    <a:pt x="8763000" y="127000"/>
                  </a:lnTo>
                  <a:lnTo>
                    <a:pt x="8753019" y="77565"/>
                  </a:lnTo>
                  <a:lnTo>
                    <a:pt x="8725802" y="37197"/>
                  </a:lnTo>
                  <a:lnTo>
                    <a:pt x="8685434" y="9980"/>
                  </a:lnTo>
                  <a:lnTo>
                    <a:pt x="863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1282700"/>
              <a:ext cx="3213100" cy="1765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600" y="1282700"/>
              <a:ext cx="3111500" cy="1663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1282700"/>
              <a:ext cx="3213100" cy="1765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600" y="1282700"/>
              <a:ext cx="3111500" cy="16637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8600" y="1282700"/>
              <a:ext cx="3111500" cy="1663700"/>
            </a:xfrm>
            <a:custGeom>
              <a:avLst/>
              <a:gdLst/>
              <a:ahLst/>
              <a:cxnLst/>
              <a:rect l="l" t="t" r="r" b="b"/>
              <a:pathLst>
                <a:path w="3111500" h="1663700">
                  <a:moveTo>
                    <a:pt x="29845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536700"/>
                  </a:lnTo>
                  <a:lnTo>
                    <a:pt x="9980" y="1586134"/>
                  </a:lnTo>
                  <a:lnTo>
                    <a:pt x="37197" y="1626502"/>
                  </a:lnTo>
                  <a:lnTo>
                    <a:pt x="77565" y="1653719"/>
                  </a:lnTo>
                  <a:lnTo>
                    <a:pt x="126999" y="1663700"/>
                  </a:lnTo>
                  <a:lnTo>
                    <a:pt x="2984500" y="1663700"/>
                  </a:lnTo>
                  <a:lnTo>
                    <a:pt x="3033934" y="1653719"/>
                  </a:lnTo>
                  <a:lnTo>
                    <a:pt x="3074302" y="1626502"/>
                  </a:lnTo>
                  <a:lnTo>
                    <a:pt x="3101519" y="1586134"/>
                  </a:lnTo>
                  <a:lnTo>
                    <a:pt x="3111500" y="1536700"/>
                  </a:lnTo>
                  <a:lnTo>
                    <a:pt x="3111500" y="127000"/>
                  </a:lnTo>
                  <a:lnTo>
                    <a:pt x="3101519" y="77565"/>
                  </a:lnTo>
                  <a:lnTo>
                    <a:pt x="3074302" y="37197"/>
                  </a:lnTo>
                  <a:lnTo>
                    <a:pt x="3033934" y="9980"/>
                  </a:lnTo>
                  <a:lnTo>
                    <a:pt x="2984500" y="0"/>
                  </a:lnTo>
                  <a:close/>
                </a:path>
              </a:pathLst>
            </a:custGeom>
            <a:solidFill>
              <a:srgbClr val="5D4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3225800"/>
              <a:ext cx="3213100" cy="1765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600" y="3225800"/>
              <a:ext cx="3111500" cy="16637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3225800"/>
              <a:ext cx="3213100" cy="1765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600" y="3225800"/>
              <a:ext cx="3111500" cy="1663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8600" y="3225800"/>
              <a:ext cx="3111500" cy="1663700"/>
            </a:xfrm>
            <a:custGeom>
              <a:avLst/>
              <a:gdLst/>
              <a:ahLst/>
              <a:cxnLst/>
              <a:rect l="l" t="t" r="r" b="b"/>
              <a:pathLst>
                <a:path w="3111500" h="1663700">
                  <a:moveTo>
                    <a:pt x="29845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536700"/>
                  </a:lnTo>
                  <a:lnTo>
                    <a:pt x="9980" y="1586134"/>
                  </a:lnTo>
                  <a:lnTo>
                    <a:pt x="37197" y="1626502"/>
                  </a:lnTo>
                  <a:lnTo>
                    <a:pt x="77565" y="1653719"/>
                  </a:lnTo>
                  <a:lnTo>
                    <a:pt x="126999" y="1663700"/>
                  </a:lnTo>
                  <a:lnTo>
                    <a:pt x="2984500" y="1663700"/>
                  </a:lnTo>
                  <a:lnTo>
                    <a:pt x="3033934" y="1653719"/>
                  </a:lnTo>
                  <a:lnTo>
                    <a:pt x="3074302" y="1626502"/>
                  </a:lnTo>
                  <a:lnTo>
                    <a:pt x="3101519" y="1586134"/>
                  </a:lnTo>
                  <a:lnTo>
                    <a:pt x="3111500" y="1536700"/>
                  </a:lnTo>
                  <a:lnTo>
                    <a:pt x="3111500" y="127000"/>
                  </a:lnTo>
                  <a:lnTo>
                    <a:pt x="3101519" y="77565"/>
                  </a:lnTo>
                  <a:lnTo>
                    <a:pt x="3074302" y="37197"/>
                  </a:lnTo>
                  <a:lnTo>
                    <a:pt x="3033934" y="9980"/>
                  </a:lnTo>
                  <a:lnTo>
                    <a:pt x="2984500" y="0"/>
                  </a:lnTo>
                  <a:close/>
                </a:path>
              </a:pathLst>
            </a:custGeom>
            <a:solidFill>
              <a:srgbClr val="48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5168900"/>
              <a:ext cx="3213100" cy="1765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600" y="5168900"/>
              <a:ext cx="3111500" cy="16637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5168900"/>
              <a:ext cx="3213100" cy="1765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600" y="5168900"/>
              <a:ext cx="3111500" cy="16637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8600" y="5168900"/>
              <a:ext cx="3111500" cy="1663700"/>
            </a:xfrm>
            <a:custGeom>
              <a:avLst/>
              <a:gdLst/>
              <a:ahLst/>
              <a:cxnLst/>
              <a:rect l="l" t="t" r="r" b="b"/>
              <a:pathLst>
                <a:path w="3111500" h="1663700">
                  <a:moveTo>
                    <a:pt x="29845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536700"/>
                  </a:lnTo>
                  <a:lnTo>
                    <a:pt x="9980" y="1586134"/>
                  </a:lnTo>
                  <a:lnTo>
                    <a:pt x="37197" y="1626502"/>
                  </a:lnTo>
                  <a:lnTo>
                    <a:pt x="77565" y="1653719"/>
                  </a:lnTo>
                  <a:lnTo>
                    <a:pt x="126999" y="1663700"/>
                  </a:lnTo>
                  <a:lnTo>
                    <a:pt x="2984500" y="1663700"/>
                  </a:lnTo>
                  <a:lnTo>
                    <a:pt x="3033934" y="1653719"/>
                  </a:lnTo>
                  <a:lnTo>
                    <a:pt x="3074302" y="1626502"/>
                  </a:lnTo>
                  <a:lnTo>
                    <a:pt x="3101519" y="1586134"/>
                  </a:lnTo>
                  <a:lnTo>
                    <a:pt x="3111500" y="1536700"/>
                  </a:lnTo>
                  <a:lnTo>
                    <a:pt x="3111500" y="127000"/>
                  </a:lnTo>
                  <a:lnTo>
                    <a:pt x="3101519" y="77565"/>
                  </a:lnTo>
                  <a:lnTo>
                    <a:pt x="3074302" y="37197"/>
                  </a:lnTo>
                  <a:lnTo>
                    <a:pt x="3033934" y="9980"/>
                  </a:lnTo>
                  <a:lnTo>
                    <a:pt x="2984500" y="0"/>
                  </a:lnTo>
                  <a:close/>
                </a:path>
              </a:pathLst>
            </a:custGeom>
            <a:solidFill>
              <a:srgbClr val="59BC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7112000"/>
              <a:ext cx="3213100" cy="1765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600" y="7112000"/>
              <a:ext cx="3111500" cy="16637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00" y="7112000"/>
              <a:ext cx="3213100" cy="1765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600" y="7112000"/>
              <a:ext cx="3111500" cy="16637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8600" y="7112000"/>
              <a:ext cx="3111500" cy="1663700"/>
            </a:xfrm>
            <a:custGeom>
              <a:avLst/>
              <a:gdLst/>
              <a:ahLst/>
              <a:cxnLst/>
              <a:rect l="l" t="t" r="r" b="b"/>
              <a:pathLst>
                <a:path w="3111500" h="1663700">
                  <a:moveTo>
                    <a:pt x="29845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536700"/>
                  </a:lnTo>
                  <a:lnTo>
                    <a:pt x="9980" y="1586134"/>
                  </a:lnTo>
                  <a:lnTo>
                    <a:pt x="37197" y="1626502"/>
                  </a:lnTo>
                  <a:lnTo>
                    <a:pt x="77565" y="1653719"/>
                  </a:lnTo>
                  <a:lnTo>
                    <a:pt x="126999" y="1663700"/>
                  </a:lnTo>
                  <a:lnTo>
                    <a:pt x="2984500" y="1663700"/>
                  </a:lnTo>
                  <a:lnTo>
                    <a:pt x="3033934" y="1653719"/>
                  </a:lnTo>
                  <a:lnTo>
                    <a:pt x="3074302" y="1626502"/>
                  </a:lnTo>
                  <a:lnTo>
                    <a:pt x="3101519" y="1586134"/>
                  </a:lnTo>
                  <a:lnTo>
                    <a:pt x="3111500" y="1536700"/>
                  </a:lnTo>
                  <a:lnTo>
                    <a:pt x="3111500" y="127000"/>
                  </a:lnTo>
                  <a:lnTo>
                    <a:pt x="3101519" y="77565"/>
                  </a:lnTo>
                  <a:lnTo>
                    <a:pt x="3074302" y="37197"/>
                  </a:lnTo>
                  <a:lnTo>
                    <a:pt x="3033934" y="9980"/>
                  </a:lnTo>
                  <a:lnTo>
                    <a:pt x="2984500" y="0"/>
                  </a:lnTo>
                  <a:close/>
                </a:path>
              </a:pathLst>
            </a:custGeom>
            <a:solidFill>
              <a:srgbClr val="C87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6800" y="190500"/>
              <a:ext cx="38100" cy="469900"/>
            </a:xfrm>
            <a:custGeom>
              <a:avLst/>
              <a:gdLst/>
              <a:ahLst/>
              <a:cxnLst/>
              <a:rect l="l" t="t" r="r" b="b"/>
              <a:pathLst>
                <a:path w="38100" h="469900">
                  <a:moveTo>
                    <a:pt x="38100" y="46990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38100" y="469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7000" y="3136900"/>
              <a:ext cx="762000" cy="4953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67000" y="3136900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81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9980" y="417734"/>
                  </a:lnTo>
                  <a:lnTo>
                    <a:pt x="37197" y="458102"/>
                  </a:lnTo>
                  <a:lnTo>
                    <a:pt x="77565" y="485319"/>
                  </a:lnTo>
                  <a:lnTo>
                    <a:pt x="127000" y="495300"/>
                  </a:lnTo>
                  <a:lnTo>
                    <a:pt x="127000" y="457200"/>
                  </a:lnTo>
                  <a:lnTo>
                    <a:pt x="92396" y="450213"/>
                  </a:lnTo>
                  <a:lnTo>
                    <a:pt x="64138" y="431161"/>
                  </a:lnTo>
                  <a:lnTo>
                    <a:pt x="45086" y="402903"/>
                  </a:lnTo>
                  <a:lnTo>
                    <a:pt x="38100" y="368300"/>
                  </a:lnTo>
                  <a:lnTo>
                    <a:pt x="38100" y="0"/>
                  </a:lnTo>
                  <a:close/>
                </a:path>
                <a:path w="762000" h="495300">
                  <a:moveTo>
                    <a:pt x="723900" y="457200"/>
                  </a:moveTo>
                  <a:lnTo>
                    <a:pt x="127000" y="457200"/>
                  </a:lnTo>
                  <a:lnTo>
                    <a:pt x="127000" y="495300"/>
                  </a:lnTo>
                  <a:lnTo>
                    <a:pt x="723900" y="495300"/>
                  </a:lnTo>
                  <a:lnTo>
                    <a:pt x="723900" y="45720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635000" y="38100"/>
                  </a:lnTo>
                  <a:lnTo>
                    <a:pt x="669603" y="45086"/>
                  </a:lnTo>
                  <a:lnTo>
                    <a:pt x="697861" y="64138"/>
                  </a:lnTo>
                  <a:lnTo>
                    <a:pt x="716913" y="92396"/>
                  </a:lnTo>
                  <a:lnTo>
                    <a:pt x="723900" y="127000"/>
                  </a:lnTo>
                  <a:lnTo>
                    <a:pt x="723900" y="495300"/>
                  </a:lnTo>
                  <a:lnTo>
                    <a:pt x="762000" y="4953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2" y="37197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38100" y="0"/>
                  </a:lnTo>
                  <a:lnTo>
                    <a:pt x="38100" y="38100"/>
                  </a:lnTo>
                  <a:lnTo>
                    <a:pt x="635000" y="381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4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74036" y="3261783"/>
              <a:ext cx="364490" cy="245745"/>
            </a:xfrm>
            <a:custGeom>
              <a:avLst/>
              <a:gdLst/>
              <a:ahLst/>
              <a:cxnLst/>
              <a:rect l="l" t="t" r="r" b="b"/>
              <a:pathLst>
                <a:path w="364489" h="245745">
                  <a:moveTo>
                    <a:pt x="335690" y="84402"/>
                  </a:moveTo>
                  <a:lnTo>
                    <a:pt x="310753" y="84402"/>
                  </a:lnTo>
                  <a:lnTo>
                    <a:pt x="340830" y="122766"/>
                  </a:lnTo>
                  <a:lnTo>
                    <a:pt x="30691" y="122766"/>
                  </a:lnTo>
                  <a:lnTo>
                    <a:pt x="42201" y="145785"/>
                  </a:lnTo>
                  <a:lnTo>
                    <a:pt x="57546" y="145785"/>
                  </a:lnTo>
                  <a:lnTo>
                    <a:pt x="57546" y="199495"/>
                  </a:lnTo>
                  <a:lnTo>
                    <a:pt x="88238" y="199495"/>
                  </a:lnTo>
                  <a:lnTo>
                    <a:pt x="89131" y="208519"/>
                  </a:lnTo>
                  <a:lnTo>
                    <a:pt x="91742" y="217113"/>
                  </a:lnTo>
                  <a:lnTo>
                    <a:pt x="125252" y="244640"/>
                  </a:lnTo>
                  <a:lnTo>
                    <a:pt x="134276" y="245533"/>
                  </a:lnTo>
                  <a:lnTo>
                    <a:pt x="143299" y="244640"/>
                  </a:lnTo>
                  <a:lnTo>
                    <a:pt x="173925" y="222514"/>
                  </a:lnTo>
                  <a:lnTo>
                    <a:pt x="128171" y="222514"/>
                  </a:lnTo>
                  <a:lnTo>
                    <a:pt x="122316" y="220089"/>
                  </a:lnTo>
                  <a:lnTo>
                    <a:pt x="113682" y="211455"/>
                  </a:lnTo>
                  <a:lnTo>
                    <a:pt x="111257" y="205600"/>
                  </a:lnTo>
                  <a:lnTo>
                    <a:pt x="111257" y="193390"/>
                  </a:lnTo>
                  <a:lnTo>
                    <a:pt x="113682" y="187535"/>
                  </a:lnTo>
                  <a:lnTo>
                    <a:pt x="122316" y="178902"/>
                  </a:lnTo>
                  <a:lnTo>
                    <a:pt x="128171" y="176477"/>
                  </a:lnTo>
                  <a:lnTo>
                    <a:pt x="364463" y="176477"/>
                  </a:lnTo>
                  <a:lnTo>
                    <a:pt x="364463" y="122766"/>
                  </a:lnTo>
                  <a:lnTo>
                    <a:pt x="335690" y="84402"/>
                  </a:lnTo>
                  <a:close/>
                </a:path>
                <a:path w="364489" h="245745">
                  <a:moveTo>
                    <a:pt x="264715" y="199495"/>
                  </a:moveTo>
                  <a:lnTo>
                    <a:pt x="241696" y="199495"/>
                  </a:lnTo>
                  <a:lnTo>
                    <a:pt x="242589" y="208519"/>
                  </a:lnTo>
                  <a:lnTo>
                    <a:pt x="270116" y="242028"/>
                  </a:lnTo>
                  <a:lnTo>
                    <a:pt x="287734" y="245533"/>
                  </a:lnTo>
                  <a:lnTo>
                    <a:pt x="296757" y="244640"/>
                  </a:lnTo>
                  <a:lnTo>
                    <a:pt x="327383" y="222514"/>
                  </a:lnTo>
                  <a:lnTo>
                    <a:pt x="281629" y="222514"/>
                  </a:lnTo>
                  <a:lnTo>
                    <a:pt x="275774" y="220089"/>
                  </a:lnTo>
                  <a:lnTo>
                    <a:pt x="267140" y="211455"/>
                  </a:lnTo>
                  <a:lnTo>
                    <a:pt x="264715" y="205600"/>
                  </a:lnTo>
                  <a:lnTo>
                    <a:pt x="264715" y="199495"/>
                  </a:lnTo>
                  <a:close/>
                </a:path>
                <a:path w="364489" h="245745">
                  <a:moveTo>
                    <a:pt x="281629" y="176477"/>
                  </a:moveTo>
                  <a:lnTo>
                    <a:pt x="140380" y="176477"/>
                  </a:lnTo>
                  <a:lnTo>
                    <a:pt x="146235" y="178902"/>
                  </a:lnTo>
                  <a:lnTo>
                    <a:pt x="154869" y="187535"/>
                  </a:lnTo>
                  <a:lnTo>
                    <a:pt x="157294" y="193390"/>
                  </a:lnTo>
                  <a:lnTo>
                    <a:pt x="157294" y="205600"/>
                  </a:lnTo>
                  <a:lnTo>
                    <a:pt x="154869" y="211455"/>
                  </a:lnTo>
                  <a:lnTo>
                    <a:pt x="146235" y="220089"/>
                  </a:lnTo>
                  <a:lnTo>
                    <a:pt x="140380" y="222514"/>
                  </a:lnTo>
                  <a:lnTo>
                    <a:pt x="173925" y="222514"/>
                  </a:lnTo>
                  <a:lnTo>
                    <a:pt x="176809" y="217113"/>
                  </a:lnTo>
                  <a:lnTo>
                    <a:pt x="179420" y="208519"/>
                  </a:lnTo>
                  <a:lnTo>
                    <a:pt x="180313" y="199495"/>
                  </a:lnTo>
                  <a:lnTo>
                    <a:pt x="264715" y="199495"/>
                  </a:lnTo>
                  <a:lnTo>
                    <a:pt x="264715" y="193390"/>
                  </a:lnTo>
                  <a:lnTo>
                    <a:pt x="267140" y="187535"/>
                  </a:lnTo>
                  <a:lnTo>
                    <a:pt x="275774" y="178902"/>
                  </a:lnTo>
                  <a:lnTo>
                    <a:pt x="281629" y="176477"/>
                  </a:lnTo>
                  <a:close/>
                </a:path>
                <a:path w="364489" h="245745">
                  <a:moveTo>
                    <a:pt x="364463" y="176477"/>
                  </a:moveTo>
                  <a:lnTo>
                    <a:pt x="293839" y="176477"/>
                  </a:lnTo>
                  <a:lnTo>
                    <a:pt x="299694" y="178902"/>
                  </a:lnTo>
                  <a:lnTo>
                    <a:pt x="308327" y="187535"/>
                  </a:lnTo>
                  <a:lnTo>
                    <a:pt x="310753" y="193390"/>
                  </a:lnTo>
                  <a:lnTo>
                    <a:pt x="310753" y="205600"/>
                  </a:lnTo>
                  <a:lnTo>
                    <a:pt x="308327" y="211455"/>
                  </a:lnTo>
                  <a:lnTo>
                    <a:pt x="299694" y="220089"/>
                  </a:lnTo>
                  <a:lnTo>
                    <a:pt x="293839" y="222514"/>
                  </a:lnTo>
                  <a:lnTo>
                    <a:pt x="327383" y="222514"/>
                  </a:lnTo>
                  <a:lnTo>
                    <a:pt x="330267" y="217113"/>
                  </a:lnTo>
                  <a:lnTo>
                    <a:pt x="332879" y="208519"/>
                  </a:lnTo>
                  <a:lnTo>
                    <a:pt x="333771" y="199495"/>
                  </a:lnTo>
                  <a:lnTo>
                    <a:pt x="364463" y="199495"/>
                  </a:lnTo>
                  <a:lnTo>
                    <a:pt x="364463" y="176477"/>
                  </a:lnTo>
                  <a:close/>
                </a:path>
                <a:path w="364489" h="245745">
                  <a:moveTo>
                    <a:pt x="272388" y="0"/>
                  </a:moveTo>
                  <a:lnTo>
                    <a:pt x="80098" y="0"/>
                  </a:lnTo>
                  <a:lnTo>
                    <a:pt x="72292" y="3233"/>
                  </a:lnTo>
                  <a:lnTo>
                    <a:pt x="60780" y="14745"/>
                  </a:lnTo>
                  <a:lnTo>
                    <a:pt x="57546" y="22551"/>
                  </a:lnTo>
                  <a:lnTo>
                    <a:pt x="57546" y="30691"/>
                  </a:lnTo>
                  <a:lnTo>
                    <a:pt x="0" y="30691"/>
                  </a:lnTo>
                  <a:lnTo>
                    <a:pt x="13197" y="53710"/>
                  </a:lnTo>
                  <a:lnTo>
                    <a:pt x="125835" y="53710"/>
                  </a:lnTo>
                  <a:lnTo>
                    <a:pt x="135043" y="76729"/>
                  </a:lnTo>
                  <a:lnTo>
                    <a:pt x="15345" y="76729"/>
                  </a:lnTo>
                  <a:lnTo>
                    <a:pt x="26855" y="99747"/>
                  </a:lnTo>
                  <a:lnTo>
                    <a:pt x="102049" y="99747"/>
                  </a:lnTo>
                  <a:lnTo>
                    <a:pt x="111257" y="122766"/>
                  </a:lnTo>
                  <a:lnTo>
                    <a:pt x="272388" y="122766"/>
                  </a:lnTo>
                  <a:lnTo>
                    <a:pt x="272388" y="84402"/>
                  </a:lnTo>
                  <a:lnTo>
                    <a:pt x="335690" y="84402"/>
                  </a:lnTo>
                  <a:lnTo>
                    <a:pt x="318426" y="61383"/>
                  </a:lnTo>
                  <a:lnTo>
                    <a:pt x="272388" y="61383"/>
                  </a:lnTo>
                  <a:lnTo>
                    <a:pt x="272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7000" y="5080000"/>
              <a:ext cx="762000" cy="4953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667000" y="5080000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81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9980" y="417734"/>
                  </a:lnTo>
                  <a:lnTo>
                    <a:pt x="37197" y="458102"/>
                  </a:lnTo>
                  <a:lnTo>
                    <a:pt x="77565" y="485319"/>
                  </a:lnTo>
                  <a:lnTo>
                    <a:pt x="127000" y="495300"/>
                  </a:lnTo>
                  <a:lnTo>
                    <a:pt x="127000" y="457200"/>
                  </a:lnTo>
                  <a:lnTo>
                    <a:pt x="92396" y="450213"/>
                  </a:lnTo>
                  <a:lnTo>
                    <a:pt x="64138" y="431161"/>
                  </a:lnTo>
                  <a:lnTo>
                    <a:pt x="45086" y="402903"/>
                  </a:lnTo>
                  <a:lnTo>
                    <a:pt x="38100" y="368300"/>
                  </a:lnTo>
                  <a:lnTo>
                    <a:pt x="38100" y="0"/>
                  </a:lnTo>
                  <a:close/>
                </a:path>
                <a:path w="762000" h="495300">
                  <a:moveTo>
                    <a:pt x="723900" y="457200"/>
                  </a:moveTo>
                  <a:lnTo>
                    <a:pt x="127000" y="457200"/>
                  </a:lnTo>
                  <a:lnTo>
                    <a:pt x="127000" y="495300"/>
                  </a:lnTo>
                  <a:lnTo>
                    <a:pt x="723900" y="495300"/>
                  </a:lnTo>
                  <a:lnTo>
                    <a:pt x="723900" y="45720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635000" y="38100"/>
                  </a:lnTo>
                  <a:lnTo>
                    <a:pt x="669603" y="45086"/>
                  </a:lnTo>
                  <a:lnTo>
                    <a:pt x="697861" y="64138"/>
                  </a:lnTo>
                  <a:lnTo>
                    <a:pt x="716913" y="92396"/>
                  </a:lnTo>
                  <a:lnTo>
                    <a:pt x="723900" y="127000"/>
                  </a:lnTo>
                  <a:lnTo>
                    <a:pt x="723900" y="495300"/>
                  </a:lnTo>
                  <a:lnTo>
                    <a:pt x="762000" y="4953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2" y="37197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38100" y="0"/>
                  </a:lnTo>
                  <a:lnTo>
                    <a:pt x="38100" y="38100"/>
                  </a:lnTo>
                  <a:lnTo>
                    <a:pt x="635000" y="381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4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8300" y="5194555"/>
              <a:ext cx="279400" cy="282575"/>
            </a:xfrm>
            <a:custGeom>
              <a:avLst/>
              <a:gdLst/>
              <a:ahLst/>
              <a:cxnLst/>
              <a:rect l="l" t="t" r="r" b="b"/>
              <a:pathLst>
                <a:path w="279400" h="282575">
                  <a:moveTo>
                    <a:pt x="139700" y="0"/>
                  </a:moveTo>
                  <a:lnTo>
                    <a:pt x="95498" y="7198"/>
                  </a:lnTo>
                  <a:lnTo>
                    <a:pt x="57143" y="27235"/>
                  </a:lnTo>
                  <a:lnTo>
                    <a:pt x="26919" y="57770"/>
                  </a:lnTo>
                  <a:lnTo>
                    <a:pt x="7110" y="96464"/>
                  </a:lnTo>
                  <a:lnTo>
                    <a:pt x="0" y="140978"/>
                  </a:lnTo>
                  <a:lnTo>
                    <a:pt x="7110" y="185492"/>
                  </a:lnTo>
                  <a:lnTo>
                    <a:pt x="26919" y="224186"/>
                  </a:lnTo>
                  <a:lnTo>
                    <a:pt x="57143" y="254721"/>
                  </a:lnTo>
                  <a:lnTo>
                    <a:pt x="95498" y="274758"/>
                  </a:lnTo>
                  <a:lnTo>
                    <a:pt x="139700" y="281957"/>
                  </a:lnTo>
                  <a:lnTo>
                    <a:pt x="139700" y="256557"/>
                  </a:lnTo>
                  <a:lnTo>
                    <a:pt x="95259" y="247491"/>
                  </a:lnTo>
                  <a:lnTo>
                    <a:pt x="58922" y="222749"/>
                  </a:lnTo>
                  <a:lnTo>
                    <a:pt x="34399" y="186017"/>
                  </a:lnTo>
                  <a:lnTo>
                    <a:pt x="25400" y="140978"/>
                  </a:lnTo>
                  <a:lnTo>
                    <a:pt x="34399" y="95939"/>
                  </a:lnTo>
                  <a:lnTo>
                    <a:pt x="58922" y="59207"/>
                  </a:lnTo>
                  <a:lnTo>
                    <a:pt x="95259" y="34465"/>
                  </a:lnTo>
                  <a:lnTo>
                    <a:pt x="139700" y="25399"/>
                  </a:lnTo>
                  <a:lnTo>
                    <a:pt x="139700" y="0"/>
                  </a:lnTo>
                  <a:close/>
                </a:path>
                <a:path w="279400" h="282575">
                  <a:moveTo>
                    <a:pt x="139700" y="0"/>
                  </a:moveTo>
                  <a:lnTo>
                    <a:pt x="139700" y="25399"/>
                  </a:lnTo>
                  <a:lnTo>
                    <a:pt x="184140" y="34465"/>
                  </a:lnTo>
                  <a:lnTo>
                    <a:pt x="220477" y="59207"/>
                  </a:lnTo>
                  <a:lnTo>
                    <a:pt x="245000" y="95939"/>
                  </a:lnTo>
                  <a:lnTo>
                    <a:pt x="254000" y="140978"/>
                  </a:lnTo>
                  <a:lnTo>
                    <a:pt x="245000" y="186017"/>
                  </a:lnTo>
                  <a:lnTo>
                    <a:pt x="220477" y="222749"/>
                  </a:lnTo>
                  <a:lnTo>
                    <a:pt x="184140" y="247491"/>
                  </a:lnTo>
                  <a:lnTo>
                    <a:pt x="139700" y="256557"/>
                  </a:lnTo>
                  <a:lnTo>
                    <a:pt x="139700" y="281957"/>
                  </a:lnTo>
                  <a:lnTo>
                    <a:pt x="183901" y="274758"/>
                  </a:lnTo>
                  <a:lnTo>
                    <a:pt x="222256" y="254721"/>
                  </a:lnTo>
                  <a:lnTo>
                    <a:pt x="252480" y="224186"/>
                  </a:lnTo>
                  <a:lnTo>
                    <a:pt x="272289" y="185492"/>
                  </a:lnTo>
                  <a:lnTo>
                    <a:pt x="279400" y="140978"/>
                  </a:lnTo>
                  <a:lnTo>
                    <a:pt x="272289" y="96464"/>
                  </a:lnTo>
                  <a:lnTo>
                    <a:pt x="252480" y="57770"/>
                  </a:lnTo>
                  <a:lnTo>
                    <a:pt x="222256" y="27235"/>
                  </a:lnTo>
                  <a:lnTo>
                    <a:pt x="183901" y="719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5300" y="5245867"/>
              <a:ext cx="77998" cy="12982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67000" y="7023100"/>
              <a:ext cx="762000" cy="495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67000" y="7023100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81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9980" y="417734"/>
                  </a:lnTo>
                  <a:lnTo>
                    <a:pt x="37197" y="458102"/>
                  </a:lnTo>
                  <a:lnTo>
                    <a:pt x="77565" y="485319"/>
                  </a:lnTo>
                  <a:lnTo>
                    <a:pt x="127000" y="495300"/>
                  </a:lnTo>
                  <a:lnTo>
                    <a:pt x="127000" y="457200"/>
                  </a:lnTo>
                  <a:lnTo>
                    <a:pt x="92396" y="450213"/>
                  </a:lnTo>
                  <a:lnTo>
                    <a:pt x="64138" y="431161"/>
                  </a:lnTo>
                  <a:lnTo>
                    <a:pt x="45086" y="402903"/>
                  </a:lnTo>
                  <a:lnTo>
                    <a:pt x="38100" y="368300"/>
                  </a:lnTo>
                  <a:lnTo>
                    <a:pt x="38100" y="0"/>
                  </a:lnTo>
                  <a:close/>
                </a:path>
                <a:path w="762000" h="495300">
                  <a:moveTo>
                    <a:pt x="723900" y="457200"/>
                  </a:moveTo>
                  <a:lnTo>
                    <a:pt x="127000" y="457200"/>
                  </a:lnTo>
                  <a:lnTo>
                    <a:pt x="127000" y="495300"/>
                  </a:lnTo>
                  <a:lnTo>
                    <a:pt x="723900" y="495300"/>
                  </a:lnTo>
                  <a:lnTo>
                    <a:pt x="723900" y="45720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635000" y="38100"/>
                  </a:lnTo>
                  <a:lnTo>
                    <a:pt x="669603" y="45086"/>
                  </a:lnTo>
                  <a:lnTo>
                    <a:pt x="697861" y="64138"/>
                  </a:lnTo>
                  <a:lnTo>
                    <a:pt x="716913" y="92396"/>
                  </a:lnTo>
                  <a:lnTo>
                    <a:pt x="723900" y="127000"/>
                  </a:lnTo>
                  <a:lnTo>
                    <a:pt x="723900" y="495300"/>
                  </a:lnTo>
                  <a:lnTo>
                    <a:pt x="762000" y="4953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2" y="37197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38100" y="0"/>
                  </a:lnTo>
                  <a:lnTo>
                    <a:pt x="38100" y="38100"/>
                  </a:lnTo>
                  <a:lnTo>
                    <a:pt x="635000" y="381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4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67000" y="1193800"/>
              <a:ext cx="762000" cy="4953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67000" y="1193800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81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9980" y="417734"/>
                  </a:lnTo>
                  <a:lnTo>
                    <a:pt x="37197" y="458102"/>
                  </a:lnTo>
                  <a:lnTo>
                    <a:pt x="77565" y="485319"/>
                  </a:lnTo>
                  <a:lnTo>
                    <a:pt x="127000" y="495300"/>
                  </a:lnTo>
                  <a:lnTo>
                    <a:pt x="127000" y="457200"/>
                  </a:lnTo>
                  <a:lnTo>
                    <a:pt x="92396" y="450213"/>
                  </a:lnTo>
                  <a:lnTo>
                    <a:pt x="64138" y="431161"/>
                  </a:lnTo>
                  <a:lnTo>
                    <a:pt x="45086" y="402903"/>
                  </a:lnTo>
                  <a:lnTo>
                    <a:pt x="38100" y="368300"/>
                  </a:lnTo>
                  <a:lnTo>
                    <a:pt x="38100" y="0"/>
                  </a:lnTo>
                  <a:close/>
                </a:path>
                <a:path w="762000" h="495300">
                  <a:moveTo>
                    <a:pt x="723900" y="457200"/>
                  </a:moveTo>
                  <a:lnTo>
                    <a:pt x="127000" y="457200"/>
                  </a:lnTo>
                  <a:lnTo>
                    <a:pt x="127000" y="495300"/>
                  </a:lnTo>
                  <a:lnTo>
                    <a:pt x="723900" y="495300"/>
                  </a:lnTo>
                  <a:lnTo>
                    <a:pt x="723900" y="45720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635000" y="38100"/>
                  </a:lnTo>
                  <a:lnTo>
                    <a:pt x="669603" y="45086"/>
                  </a:lnTo>
                  <a:lnTo>
                    <a:pt x="697861" y="64138"/>
                  </a:lnTo>
                  <a:lnTo>
                    <a:pt x="716913" y="92396"/>
                  </a:lnTo>
                  <a:lnTo>
                    <a:pt x="723900" y="127000"/>
                  </a:lnTo>
                  <a:lnTo>
                    <a:pt x="723900" y="495300"/>
                  </a:lnTo>
                  <a:lnTo>
                    <a:pt x="762000" y="495300"/>
                  </a:lnTo>
                  <a:lnTo>
                    <a:pt x="762000" y="127000"/>
                  </a:lnTo>
                  <a:lnTo>
                    <a:pt x="752019" y="77565"/>
                  </a:lnTo>
                  <a:lnTo>
                    <a:pt x="724802" y="37197"/>
                  </a:lnTo>
                  <a:lnTo>
                    <a:pt x="684434" y="9980"/>
                  </a:lnTo>
                  <a:lnTo>
                    <a:pt x="635000" y="0"/>
                  </a:lnTo>
                  <a:close/>
                </a:path>
                <a:path w="762000" h="495300">
                  <a:moveTo>
                    <a:pt x="635000" y="0"/>
                  </a:moveTo>
                  <a:lnTo>
                    <a:pt x="38100" y="0"/>
                  </a:lnTo>
                  <a:lnTo>
                    <a:pt x="38100" y="38100"/>
                  </a:lnTo>
                  <a:lnTo>
                    <a:pt x="635000" y="381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3638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58306" y="1358106"/>
              <a:ext cx="111125" cy="1111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847175" y="1302549"/>
              <a:ext cx="389255" cy="6126480"/>
            </a:xfrm>
            <a:custGeom>
              <a:avLst/>
              <a:gdLst/>
              <a:ahLst/>
              <a:cxnLst/>
              <a:rect l="l" t="t" r="r" b="b"/>
              <a:pathLst>
                <a:path w="389255" h="6126480">
                  <a:moveTo>
                    <a:pt x="325818" y="5971654"/>
                  </a:moveTo>
                  <a:lnTo>
                    <a:pt x="324523" y="5970359"/>
                  </a:lnTo>
                  <a:lnTo>
                    <a:pt x="300748" y="5970359"/>
                  </a:lnTo>
                  <a:lnTo>
                    <a:pt x="300748" y="5994819"/>
                  </a:lnTo>
                  <a:lnTo>
                    <a:pt x="296951" y="6014974"/>
                  </a:lnTo>
                  <a:lnTo>
                    <a:pt x="279438" y="6051601"/>
                  </a:lnTo>
                  <a:lnTo>
                    <a:pt x="247840" y="6082182"/>
                  </a:lnTo>
                  <a:lnTo>
                    <a:pt x="204698" y="6099822"/>
                  </a:lnTo>
                  <a:lnTo>
                    <a:pt x="181368" y="6102007"/>
                  </a:lnTo>
                  <a:lnTo>
                    <a:pt x="158051" y="6099632"/>
                  </a:lnTo>
                  <a:lnTo>
                    <a:pt x="115608" y="6081941"/>
                  </a:lnTo>
                  <a:lnTo>
                    <a:pt x="82524" y="6048819"/>
                  </a:lnTo>
                  <a:lnTo>
                    <a:pt x="64833" y="6006071"/>
                  </a:lnTo>
                  <a:lnTo>
                    <a:pt x="62534" y="5982589"/>
                  </a:lnTo>
                  <a:lnTo>
                    <a:pt x="64833" y="5959106"/>
                  </a:lnTo>
                  <a:lnTo>
                    <a:pt x="82524" y="5916371"/>
                  </a:lnTo>
                  <a:lnTo>
                    <a:pt x="113233" y="5884875"/>
                  </a:lnTo>
                  <a:lnTo>
                    <a:pt x="149682" y="5867552"/>
                  </a:lnTo>
                  <a:lnTo>
                    <a:pt x="169722" y="5863793"/>
                  </a:lnTo>
                  <a:lnTo>
                    <a:pt x="169722" y="5994819"/>
                  </a:lnTo>
                  <a:lnTo>
                    <a:pt x="300748" y="5994819"/>
                  </a:lnTo>
                  <a:lnTo>
                    <a:pt x="300748" y="5970359"/>
                  </a:lnTo>
                  <a:lnTo>
                    <a:pt x="194183" y="5970359"/>
                  </a:lnTo>
                  <a:lnTo>
                    <a:pt x="194183" y="5863793"/>
                  </a:lnTo>
                  <a:lnTo>
                    <a:pt x="194183" y="5840019"/>
                  </a:lnTo>
                  <a:lnTo>
                    <a:pt x="192887" y="5838723"/>
                  </a:lnTo>
                  <a:lnTo>
                    <a:pt x="181952" y="5838723"/>
                  </a:lnTo>
                  <a:lnTo>
                    <a:pt x="140195" y="5844870"/>
                  </a:lnTo>
                  <a:lnTo>
                    <a:pt x="102019" y="5862929"/>
                  </a:lnTo>
                  <a:lnTo>
                    <a:pt x="70891" y="5891111"/>
                  </a:lnTo>
                  <a:lnTo>
                    <a:pt x="49415" y="5926556"/>
                  </a:lnTo>
                  <a:lnTo>
                    <a:pt x="38785" y="5968212"/>
                  </a:lnTo>
                  <a:lnTo>
                    <a:pt x="38087" y="5982589"/>
                  </a:lnTo>
                  <a:lnTo>
                    <a:pt x="38760" y="5996711"/>
                  </a:lnTo>
                  <a:lnTo>
                    <a:pt x="48983" y="6037656"/>
                  </a:lnTo>
                  <a:lnTo>
                    <a:pt x="70700" y="6073838"/>
                  </a:lnTo>
                  <a:lnTo>
                    <a:pt x="101663" y="6102007"/>
                  </a:lnTo>
                  <a:lnTo>
                    <a:pt x="139446" y="6120079"/>
                  </a:lnTo>
                  <a:lnTo>
                    <a:pt x="181952" y="6126454"/>
                  </a:lnTo>
                  <a:lnTo>
                    <a:pt x="196075" y="6125781"/>
                  </a:lnTo>
                  <a:lnTo>
                    <a:pt x="237007" y="6115558"/>
                  </a:lnTo>
                  <a:lnTo>
                    <a:pt x="273202" y="6093853"/>
                  </a:lnTo>
                  <a:lnTo>
                    <a:pt x="301320" y="6062954"/>
                  </a:lnTo>
                  <a:lnTo>
                    <a:pt x="319430" y="6025108"/>
                  </a:lnTo>
                  <a:lnTo>
                    <a:pt x="325818" y="5982589"/>
                  </a:lnTo>
                  <a:lnTo>
                    <a:pt x="325818" y="5971654"/>
                  </a:lnTo>
                  <a:close/>
                </a:path>
                <a:path w="389255" h="6126480">
                  <a:moveTo>
                    <a:pt x="333375" y="34721"/>
                  </a:moveTo>
                  <a:lnTo>
                    <a:pt x="312166" y="2730"/>
                  </a:lnTo>
                  <a:lnTo>
                    <a:pt x="305600" y="1409"/>
                  </a:lnTo>
                  <a:lnTo>
                    <a:pt x="305600" y="32880"/>
                  </a:lnTo>
                  <a:lnTo>
                    <a:pt x="305600" y="55562"/>
                  </a:lnTo>
                  <a:lnTo>
                    <a:pt x="305600" y="83337"/>
                  </a:lnTo>
                  <a:lnTo>
                    <a:pt x="305600" y="138899"/>
                  </a:lnTo>
                  <a:lnTo>
                    <a:pt x="305600" y="166687"/>
                  </a:lnTo>
                  <a:lnTo>
                    <a:pt x="305600" y="189369"/>
                  </a:lnTo>
                  <a:lnTo>
                    <a:pt x="304863" y="191135"/>
                  </a:lnTo>
                  <a:lnTo>
                    <a:pt x="302260" y="193738"/>
                  </a:lnTo>
                  <a:lnTo>
                    <a:pt x="300494" y="194462"/>
                  </a:lnTo>
                  <a:lnTo>
                    <a:pt x="277812" y="194462"/>
                  </a:lnTo>
                  <a:lnTo>
                    <a:pt x="277812" y="176898"/>
                  </a:lnTo>
                  <a:lnTo>
                    <a:pt x="279273" y="173355"/>
                  </a:lnTo>
                  <a:lnTo>
                    <a:pt x="284480" y="168148"/>
                  </a:lnTo>
                  <a:lnTo>
                    <a:pt x="288023" y="166687"/>
                  </a:lnTo>
                  <a:lnTo>
                    <a:pt x="305600" y="166687"/>
                  </a:lnTo>
                  <a:lnTo>
                    <a:pt x="305600" y="138899"/>
                  </a:lnTo>
                  <a:lnTo>
                    <a:pt x="291706" y="138899"/>
                  </a:lnTo>
                  <a:lnTo>
                    <a:pt x="283540" y="139712"/>
                  </a:lnTo>
                  <a:lnTo>
                    <a:pt x="253199" y="164630"/>
                  </a:lnTo>
                  <a:lnTo>
                    <a:pt x="250037" y="180581"/>
                  </a:lnTo>
                  <a:lnTo>
                    <a:pt x="250037" y="194462"/>
                  </a:lnTo>
                  <a:lnTo>
                    <a:pt x="83350" y="194462"/>
                  </a:lnTo>
                  <a:lnTo>
                    <a:pt x="83350" y="180581"/>
                  </a:lnTo>
                  <a:lnTo>
                    <a:pt x="82537" y="172415"/>
                  </a:lnTo>
                  <a:lnTo>
                    <a:pt x="80797" y="166687"/>
                  </a:lnTo>
                  <a:lnTo>
                    <a:pt x="80175" y="164630"/>
                  </a:lnTo>
                  <a:lnTo>
                    <a:pt x="55562" y="141452"/>
                  </a:lnTo>
                  <a:lnTo>
                    <a:pt x="55562" y="176898"/>
                  </a:lnTo>
                  <a:lnTo>
                    <a:pt x="55562" y="194462"/>
                  </a:lnTo>
                  <a:lnTo>
                    <a:pt x="30899" y="194462"/>
                  </a:lnTo>
                  <a:lnTo>
                    <a:pt x="27787" y="191350"/>
                  </a:lnTo>
                  <a:lnTo>
                    <a:pt x="27787" y="166687"/>
                  </a:lnTo>
                  <a:lnTo>
                    <a:pt x="45351" y="166687"/>
                  </a:lnTo>
                  <a:lnTo>
                    <a:pt x="48895" y="168148"/>
                  </a:lnTo>
                  <a:lnTo>
                    <a:pt x="54102" y="173355"/>
                  </a:lnTo>
                  <a:lnTo>
                    <a:pt x="55562" y="176898"/>
                  </a:lnTo>
                  <a:lnTo>
                    <a:pt x="55562" y="141452"/>
                  </a:lnTo>
                  <a:lnTo>
                    <a:pt x="49834" y="139712"/>
                  </a:lnTo>
                  <a:lnTo>
                    <a:pt x="41668" y="138899"/>
                  </a:lnTo>
                  <a:lnTo>
                    <a:pt x="27787" y="138899"/>
                  </a:lnTo>
                  <a:lnTo>
                    <a:pt x="27787" y="83337"/>
                  </a:lnTo>
                  <a:lnTo>
                    <a:pt x="41668" y="83337"/>
                  </a:lnTo>
                  <a:lnTo>
                    <a:pt x="49834" y="82537"/>
                  </a:lnTo>
                  <a:lnTo>
                    <a:pt x="80175" y="57619"/>
                  </a:lnTo>
                  <a:lnTo>
                    <a:pt x="80797" y="55562"/>
                  </a:lnTo>
                  <a:lnTo>
                    <a:pt x="82537" y="49834"/>
                  </a:lnTo>
                  <a:lnTo>
                    <a:pt x="83350" y="41668"/>
                  </a:lnTo>
                  <a:lnTo>
                    <a:pt x="83350" y="27774"/>
                  </a:lnTo>
                  <a:lnTo>
                    <a:pt x="250037" y="27774"/>
                  </a:lnTo>
                  <a:lnTo>
                    <a:pt x="250037" y="41668"/>
                  </a:lnTo>
                  <a:lnTo>
                    <a:pt x="250837" y="49834"/>
                  </a:lnTo>
                  <a:lnTo>
                    <a:pt x="275755" y="80175"/>
                  </a:lnTo>
                  <a:lnTo>
                    <a:pt x="291706" y="83337"/>
                  </a:lnTo>
                  <a:lnTo>
                    <a:pt x="305600" y="83337"/>
                  </a:lnTo>
                  <a:lnTo>
                    <a:pt x="305600" y="55562"/>
                  </a:lnTo>
                  <a:lnTo>
                    <a:pt x="288023" y="55562"/>
                  </a:lnTo>
                  <a:lnTo>
                    <a:pt x="284480" y="54102"/>
                  </a:lnTo>
                  <a:lnTo>
                    <a:pt x="279273" y="48895"/>
                  </a:lnTo>
                  <a:lnTo>
                    <a:pt x="277812" y="45351"/>
                  </a:lnTo>
                  <a:lnTo>
                    <a:pt x="277812" y="27774"/>
                  </a:lnTo>
                  <a:lnTo>
                    <a:pt x="300494" y="27774"/>
                  </a:lnTo>
                  <a:lnTo>
                    <a:pt x="302260" y="28511"/>
                  </a:lnTo>
                  <a:lnTo>
                    <a:pt x="304863" y="31115"/>
                  </a:lnTo>
                  <a:lnTo>
                    <a:pt x="305600" y="32880"/>
                  </a:lnTo>
                  <a:lnTo>
                    <a:pt x="305600" y="1409"/>
                  </a:lnTo>
                  <a:lnTo>
                    <a:pt x="298653" y="0"/>
                  </a:lnTo>
                  <a:lnTo>
                    <a:pt x="55562" y="0"/>
                  </a:lnTo>
                  <a:lnTo>
                    <a:pt x="55562" y="27774"/>
                  </a:lnTo>
                  <a:lnTo>
                    <a:pt x="55562" y="45351"/>
                  </a:lnTo>
                  <a:lnTo>
                    <a:pt x="54102" y="48895"/>
                  </a:lnTo>
                  <a:lnTo>
                    <a:pt x="48895" y="54102"/>
                  </a:lnTo>
                  <a:lnTo>
                    <a:pt x="45351" y="55562"/>
                  </a:lnTo>
                  <a:lnTo>
                    <a:pt x="27787" y="55562"/>
                  </a:lnTo>
                  <a:lnTo>
                    <a:pt x="27787" y="32880"/>
                  </a:lnTo>
                  <a:lnTo>
                    <a:pt x="28511" y="31115"/>
                  </a:lnTo>
                  <a:lnTo>
                    <a:pt x="31115" y="28511"/>
                  </a:lnTo>
                  <a:lnTo>
                    <a:pt x="32880" y="27774"/>
                  </a:lnTo>
                  <a:lnTo>
                    <a:pt x="55562" y="27774"/>
                  </a:lnTo>
                  <a:lnTo>
                    <a:pt x="55562" y="0"/>
                  </a:lnTo>
                  <a:lnTo>
                    <a:pt x="34721" y="0"/>
                  </a:lnTo>
                  <a:lnTo>
                    <a:pt x="21209" y="2730"/>
                  </a:lnTo>
                  <a:lnTo>
                    <a:pt x="10172" y="10172"/>
                  </a:lnTo>
                  <a:lnTo>
                    <a:pt x="2730" y="21209"/>
                  </a:lnTo>
                  <a:lnTo>
                    <a:pt x="0" y="34721"/>
                  </a:lnTo>
                  <a:lnTo>
                    <a:pt x="0" y="187528"/>
                  </a:lnTo>
                  <a:lnTo>
                    <a:pt x="2730" y="201041"/>
                  </a:lnTo>
                  <a:lnTo>
                    <a:pt x="10172" y="212077"/>
                  </a:lnTo>
                  <a:lnTo>
                    <a:pt x="21209" y="219519"/>
                  </a:lnTo>
                  <a:lnTo>
                    <a:pt x="34721" y="222250"/>
                  </a:lnTo>
                  <a:lnTo>
                    <a:pt x="298653" y="222250"/>
                  </a:lnTo>
                  <a:lnTo>
                    <a:pt x="330644" y="201041"/>
                  </a:lnTo>
                  <a:lnTo>
                    <a:pt x="333375" y="187528"/>
                  </a:lnTo>
                  <a:lnTo>
                    <a:pt x="333375" y="166687"/>
                  </a:lnTo>
                  <a:lnTo>
                    <a:pt x="333375" y="55562"/>
                  </a:lnTo>
                  <a:lnTo>
                    <a:pt x="333375" y="34721"/>
                  </a:lnTo>
                  <a:close/>
                </a:path>
                <a:path w="389255" h="6126480">
                  <a:moveTo>
                    <a:pt x="354736" y="5952020"/>
                  </a:moveTo>
                  <a:lnTo>
                    <a:pt x="353631" y="5940082"/>
                  </a:lnTo>
                  <a:lnTo>
                    <a:pt x="351688" y="5929439"/>
                  </a:lnTo>
                  <a:lnTo>
                    <a:pt x="349224" y="5915825"/>
                  </a:lnTo>
                  <a:lnTo>
                    <a:pt x="340664" y="5892660"/>
                  </a:lnTo>
                  <a:lnTo>
                    <a:pt x="328244" y="5871286"/>
                  </a:lnTo>
                  <a:lnTo>
                    <a:pt x="327329" y="5870206"/>
                  </a:lnTo>
                  <a:lnTo>
                    <a:pt x="327329" y="5929185"/>
                  </a:lnTo>
                  <a:lnTo>
                    <a:pt x="235115" y="5929439"/>
                  </a:lnTo>
                  <a:lnTo>
                    <a:pt x="235115" y="5837148"/>
                  </a:lnTo>
                  <a:lnTo>
                    <a:pt x="251714" y="5841898"/>
                  </a:lnTo>
                  <a:lnTo>
                    <a:pt x="294957" y="5869444"/>
                  </a:lnTo>
                  <a:lnTo>
                    <a:pt x="322605" y="5912675"/>
                  </a:lnTo>
                  <a:lnTo>
                    <a:pt x="327329" y="5929185"/>
                  </a:lnTo>
                  <a:lnTo>
                    <a:pt x="327329" y="5870206"/>
                  </a:lnTo>
                  <a:lnTo>
                    <a:pt x="312216" y="5852249"/>
                  </a:lnTo>
                  <a:lnTo>
                    <a:pt x="294208" y="5837148"/>
                  </a:lnTo>
                  <a:lnTo>
                    <a:pt x="293141" y="5836247"/>
                  </a:lnTo>
                  <a:lnTo>
                    <a:pt x="271741" y="5823864"/>
                  </a:lnTo>
                  <a:lnTo>
                    <a:pt x="248539" y="5815330"/>
                  </a:lnTo>
                  <a:lnTo>
                    <a:pt x="224028" y="5810885"/>
                  </a:lnTo>
                  <a:lnTo>
                    <a:pt x="212166" y="5809805"/>
                  </a:lnTo>
                  <a:lnTo>
                    <a:pt x="210718" y="5811101"/>
                  </a:lnTo>
                  <a:lnTo>
                    <a:pt x="210718" y="5952528"/>
                  </a:lnTo>
                  <a:lnTo>
                    <a:pt x="212013" y="5953823"/>
                  </a:lnTo>
                  <a:lnTo>
                    <a:pt x="353402" y="5953455"/>
                  </a:lnTo>
                  <a:lnTo>
                    <a:pt x="354736" y="5952020"/>
                  </a:lnTo>
                  <a:close/>
                </a:path>
                <a:path w="389255" h="6126480">
                  <a:moveTo>
                    <a:pt x="388937" y="88607"/>
                  </a:moveTo>
                  <a:lnTo>
                    <a:pt x="386270" y="80200"/>
                  </a:lnTo>
                  <a:lnTo>
                    <a:pt x="376326" y="66116"/>
                  </a:lnTo>
                  <a:lnTo>
                    <a:pt x="369290" y="60794"/>
                  </a:lnTo>
                  <a:lnTo>
                    <a:pt x="361162" y="57924"/>
                  </a:lnTo>
                  <a:lnTo>
                    <a:pt x="361162" y="187528"/>
                  </a:lnTo>
                  <a:lnTo>
                    <a:pt x="359943" y="199771"/>
                  </a:lnTo>
                  <a:lnTo>
                    <a:pt x="333324" y="239534"/>
                  </a:lnTo>
                  <a:lnTo>
                    <a:pt x="298653" y="250024"/>
                  </a:lnTo>
                  <a:lnTo>
                    <a:pt x="65392" y="250024"/>
                  </a:lnTo>
                  <a:lnTo>
                    <a:pt x="61455" y="249694"/>
                  </a:lnTo>
                  <a:lnTo>
                    <a:pt x="57594" y="249034"/>
                  </a:lnTo>
                  <a:lnTo>
                    <a:pt x="60109" y="255092"/>
                  </a:lnTo>
                  <a:lnTo>
                    <a:pt x="97231" y="277812"/>
                  </a:lnTo>
                  <a:lnTo>
                    <a:pt x="298653" y="277812"/>
                  </a:lnTo>
                  <a:lnTo>
                    <a:pt x="341223" y="267144"/>
                  </a:lnTo>
                  <a:lnTo>
                    <a:pt x="373722" y="237680"/>
                  </a:lnTo>
                  <a:lnTo>
                    <a:pt x="388505" y="196380"/>
                  </a:lnTo>
                  <a:lnTo>
                    <a:pt x="388937" y="187528"/>
                  </a:lnTo>
                  <a:lnTo>
                    <a:pt x="388937" y="88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</dc:creator>
  <cp:lastModifiedBy>kaushik patelia</cp:lastModifiedBy>
  <cp:revision>1</cp:revision>
  <dcterms:created xsi:type="dcterms:W3CDTF">2023-12-24T14:59:23Z</dcterms:created>
  <dcterms:modified xsi:type="dcterms:W3CDTF">2023-12-24T15:00:29Z</dcterms:modified>
</cp:coreProperties>
</file>