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A34F-BADD-5E3F-3CB4-2878BB57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0467-4C83-F3BB-6121-68EAAFB0F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CE40-05AC-437E-2D39-4708A771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6A9F-438D-B4A1-2B62-14798B33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5466-EEBE-99DD-D47B-6994A988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D7B-8A1B-03A9-E96D-58438FA5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2B323-EB22-80F0-2009-E9BB3CB8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658-1E29-EF17-0A74-556C51AB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C1E6-8F7C-640B-484D-D5A669FE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2055-2625-0F44-534F-17C31CB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2D746-C724-A944-590A-00CF1BBA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AF58-DDA8-7042-7740-8655D2B60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C45B-139A-D2EA-0323-62BB2CB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E3F7-B36F-C677-F9DB-541022C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AA05-35E4-C6DA-7F4B-3BC4A92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1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C52F-7DF4-2E6C-DF26-45397E38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52F1-DB1F-0537-9EC0-59EAE530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1BA0-3369-42C4-C68C-F654F74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6C8EF-B2ED-EE58-2FE6-8CC1A2DB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5BC5-7032-28F7-3613-B75C4DC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72F4-678B-C125-800F-1329200B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F673-2E4E-3CC2-9AB5-5BAD9907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BA5F-A415-0D9D-CEDB-6598EC77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4A54-4C27-3093-AC35-6EC8E280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558C-3388-E0AF-7C4F-597895F7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E33-6EDF-691D-D6F9-DB3DCF5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2A24-5530-6544-27FD-6930B490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9B11-13A7-40E6-9D59-7616EF40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2DF7-0E0F-13A0-C902-40F3BC9C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5F11B-2688-0E47-C4A0-40EA931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C7F9-F59B-3AC0-4492-415A3DA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18C5-A3E4-B0C9-544B-99D22BD3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868F-F70D-5337-DDE5-EEC39DDA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DE14-9C99-D408-783B-65C09137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9F693-91C2-0C36-832B-89072BF8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FB864-DBC4-77D7-A707-633E1E420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7A6E0-9F96-83A2-A347-B4892A02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0E752-2A1D-5474-C219-333BC3C8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504F3-CF96-1F8F-E979-F9418F9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3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5FF-5D66-D9E0-0740-4704BD90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897D8-2FD6-A8A6-BC37-9A9BB006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0D712-59B5-5F35-6682-72583DF8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06EE2-FFF2-E6A2-227F-EBBE4D2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9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31F93-94DC-CE4B-7CEB-D93FAEE4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CBA6-32BB-A54F-89B0-03A51EDD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093A-4E74-AB02-143F-5B9D24E9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841-D705-6CE2-4336-0FF3AFC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0F4A-AEDF-1B75-1D51-1B945565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F124A-CE94-DB67-5EF0-16C9DD9B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D61B1-97B0-CF90-2541-83C2B05A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7564-7AF5-9C3C-543D-AF9564E1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341D-3A32-68CC-24AB-6718878A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0223-7542-800A-4330-BC9B0246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18F68-2BB1-819A-19DC-D3C578E08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52324-3670-5FF9-742E-2CD2ACE9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EBAE-0E18-D2DD-E82A-DB9AB27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9966-D4FC-48B5-8AF6-42D8CFD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452F-D132-8F2C-E885-2CB1FB8D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7609E-B499-B144-3F0D-5392A70C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D171-98FC-8572-1B95-5240007F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2032-F268-BBCB-494E-C5BAA5E4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2E8E-80D8-48BC-BF22-D7B186A2CB8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8799-74BF-6CD6-52A1-F6140D10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44D7-D65D-F38A-C25D-62FCA3D3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C511-CC4F-45F2-A982-EBA276FDD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F4FDE-DBDA-CF12-CCB4-533078CF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A6E94-5807-6879-F011-6040AF16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D78C8-2481-2B90-EF18-13F6CD9F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patelia</dc:creator>
  <cp:lastModifiedBy>kaushik patelia</cp:lastModifiedBy>
  <cp:revision>1</cp:revision>
  <dcterms:created xsi:type="dcterms:W3CDTF">2024-02-03T14:49:26Z</dcterms:created>
  <dcterms:modified xsi:type="dcterms:W3CDTF">2024-02-03T14:50:50Z</dcterms:modified>
</cp:coreProperties>
</file>