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Play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Play-bold.fntdata"/><Relationship Id="rId14" Type="http://schemas.openxmlformats.org/officeDocument/2006/relationships/font" Target="fonts/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0052c21e5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30052c21e5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fb248791a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2fb248791a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0052c21e5b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30052c21e5b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0052c21e5b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30052c21e5b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Gradient" showMasterSp="0">
  <p:cSld name="Cover_Gradient">
    <p:bg>
      <p:bgPr>
        <a:solidFill>
          <a:schemeClr val="accen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 flipH="1" rot="10800000">
            <a:off x="0" y="0"/>
            <a:ext cx="11952288" cy="6377168"/>
          </a:xfrm>
          <a:prstGeom prst="round1Rect">
            <a:avLst>
              <a:gd fmla="val 21447" name="adj"/>
            </a:avLst>
          </a:prstGeom>
          <a:gradFill>
            <a:gsLst>
              <a:gs pos="0">
                <a:srgbClr val="0D54FF">
                  <a:alpha val="0"/>
                </a:srgbClr>
              </a:gs>
              <a:gs pos="35000">
                <a:srgbClr val="0D54FF">
                  <a:alpha val="0"/>
                </a:srgbClr>
              </a:gs>
              <a:gs pos="100000">
                <a:srgbClr val="0D54FF">
                  <a:alpha val="80000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477839" y="2645371"/>
            <a:ext cx="4625974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7839" y="477457"/>
            <a:ext cx="1441044" cy="3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_Solid + Keyline" showMasterSp="0">
  <p:cSld name="Divider_Solid + Keyline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 flipH="1" rot="10800000">
            <a:off x="-1586" y="-3"/>
            <a:ext cx="9731374" cy="5788028"/>
          </a:xfrm>
          <a:prstGeom prst="round1Rect">
            <a:avLst>
              <a:gd fmla="val 27151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 txBox="1"/>
          <p:nvPr>
            <p:ph type="title"/>
          </p:nvPr>
        </p:nvSpPr>
        <p:spPr>
          <a:xfrm>
            <a:off x="477838" y="3041651"/>
            <a:ext cx="3744912" cy="106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CC8FE"/>
              </a:buClr>
              <a:buSzPts val="4000"/>
              <a:buFont typeface="Play"/>
              <a:buNone/>
              <a:defRPr sz="4000">
                <a:solidFill>
                  <a:srgbClr val="6CC8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4" name="Google Shape;7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71530" y="477457"/>
            <a:ext cx="1441044" cy="3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_Image Mask">
  <p:cSld name="Agenda_Image Mask">
    <p:bg>
      <p:bgPr>
        <a:solidFill>
          <a:schemeClr val="dk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/>
          <p:nvPr>
            <p:ph idx="2" type="pic"/>
          </p:nvPr>
        </p:nvSpPr>
        <p:spPr>
          <a:xfrm>
            <a:off x="5324474" y="1462088"/>
            <a:ext cx="6867522" cy="5395912"/>
          </a:xfrm>
          <a:prstGeom prst="rect">
            <a:avLst/>
          </a:prstGeom>
          <a:solidFill>
            <a:srgbClr val="E3E3E3"/>
          </a:solidFill>
          <a:ln>
            <a:noFill/>
          </a:ln>
        </p:spPr>
      </p:sp>
      <p:sp>
        <p:nvSpPr>
          <p:cNvPr id="77" name="Google Shape;77;p12"/>
          <p:cNvSpPr txBox="1"/>
          <p:nvPr>
            <p:ph type="title"/>
          </p:nvPr>
        </p:nvSpPr>
        <p:spPr>
          <a:xfrm>
            <a:off x="477838" y="477838"/>
            <a:ext cx="4625975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477838" y="6477357"/>
            <a:ext cx="397545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Page </a:t>
            </a: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477838" y="1797050"/>
            <a:ext cx="30938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3" type="body"/>
          </p:nvPr>
        </p:nvSpPr>
        <p:spPr>
          <a:xfrm>
            <a:off x="1009649" y="1800769"/>
            <a:ext cx="3654425" cy="608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4" type="body"/>
          </p:nvPr>
        </p:nvSpPr>
        <p:spPr>
          <a:xfrm>
            <a:off x="477838" y="2662417"/>
            <a:ext cx="37189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5" type="body"/>
          </p:nvPr>
        </p:nvSpPr>
        <p:spPr>
          <a:xfrm>
            <a:off x="1009649" y="2666136"/>
            <a:ext cx="3654425" cy="608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6" type="body"/>
          </p:nvPr>
        </p:nvSpPr>
        <p:spPr>
          <a:xfrm>
            <a:off x="477838" y="3527784"/>
            <a:ext cx="38151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7" type="body"/>
          </p:nvPr>
        </p:nvSpPr>
        <p:spPr>
          <a:xfrm>
            <a:off x="1009649" y="3531503"/>
            <a:ext cx="3654425" cy="608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8" type="body"/>
          </p:nvPr>
        </p:nvSpPr>
        <p:spPr>
          <a:xfrm>
            <a:off x="477838" y="4393151"/>
            <a:ext cx="41357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9" type="body"/>
          </p:nvPr>
        </p:nvSpPr>
        <p:spPr>
          <a:xfrm>
            <a:off x="1009649" y="4396870"/>
            <a:ext cx="3654425" cy="608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3" type="body"/>
          </p:nvPr>
        </p:nvSpPr>
        <p:spPr>
          <a:xfrm>
            <a:off x="477838" y="5258518"/>
            <a:ext cx="38311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4" type="body"/>
          </p:nvPr>
        </p:nvSpPr>
        <p:spPr>
          <a:xfrm>
            <a:off x="1009649" y="5262237"/>
            <a:ext cx="3654425" cy="608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solidFill>
          <a:schemeClr val="dk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477838" y="6477357"/>
            <a:ext cx="397545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Page </a:t>
            </a: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477839" y="477838"/>
            <a:ext cx="9251949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Play"/>
                <a:ea typeface="Play"/>
                <a:cs typeface="Play"/>
                <a:sym typeface="Play"/>
              </a:defRPr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2" type="body"/>
          </p:nvPr>
        </p:nvSpPr>
        <p:spPr>
          <a:xfrm>
            <a:off x="477838" y="1657350"/>
            <a:ext cx="11234737" cy="432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2 Column Content">
  <p:cSld name="Title and 2 Column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477838" y="6477357"/>
            <a:ext cx="397545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Page </a:t>
            </a: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00" name="Google Shape;100;p14"/>
          <p:cNvSpPr txBox="1"/>
          <p:nvPr>
            <p:ph idx="10" type="dt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477839" y="477838"/>
            <a:ext cx="9251949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Play"/>
                <a:ea typeface="Play"/>
                <a:cs typeface="Play"/>
                <a:sym typeface="Play"/>
              </a:defRPr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2" type="body"/>
          </p:nvPr>
        </p:nvSpPr>
        <p:spPr>
          <a:xfrm>
            <a:off x="477838" y="1657350"/>
            <a:ext cx="5284800" cy="432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3" type="body"/>
          </p:nvPr>
        </p:nvSpPr>
        <p:spPr>
          <a:xfrm>
            <a:off x="6426200" y="1657350"/>
            <a:ext cx="5284788" cy="43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1/3, 2/3 Column Content">
  <p:cSld name="Title and 1/3, 2/3 Column Content">
    <p:bg>
      <p:bgPr>
        <a:solidFill>
          <a:schemeClr val="dk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 flipH="1">
            <a:off x="4443413" y="1462088"/>
            <a:ext cx="7761287" cy="5395912"/>
          </a:xfrm>
          <a:custGeom>
            <a:rect b="b" l="l" r="r" t="t"/>
            <a:pathLst>
              <a:path extrusionOk="0" h="5395912" w="7761287">
                <a:moveTo>
                  <a:pt x="7172539" y="0"/>
                </a:moveTo>
                <a:lnTo>
                  <a:pt x="0" y="0"/>
                </a:lnTo>
                <a:lnTo>
                  <a:pt x="0" y="5395912"/>
                </a:lnTo>
                <a:lnTo>
                  <a:pt x="7761287" y="5395912"/>
                </a:lnTo>
                <a:lnTo>
                  <a:pt x="7761287" y="588748"/>
                </a:lnTo>
                <a:cubicBezTo>
                  <a:pt x="7761287" y="263591"/>
                  <a:pt x="7497696" y="0"/>
                  <a:pt x="7172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/>
          <p:nvPr>
            <p:ph idx="11" type="ftr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477838" y="6477357"/>
            <a:ext cx="397545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Page </a:t>
            </a: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477839" y="477838"/>
            <a:ext cx="9251949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Play"/>
                <a:ea typeface="Play"/>
                <a:cs typeface="Play"/>
                <a:sym typeface="Play"/>
              </a:defRPr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2" type="body"/>
          </p:nvPr>
        </p:nvSpPr>
        <p:spPr>
          <a:xfrm>
            <a:off x="477838" y="2266244"/>
            <a:ext cx="3524400" cy="37186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3" type="body"/>
          </p:nvPr>
        </p:nvSpPr>
        <p:spPr>
          <a:xfrm>
            <a:off x="5095456" y="2266244"/>
            <a:ext cx="6609600" cy="3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1/3 Content, 2/3 Image">
  <p:cSld name="Title and 1/3 Content, 2/3 Image">
    <p:bg>
      <p:bgPr>
        <a:solidFill>
          <a:schemeClr val="dk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>
            <p:ph idx="2" type="pic"/>
          </p:nvPr>
        </p:nvSpPr>
        <p:spPr>
          <a:xfrm>
            <a:off x="0" y="0"/>
            <a:ext cx="6645275" cy="6858000"/>
          </a:xfrm>
          <a:prstGeom prst="round1Rect">
            <a:avLst>
              <a:gd fmla="val 8586" name="adj"/>
            </a:avLst>
          </a:prstGeom>
          <a:solidFill>
            <a:srgbClr val="E3E3E3"/>
          </a:solidFill>
          <a:ln>
            <a:noFill/>
          </a:ln>
        </p:spPr>
      </p:sp>
      <p:sp>
        <p:nvSpPr>
          <p:cNvPr id="114" name="Google Shape;114;p16"/>
          <p:cNvSpPr txBox="1"/>
          <p:nvPr>
            <p:ph idx="11" type="ftr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477838" y="6477357"/>
            <a:ext cx="397545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Page </a:t>
            </a: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16" name="Google Shape;116;p16"/>
          <p:cNvSpPr txBox="1"/>
          <p:nvPr>
            <p:ph idx="10" type="dt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7104063" y="1462088"/>
            <a:ext cx="4608512" cy="7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Play"/>
                <a:ea typeface="Play"/>
                <a:cs typeface="Play"/>
                <a:sym typeface="Play"/>
              </a:defRPr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3" type="body"/>
          </p:nvPr>
        </p:nvSpPr>
        <p:spPr>
          <a:xfrm>
            <a:off x="7086600" y="2641600"/>
            <a:ext cx="4613025" cy="3343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 Column Content">
  <p:cSld name="Title and 3 Column Conte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idx="11" type="ftr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477838" y="6477357"/>
            <a:ext cx="397545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Page </a:t>
            </a: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22" name="Google Shape;122;p17"/>
          <p:cNvSpPr txBox="1"/>
          <p:nvPr>
            <p:ph idx="10" type="dt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477839" y="477838"/>
            <a:ext cx="9251949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Play"/>
                <a:ea typeface="Play"/>
                <a:cs typeface="Play"/>
                <a:sym typeface="Play"/>
              </a:defRPr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2" type="body"/>
          </p:nvPr>
        </p:nvSpPr>
        <p:spPr>
          <a:xfrm>
            <a:off x="477838" y="1657350"/>
            <a:ext cx="3304800" cy="432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3" type="body"/>
          </p:nvPr>
        </p:nvSpPr>
        <p:spPr>
          <a:xfrm>
            <a:off x="4442619" y="1657350"/>
            <a:ext cx="3304800" cy="43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4" type="body"/>
          </p:nvPr>
        </p:nvSpPr>
        <p:spPr>
          <a:xfrm>
            <a:off x="8407400" y="1657350"/>
            <a:ext cx="3305175" cy="432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, 2x Text w/ Icon">
  <p:cSld name="Title, Image, 2x Text w/ Icon">
    <p:bg>
      <p:bgPr>
        <a:solidFill>
          <a:schemeClr val="dk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>
            <p:ph idx="2" type="pic"/>
          </p:nvPr>
        </p:nvSpPr>
        <p:spPr>
          <a:xfrm>
            <a:off x="477838" y="1857375"/>
            <a:ext cx="773112" cy="773113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18"/>
          <p:cNvSpPr/>
          <p:nvPr>
            <p:ph idx="3" type="pic"/>
          </p:nvPr>
        </p:nvSpPr>
        <p:spPr>
          <a:xfrm>
            <a:off x="7967661" y="-1"/>
            <a:ext cx="4224337" cy="5984876"/>
          </a:xfrm>
          <a:prstGeom prst="rect">
            <a:avLst/>
          </a:prstGeom>
          <a:solidFill>
            <a:srgbClr val="E3E3E3"/>
          </a:solidFill>
          <a:ln>
            <a:noFill/>
          </a:ln>
        </p:spPr>
      </p:sp>
      <p:sp>
        <p:nvSpPr>
          <p:cNvPr id="130" name="Google Shape;130;p18"/>
          <p:cNvSpPr txBox="1"/>
          <p:nvPr>
            <p:ph idx="11" type="ftr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477838" y="6477357"/>
            <a:ext cx="397545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Page </a:t>
            </a: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32" name="Google Shape;132;p18"/>
          <p:cNvSpPr txBox="1"/>
          <p:nvPr>
            <p:ph idx="10" type="dt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477839" y="477838"/>
            <a:ext cx="6829200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Play"/>
                <a:ea typeface="Play"/>
                <a:cs typeface="Play"/>
                <a:sym typeface="Play"/>
              </a:defRPr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18"/>
          <p:cNvSpPr/>
          <p:nvPr>
            <p:ph idx="4" type="pic"/>
          </p:nvPr>
        </p:nvSpPr>
        <p:spPr>
          <a:xfrm>
            <a:off x="4442619" y="1857375"/>
            <a:ext cx="773112" cy="773113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8"/>
          <p:cNvSpPr txBox="1"/>
          <p:nvPr>
            <p:ph idx="5" type="body"/>
          </p:nvPr>
        </p:nvSpPr>
        <p:spPr>
          <a:xfrm>
            <a:off x="477838" y="3035299"/>
            <a:ext cx="3305175" cy="255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6" type="body"/>
          </p:nvPr>
        </p:nvSpPr>
        <p:spPr>
          <a:xfrm>
            <a:off x="4442619" y="3035299"/>
            <a:ext cx="3304800" cy="255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7" type="body"/>
          </p:nvPr>
        </p:nvSpPr>
        <p:spPr>
          <a:xfrm>
            <a:off x="10271463" y="574911"/>
            <a:ext cx="328522" cy="298544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"/>
              <a:buNone/>
              <a:defRPr sz="6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8" type="body"/>
          </p:nvPr>
        </p:nvSpPr>
        <p:spPr>
          <a:xfrm>
            <a:off x="10342705" y="477457"/>
            <a:ext cx="1369883" cy="28995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"/>
              <a:buNone/>
              <a:defRPr sz="6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3x Text w/ Icon">
  <p:cSld name="Title, 3x Text w/ Icon">
    <p:bg>
      <p:bgPr>
        <a:solidFill>
          <a:schemeClr val="dk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 flipH="1" rot="10800000">
            <a:off x="0" y="-2"/>
            <a:ext cx="9963150" cy="3232152"/>
          </a:xfrm>
          <a:custGeom>
            <a:rect b="b" l="l" r="r" t="t"/>
            <a:pathLst>
              <a:path extrusionOk="0" h="3232152" w="9963150">
                <a:moveTo>
                  <a:pt x="0" y="3232152"/>
                </a:moveTo>
                <a:lnTo>
                  <a:pt x="9963150" y="3232152"/>
                </a:lnTo>
                <a:lnTo>
                  <a:pt x="9963150" y="540998"/>
                </a:lnTo>
                <a:cubicBezTo>
                  <a:pt x="9963150" y="242213"/>
                  <a:pt x="9720937" y="0"/>
                  <a:pt x="942215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9"/>
          <p:cNvSpPr/>
          <p:nvPr>
            <p:ph idx="2" type="pic"/>
          </p:nvPr>
        </p:nvSpPr>
        <p:spPr>
          <a:xfrm>
            <a:off x="477838" y="2060572"/>
            <a:ext cx="773112" cy="773113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19"/>
          <p:cNvSpPr txBox="1"/>
          <p:nvPr>
            <p:ph idx="11" type="ftr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477838" y="6477357"/>
            <a:ext cx="397545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Page </a:t>
            </a: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44" name="Google Shape;144;p19"/>
          <p:cNvSpPr txBox="1"/>
          <p:nvPr>
            <p:ph idx="10" type="dt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477839" y="477838"/>
            <a:ext cx="9031286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C8FE"/>
              </a:buClr>
              <a:buSzPts val="3200"/>
              <a:buNone/>
              <a:defRPr sz="3200">
                <a:solidFill>
                  <a:srgbClr val="6CC8FE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19"/>
          <p:cNvSpPr/>
          <p:nvPr>
            <p:ph idx="3" type="pic"/>
          </p:nvPr>
        </p:nvSpPr>
        <p:spPr>
          <a:xfrm>
            <a:off x="4222751" y="2060572"/>
            <a:ext cx="773112" cy="773113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/>
          <p:nvPr>
            <p:ph idx="4" type="body"/>
          </p:nvPr>
        </p:nvSpPr>
        <p:spPr>
          <a:xfrm>
            <a:off x="477838" y="3599802"/>
            <a:ext cx="3060000" cy="24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9"/>
          <p:cNvSpPr txBox="1"/>
          <p:nvPr>
            <p:ph idx="5" type="body"/>
          </p:nvPr>
        </p:nvSpPr>
        <p:spPr>
          <a:xfrm>
            <a:off x="4222751" y="3599802"/>
            <a:ext cx="3060000" cy="24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6" type="body"/>
          </p:nvPr>
        </p:nvSpPr>
        <p:spPr>
          <a:xfrm>
            <a:off x="7967663" y="3599802"/>
            <a:ext cx="3060000" cy="24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9"/>
          <p:cNvSpPr/>
          <p:nvPr>
            <p:ph idx="7" type="pic"/>
          </p:nvPr>
        </p:nvSpPr>
        <p:spPr>
          <a:xfrm>
            <a:off x="7967663" y="2060572"/>
            <a:ext cx="773112" cy="77311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, 4x Text w/ Icon">
  <p:cSld name="Title, Image, 4x Text w/ Ic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/>
          <p:nvPr>
            <p:ph idx="2" type="pic"/>
          </p:nvPr>
        </p:nvSpPr>
        <p:spPr>
          <a:xfrm>
            <a:off x="0" y="0"/>
            <a:ext cx="9950450" cy="3624263"/>
          </a:xfrm>
          <a:prstGeom prst="rect">
            <a:avLst/>
          </a:prstGeom>
          <a:solidFill>
            <a:srgbClr val="E3E3E3"/>
          </a:solidFill>
          <a:ln>
            <a:noFill/>
          </a:ln>
        </p:spPr>
      </p:sp>
      <p:sp>
        <p:nvSpPr>
          <p:cNvPr id="153" name="Google Shape;153;p20"/>
          <p:cNvSpPr/>
          <p:nvPr>
            <p:ph idx="3" type="pic"/>
          </p:nvPr>
        </p:nvSpPr>
        <p:spPr>
          <a:xfrm>
            <a:off x="477839" y="3935941"/>
            <a:ext cx="475720" cy="475721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20"/>
          <p:cNvSpPr txBox="1"/>
          <p:nvPr>
            <p:ph idx="11" type="ftr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477838" y="6477357"/>
            <a:ext cx="397545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Page </a:t>
            </a: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56" name="Google Shape;156;p20"/>
          <p:cNvSpPr txBox="1"/>
          <p:nvPr>
            <p:ph idx="10" type="dt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477839" y="477838"/>
            <a:ext cx="5507036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0"/>
          <p:cNvSpPr/>
          <p:nvPr>
            <p:ph idx="4" type="pic"/>
          </p:nvPr>
        </p:nvSpPr>
        <p:spPr>
          <a:xfrm>
            <a:off x="3268135" y="3935941"/>
            <a:ext cx="475720" cy="475721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20"/>
          <p:cNvSpPr txBox="1"/>
          <p:nvPr>
            <p:ph idx="5" type="body"/>
          </p:nvPr>
        </p:nvSpPr>
        <p:spPr>
          <a:xfrm>
            <a:off x="477838" y="4618575"/>
            <a:ext cx="21960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302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0"/>
          <p:cNvSpPr txBox="1"/>
          <p:nvPr>
            <p:ph idx="6" type="body"/>
          </p:nvPr>
        </p:nvSpPr>
        <p:spPr>
          <a:xfrm>
            <a:off x="3268134" y="4618575"/>
            <a:ext cx="21960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302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0"/>
          <p:cNvSpPr txBox="1"/>
          <p:nvPr>
            <p:ph idx="7" type="body"/>
          </p:nvPr>
        </p:nvSpPr>
        <p:spPr>
          <a:xfrm>
            <a:off x="6058430" y="4618575"/>
            <a:ext cx="21960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302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0"/>
          <p:cNvSpPr/>
          <p:nvPr>
            <p:ph idx="8" type="pic"/>
          </p:nvPr>
        </p:nvSpPr>
        <p:spPr>
          <a:xfrm>
            <a:off x="6058431" y="3935941"/>
            <a:ext cx="475720" cy="475721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20"/>
          <p:cNvSpPr txBox="1"/>
          <p:nvPr>
            <p:ph idx="9" type="body"/>
          </p:nvPr>
        </p:nvSpPr>
        <p:spPr>
          <a:xfrm>
            <a:off x="8848725" y="4618575"/>
            <a:ext cx="21960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302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0"/>
          <p:cNvSpPr/>
          <p:nvPr>
            <p:ph idx="13" type="pic"/>
          </p:nvPr>
        </p:nvSpPr>
        <p:spPr>
          <a:xfrm>
            <a:off x="8848726" y="3935941"/>
            <a:ext cx="475720" cy="47572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_Solid">
  <p:cSld name="Agenda_Solid">
    <p:bg>
      <p:bgPr>
        <a:solidFill>
          <a:schemeClr val="accen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 rot="10800000">
            <a:off x="2900363" y="-2"/>
            <a:ext cx="9291637" cy="5984875"/>
          </a:xfrm>
          <a:prstGeom prst="round1Rect">
            <a:avLst>
              <a:gd fmla="val 23491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477838" y="2611120"/>
            <a:ext cx="1982787" cy="562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477838" y="6477357"/>
            <a:ext cx="397545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Page </a:t>
            </a: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4642305" y="1227653"/>
            <a:ext cx="30938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2" type="body"/>
          </p:nvPr>
        </p:nvSpPr>
        <p:spPr>
          <a:xfrm>
            <a:off x="5174115" y="1223752"/>
            <a:ext cx="4536000" cy="608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3" type="body"/>
          </p:nvPr>
        </p:nvSpPr>
        <p:spPr>
          <a:xfrm>
            <a:off x="4642305" y="2068890"/>
            <a:ext cx="37189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4" type="body"/>
          </p:nvPr>
        </p:nvSpPr>
        <p:spPr>
          <a:xfrm>
            <a:off x="5174115" y="2072609"/>
            <a:ext cx="4536000" cy="608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5" type="body"/>
          </p:nvPr>
        </p:nvSpPr>
        <p:spPr>
          <a:xfrm>
            <a:off x="4642305" y="2910127"/>
            <a:ext cx="38151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6" type="body"/>
          </p:nvPr>
        </p:nvSpPr>
        <p:spPr>
          <a:xfrm>
            <a:off x="5174115" y="2913846"/>
            <a:ext cx="4536000" cy="608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7" type="body"/>
          </p:nvPr>
        </p:nvSpPr>
        <p:spPr>
          <a:xfrm>
            <a:off x="4642305" y="3751364"/>
            <a:ext cx="41357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8" type="body"/>
          </p:nvPr>
        </p:nvSpPr>
        <p:spPr>
          <a:xfrm>
            <a:off x="5174115" y="3755083"/>
            <a:ext cx="4536000" cy="608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9" type="body"/>
          </p:nvPr>
        </p:nvSpPr>
        <p:spPr>
          <a:xfrm>
            <a:off x="4642305" y="4592601"/>
            <a:ext cx="38311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3" type="body"/>
          </p:nvPr>
        </p:nvSpPr>
        <p:spPr>
          <a:xfrm>
            <a:off x="5174115" y="4596320"/>
            <a:ext cx="4536000" cy="608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7" name="Google Shape;3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74300" y="477837"/>
            <a:ext cx="1438274" cy="395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x Text w/ Icon" showMasterSp="0">
  <p:cSld name="Title, 6x Text w/ Icon">
    <p:bg>
      <p:bgPr>
        <a:solidFill>
          <a:schemeClr val="accent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/>
          <p:nvPr/>
        </p:nvSpPr>
        <p:spPr>
          <a:xfrm flipH="1" rot="10800000">
            <a:off x="0" y="0"/>
            <a:ext cx="9729788" cy="6196010"/>
          </a:xfrm>
          <a:custGeom>
            <a:rect b="b" l="l" r="r" t="t"/>
            <a:pathLst>
              <a:path extrusionOk="0" h="6196010" w="9729788">
                <a:moveTo>
                  <a:pt x="0" y="6196010"/>
                </a:moveTo>
                <a:lnTo>
                  <a:pt x="9729788" y="6196010"/>
                </a:lnTo>
                <a:lnTo>
                  <a:pt x="9729788" y="1326690"/>
                </a:lnTo>
                <a:cubicBezTo>
                  <a:pt x="9729788" y="593979"/>
                  <a:pt x="9135809" y="0"/>
                  <a:pt x="840309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/>
          <p:nvPr>
            <p:ph idx="2" type="pic"/>
          </p:nvPr>
        </p:nvSpPr>
        <p:spPr>
          <a:xfrm>
            <a:off x="477838" y="170064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21"/>
          <p:cNvSpPr txBox="1"/>
          <p:nvPr>
            <p:ph idx="11" type="ftr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477838" y="6477357"/>
            <a:ext cx="397545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Page </a:t>
            </a: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70" name="Google Shape;170;p21"/>
          <p:cNvSpPr txBox="1"/>
          <p:nvPr>
            <p:ph idx="10" type="dt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477839" y="477838"/>
            <a:ext cx="8812211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1"/>
          <p:cNvSpPr/>
          <p:nvPr>
            <p:ph idx="3" type="pic"/>
          </p:nvPr>
        </p:nvSpPr>
        <p:spPr>
          <a:xfrm>
            <a:off x="477838" y="318257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21"/>
          <p:cNvSpPr txBox="1"/>
          <p:nvPr>
            <p:ph idx="4" type="body"/>
          </p:nvPr>
        </p:nvSpPr>
        <p:spPr>
          <a:xfrm>
            <a:off x="1407862" y="1700640"/>
            <a:ext cx="32400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3048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21"/>
          <p:cNvSpPr txBox="1"/>
          <p:nvPr>
            <p:ph idx="5" type="body"/>
          </p:nvPr>
        </p:nvSpPr>
        <p:spPr>
          <a:xfrm>
            <a:off x="1407862" y="3182570"/>
            <a:ext cx="32400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3048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21"/>
          <p:cNvSpPr txBox="1"/>
          <p:nvPr>
            <p:ph idx="6" type="body"/>
          </p:nvPr>
        </p:nvSpPr>
        <p:spPr>
          <a:xfrm>
            <a:off x="1407862" y="4644654"/>
            <a:ext cx="32400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21"/>
          <p:cNvSpPr/>
          <p:nvPr>
            <p:ph idx="7" type="pic"/>
          </p:nvPr>
        </p:nvSpPr>
        <p:spPr>
          <a:xfrm>
            <a:off x="477838" y="4644654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1"/>
          <p:cNvSpPr/>
          <p:nvPr>
            <p:ph idx="8" type="pic"/>
          </p:nvPr>
        </p:nvSpPr>
        <p:spPr>
          <a:xfrm>
            <a:off x="5120026" y="170064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1"/>
          <p:cNvSpPr/>
          <p:nvPr>
            <p:ph idx="9" type="pic"/>
          </p:nvPr>
        </p:nvSpPr>
        <p:spPr>
          <a:xfrm>
            <a:off x="5120026" y="318257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1"/>
          <p:cNvSpPr txBox="1"/>
          <p:nvPr>
            <p:ph idx="13" type="body"/>
          </p:nvPr>
        </p:nvSpPr>
        <p:spPr>
          <a:xfrm>
            <a:off x="6050050" y="1700640"/>
            <a:ext cx="32400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3048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21"/>
          <p:cNvSpPr txBox="1"/>
          <p:nvPr>
            <p:ph idx="14" type="body"/>
          </p:nvPr>
        </p:nvSpPr>
        <p:spPr>
          <a:xfrm>
            <a:off x="6050050" y="3182570"/>
            <a:ext cx="32400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3048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1"/>
          <p:cNvSpPr txBox="1"/>
          <p:nvPr>
            <p:ph idx="15" type="body"/>
          </p:nvPr>
        </p:nvSpPr>
        <p:spPr>
          <a:xfrm>
            <a:off x="6050050" y="4644654"/>
            <a:ext cx="32400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1"/>
          <p:cNvSpPr/>
          <p:nvPr>
            <p:ph idx="16" type="pic"/>
          </p:nvPr>
        </p:nvSpPr>
        <p:spPr>
          <a:xfrm>
            <a:off x="5120026" y="4644654"/>
            <a:ext cx="540000" cy="540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83" name="Google Shape;18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71530" y="477457"/>
            <a:ext cx="1441044" cy="3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tatement/ Quote" showMasterSp="0">
  <p:cSld name="Big Statement/ Quote">
    <p:bg>
      <p:bgPr>
        <a:solidFill>
          <a:schemeClr val="accen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/>
          <p:nvPr>
            <p:ph idx="2" type="clipArt"/>
          </p:nvPr>
        </p:nvSpPr>
        <p:spPr>
          <a:xfrm>
            <a:off x="1525774" y="1605475"/>
            <a:ext cx="511492" cy="4259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86" name="Google Shape;186;p22"/>
          <p:cNvSpPr/>
          <p:nvPr>
            <p:ph idx="3" type="clipArt"/>
          </p:nvPr>
        </p:nvSpPr>
        <p:spPr>
          <a:xfrm>
            <a:off x="9623453" y="4310851"/>
            <a:ext cx="511492" cy="4259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87" name="Google Shape;187;p22"/>
          <p:cNvSpPr txBox="1"/>
          <p:nvPr>
            <p:ph type="title"/>
          </p:nvPr>
        </p:nvSpPr>
        <p:spPr>
          <a:xfrm>
            <a:off x="2113309" y="1801195"/>
            <a:ext cx="8553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2"/>
          <p:cNvSpPr txBox="1"/>
          <p:nvPr>
            <p:ph idx="11" type="ftr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2"/>
          <p:cNvSpPr txBox="1"/>
          <p:nvPr>
            <p:ph idx="12" type="sldNum"/>
          </p:nvPr>
        </p:nvSpPr>
        <p:spPr>
          <a:xfrm>
            <a:off x="477838" y="6477357"/>
            <a:ext cx="397545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Page </a:t>
            </a: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90" name="Google Shape;190;p22"/>
          <p:cNvSpPr txBox="1"/>
          <p:nvPr>
            <p:ph idx="10" type="dt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2113309" y="5100757"/>
            <a:ext cx="85536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92" name="Google Shape;19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71530" y="477457"/>
            <a:ext cx="1441044" cy="3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a_Video Placeholder">
  <p:cSld name="Media_Video Placeholder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/>
          <p:nvPr>
            <p:ph idx="2" type="media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144000" lIns="144000" spcFirstLastPara="1" rIns="144000" wrap="square" tIns="144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23"/>
          <p:cNvSpPr txBox="1"/>
          <p:nvPr>
            <p:ph idx="11" type="ftr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3"/>
          <p:cNvSpPr txBox="1"/>
          <p:nvPr>
            <p:ph idx="12" type="sldNum"/>
          </p:nvPr>
        </p:nvSpPr>
        <p:spPr>
          <a:xfrm>
            <a:off x="477838" y="6477357"/>
            <a:ext cx="397545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Page </a:t>
            </a: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97" name="Google Shape;197;p23"/>
          <p:cNvSpPr txBox="1"/>
          <p:nvPr>
            <p:ph idx="10" type="dt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a_Laptop">
  <p:cSld name="Media_Laptop">
    <p:bg>
      <p:bgPr>
        <a:solidFill>
          <a:schemeClr val="dk2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/>
          <p:nvPr/>
        </p:nvSpPr>
        <p:spPr>
          <a:xfrm>
            <a:off x="1" y="1673663"/>
            <a:ext cx="12192000" cy="5184337"/>
          </a:xfrm>
          <a:prstGeom prst="round1Rect">
            <a:avLst>
              <a:gd fmla="val 1832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4"/>
          <p:cNvSpPr/>
          <p:nvPr>
            <p:ph idx="2" type="media"/>
          </p:nvPr>
        </p:nvSpPr>
        <p:spPr>
          <a:xfrm>
            <a:off x="2401278" y="932498"/>
            <a:ext cx="7412647" cy="4179252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144000" lIns="144000" spcFirstLastPara="1" rIns="144000" wrap="square" tIns="144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Google Shape;201;p24"/>
          <p:cNvSpPr txBox="1"/>
          <p:nvPr>
            <p:ph idx="11" type="ftr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477838" y="6477357"/>
            <a:ext cx="397545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Page </a:t>
            </a: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03" name="Google Shape;203;p24"/>
          <p:cNvSpPr txBox="1"/>
          <p:nvPr>
            <p:ph idx="10" type="dt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4" name="Google Shape;20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5642" y="674689"/>
            <a:ext cx="10060716" cy="5362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idx="11" type="ftr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5"/>
          <p:cNvSpPr txBox="1"/>
          <p:nvPr>
            <p:ph idx="12" type="sldNum"/>
          </p:nvPr>
        </p:nvSpPr>
        <p:spPr>
          <a:xfrm>
            <a:off x="477838" y="6477357"/>
            <a:ext cx="397545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Page </a:t>
            </a: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08" name="Google Shape;208;p25"/>
          <p:cNvSpPr txBox="1"/>
          <p:nvPr>
            <p:ph idx="10" type="dt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477839" y="477838"/>
            <a:ext cx="9251949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logo">
  <p:cSld name="Blank with logo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idx="11" type="ftr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6"/>
          <p:cNvSpPr txBox="1"/>
          <p:nvPr>
            <p:ph idx="12" type="sldNum"/>
          </p:nvPr>
        </p:nvSpPr>
        <p:spPr>
          <a:xfrm>
            <a:off x="477838" y="6477357"/>
            <a:ext cx="397545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Page </a:t>
            </a: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13" name="Google Shape;213;p26"/>
          <p:cNvSpPr txBox="1"/>
          <p:nvPr>
            <p:ph idx="10" type="dt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_Solid" showMasterSp="0">
  <p:cSld name="Divider_Solid">
    <p:bg>
      <p:bgPr>
        <a:solidFill>
          <a:schemeClr val="accen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 flipH="1">
            <a:off x="919163" y="1462088"/>
            <a:ext cx="11272837" cy="5395912"/>
          </a:xfrm>
          <a:prstGeom prst="round1Rect">
            <a:avLst>
              <a:gd fmla="val 198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"/>
          <p:cNvSpPr txBox="1"/>
          <p:nvPr>
            <p:ph type="title"/>
          </p:nvPr>
        </p:nvSpPr>
        <p:spPr>
          <a:xfrm>
            <a:off x="1787524" y="3558806"/>
            <a:ext cx="7269163" cy="539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CC8FE"/>
              </a:buClr>
              <a:buSzPts val="4000"/>
              <a:buFont typeface="Play"/>
              <a:buNone/>
              <a:defRPr sz="4000">
                <a:solidFill>
                  <a:srgbClr val="6CC8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1" name="Google Shape;4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71530" y="477457"/>
            <a:ext cx="1441044" cy="3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/ CTA" showMasterSp="0">
  <p:cSld name="Thank You/ CTA">
    <p:bg>
      <p:bgPr>
        <a:solidFill>
          <a:schemeClr val="accen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 flipH="1">
            <a:off x="4443413" y="1462019"/>
            <a:ext cx="7748587" cy="5395981"/>
          </a:xfrm>
          <a:prstGeom prst="round1Rect">
            <a:avLst>
              <a:gd fmla="val 24514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 txBox="1"/>
          <p:nvPr>
            <p:ph type="title"/>
          </p:nvPr>
        </p:nvSpPr>
        <p:spPr>
          <a:xfrm>
            <a:off x="477838" y="3166736"/>
            <a:ext cx="3744000" cy="6470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/>
          <p:nvPr>
            <p:ph idx="1" type="body"/>
          </p:nvPr>
        </p:nvSpPr>
        <p:spPr>
          <a:xfrm>
            <a:off x="6103938" y="3054649"/>
            <a:ext cx="2404269" cy="5940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6559032" y="4880293"/>
            <a:ext cx="2489464" cy="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"/>
          <p:cNvSpPr/>
          <p:nvPr>
            <p:ph idx="3" type="media"/>
          </p:nvPr>
        </p:nvSpPr>
        <p:spPr>
          <a:xfrm>
            <a:off x="6103938" y="4928877"/>
            <a:ext cx="323333" cy="323332"/>
          </a:xfrm>
          <a:prstGeom prst="rect">
            <a:avLst/>
          </a:prstGeom>
          <a:solidFill>
            <a:srgbClr val="6CC8F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"/>
              <a:buFont typeface="Arial"/>
              <a:buNone/>
              <a:defRPr b="0" i="0" sz="6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4" type="body"/>
          </p:nvPr>
        </p:nvSpPr>
        <p:spPr>
          <a:xfrm>
            <a:off x="6103938" y="4054443"/>
            <a:ext cx="2552400" cy="421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t" dir="5400000" dist="12700">
              <a:srgbClr val="6CC8FE"/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9" name="Google Shape;4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71530" y="477457"/>
            <a:ext cx="1441044" cy="3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Image Full Bleed" showMasterSp="0">
  <p:cSld name="Cover_Image Full Bleed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3E3E3"/>
          </a:solidFill>
          <a:ln>
            <a:noFill/>
          </a:ln>
        </p:spPr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477839" y="3236913"/>
            <a:ext cx="5076826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10271463" y="574911"/>
            <a:ext cx="328522" cy="298544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"/>
              <a:buNone/>
              <a:defRPr sz="6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10342705" y="477457"/>
            <a:ext cx="1369883" cy="28995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"/>
              <a:buNone/>
              <a:defRPr sz="6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Image Mask" showMasterSp="0">
  <p:cSld name="Cover_Image Mask">
    <p:bg>
      <p:bgPr>
        <a:solidFill>
          <a:schemeClr val="accen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>
            <p:ph idx="2" type="pic"/>
          </p:nvPr>
        </p:nvSpPr>
        <p:spPr>
          <a:xfrm>
            <a:off x="5545137" y="1462088"/>
            <a:ext cx="6646863" cy="5395912"/>
          </a:xfrm>
          <a:prstGeom prst="rect">
            <a:avLst/>
          </a:prstGeom>
          <a:solidFill>
            <a:srgbClr val="E3E3E3"/>
          </a:solidFill>
          <a:ln>
            <a:noFill/>
          </a:ln>
        </p:spPr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77839" y="2825433"/>
            <a:ext cx="4625974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71530" y="477457"/>
            <a:ext cx="1441044" cy="3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Image Mask + Keyline" showMasterSp="0">
  <p:cSld name="Cover_Image Mask + Keyline">
    <p:bg>
      <p:bgPr>
        <a:solidFill>
          <a:schemeClr val="accen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>
            <p:ph idx="2" type="clipArt"/>
          </p:nvPr>
        </p:nvSpPr>
        <p:spPr>
          <a:xfrm flipH="1" rot="10800000">
            <a:off x="-177801" y="-1"/>
            <a:ext cx="9907589" cy="5788024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8"/>
          <p:cNvSpPr/>
          <p:nvPr>
            <p:ph idx="3" type="pic"/>
          </p:nvPr>
        </p:nvSpPr>
        <p:spPr>
          <a:xfrm>
            <a:off x="5545137" y="1462088"/>
            <a:ext cx="6646863" cy="5395912"/>
          </a:xfrm>
          <a:prstGeom prst="rect">
            <a:avLst/>
          </a:prstGeom>
          <a:solidFill>
            <a:srgbClr val="E3E3E3"/>
          </a:solidFill>
          <a:ln>
            <a:noFill/>
          </a:ln>
        </p:spPr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477839" y="2825433"/>
            <a:ext cx="4625974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3" name="Google Shape;6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71530" y="477457"/>
            <a:ext cx="1441044" cy="3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Keyline" showMasterSp="0">
  <p:cSld name="Cover_Keyline">
    <p:bg>
      <p:bgPr>
        <a:solidFill>
          <a:schemeClr val="accen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idx="1" type="body"/>
          </p:nvPr>
        </p:nvSpPr>
        <p:spPr>
          <a:xfrm>
            <a:off x="477839" y="3054033"/>
            <a:ext cx="4625974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71530" y="477457"/>
            <a:ext cx="1441044" cy="3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Solid" showMasterSp="0">
  <p:cSld name="Cover_Solid">
    <p:bg>
      <p:bgPr>
        <a:solidFill>
          <a:schemeClr val="accen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0" y="1265238"/>
            <a:ext cx="9950450" cy="5592762"/>
          </a:xfrm>
          <a:custGeom>
            <a:rect b="b" l="l" r="r" t="t"/>
            <a:pathLst>
              <a:path extrusionOk="0" h="5592762" w="9950450">
                <a:moveTo>
                  <a:pt x="0" y="0"/>
                </a:moveTo>
                <a:lnTo>
                  <a:pt x="609600" y="0"/>
                </a:lnTo>
                <a:lnTo>
                  <a:pt x="609600" y="9371"/>
                </a:lnTo>
                <a:lnTo>
                  <a:pt x="7652885" y="9371"/>
                </a:lnTo>
                <a:cubicBezTo>
                  <a:pt x="8921795" y="9371"/>
                  <a:pt x="9950450" y="1038026"/>
                  <a:pt x="9950450" y="2306936"/>
                </a:cubicBezTo>
                <a:lnTo>
                  <a:pt x="9950450" y="5592762"/>
                </a:lnTo>
                <a:lnTo>
                  <a:pt x="609600" y="5592762"/>
                </a:lnTo>
                <a:lnTo>
                  <a:pt x="476706" y="5592762"/>
                </a:lnTo>
                <a:lnTo>
                  <a:pt x="0" y="55927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477839" y="3054033"/>
            <a:ext cx="4625974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CC8FE"/>
              </a:buClr>
              <a:buSzPts val="4000"/>
              <a:buNone/>
              <a:defRPr sz="4000">
                <a:solidFill>
                  <a:srgbClr val="6CC8FE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71530" y="477457"/>
            <a:ext cx="1441044" cy="3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77838" y="477838"/>
            <a:ext cx="9251950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b="0" i="0" sz="32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77838" y="1657350"/>
            <a:ext cx="11234736" cy="432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477838" y="6477357"/>
            <a:ext cx="397545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Page </a:t>
            </a: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274300" y="477837"/>
            <a:ext cx="1438274" cy="39523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5892800" y="6642100"/>
            <a:ext cx="4349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General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>
          <p15:clr>
            <a:srgbClr val="F26B43"/>
          </p15:clr>
        </p15:guide>
        <p15:guide id="2" pos="7680">
          <p15:clr>
            <a:srgbClr val="F26B43"/>
          </p15:clr>
        </p15:guide>
        <p15:guide id="3" pos="301">
          <p15:clr>
            <a:srgbClr val="F26B43"/>
          </p15:clr>
        </p15:guide>
        <p15:guide id="4" pos="440">
          <p15:clr>
            <a:srgbClr val="A4A3A4"/>
          </p15:clr>
        </p15:guide>
        <p15:guide id="5" pos="579">
          <p15:clr>
            <a:srgbClr val="A4A3A4"/>
          </p15:clr>
        </p15:guide>
        <p15:guide id="6" pos="717">
          <p15:clr>
            <a:srgbClr val="A4A3A4"/>
          </p15:clr>
        </p15:guide>
        <p15:guide id="7" pos="856">
          <p15:clr>
            <a:srgbClr val="A4A3A4"/>
          </p15:clr>
        </p15:guide>
        <p15:guide id="8" pos="995">
          <p15:clr>
            <a:srgbClr val="A4A3A4"/>
          </p15:clr>
        </p15:guide>
        <p15:guide id="9" pos="1134">
          <p15:clr>
            <a:srgbClr val="A4A3A4"/>
          </p15:clr>
        </p15:guide>
        <p15:guide id="10" pos="1272">
          <p15:clr>
            <a:srgbClr val="A4A3A4"/>
          </p15:clr>
        </p15:guide>
        <p15:guide id="11" pos="1411">
          <p15:clr>
            <a:srgbClr val="A4A3A4"/>
          </p15:clr>
        </p15:guide>
        <p15:guide id="12" pos="1550">
          <p15:clr>
            <a:srgbClr val="A4A3A4"/>
          </p15:clr>
        </p15:guide>
        <p15:guide id="13" pos="1689">
          <p15:clr>
            <a:srgbClr val="A4A3A4"/>
          </p15:clr>
        </p15:guide>
        <p15:guide id="14" pos="1827">
          <p15:clr>
            <a:srgbClr val="A4A3A4"/>
          </p15:clr>
        </p15:guide>
        <p15:guide id="15" pos="1966">
          <p15:clr>
            <a:srgbClr val="A4A3A4"/>
          </p15:clr>
        </p15:guide>
        <p15:guide id="16" pos="2105">
          <p15:clr>
            <a:srgbClr val="A4A3A4"/>
          </p15:clr>
        </p15:guide>
        <p15:guide id="17" pos="2244">
          <p15:clr>
            <a:srgbClr val="A4A3A4"/>
          </p15:clr>
        </p15:guide>
        <p15:guide id="18" pos="2383">
          <p15:clr>
            <a:srgbClr val="A4A3A4"/>
          </p15:clr>
        </p15:guide>
        <p15:guide id="19" pos="2521">
          <p15:clr>
            <a:srgbClr val="A4A3A4"/>
          </p15:clr>
        </p15:guide>
        <p15:guide id="20" pos="2660">
          <p15:clr>
            <a:srgbClr val="A4A3A4"/>
          </p15:clr>
        </p15:guide>
        <p15:guide id="21" pos="2799">
          <p15:clr>
            <a:srgbClr val="A4A3A4"/>
          </p15:clr>
        </p15:guide>
        <p15:guide id="22" pos="2938">
          <p15:clr>
            <a:srgbClr val="A4A3A4"/>
          </p15:clr>
        </p15:guide>
        <p15:guide id="23" pos="3076">
          <p15:clr>
            <a:srgbClr val="A4A3A4"/>
          </p15:clr>
        </p15:guide>
        <p15:guide id="24" pos="3215">
          <p15:clr>
            <a:srgbClr val="A4A3A4"/>
          </p15:clr>
        </p15:guide>
        <p15:guide id="25" pos="3354">
          <p15:clr>
            <a:srgbClr val="A4A3A4"/>
          </p15:clr>
        </p15:guide>
        <p15:guide id="26" pos="3493">
          <p15:clr>
            <a:srgbClr val="A4A3A4"/>
          </p15:clr>
        </p15:guide>
        <p15:guide id="27" pos="3631">
          <p15:clr>
            <a:srgbClr val="A4A3A4"/>
          </p15:clr>
        </p15:guide>
        <p15:guide id="28" pos="3770">
          <p15:clr>
            <a:srgbClr val="A4A3A4"/>
          </p15:clr>
        </p15:guide>
        <p15:guide id="29" pos="3909">
          <p15:clr>
            <a:srgbClr val="A4A3A4"/>
          </p15:clr>
        </p15:guide>
        <p15:guide id="30" pos="4048">
          <p15:clr>
            <a:srgbClr val="A4A3A4"/>
          </p15:clr>
        </p15:guide>
        <p15:guide id="31" pos="4186">
          <p15:clr>
            <a:srgbClr val="A4A3A4"/>
          </p15:clr>
        </p15:guide>
        <p15:guide id="32" pos="4325">
          <p15:clr>
            <a:srgbClr val="A4A3A4"/>
          </p15:clr>
        </p15:guide>
        <p15:guide id="33" pos="4464">
          <p15:clr>
            <a:srgbClr val="A4A3A4"/>
          </p15:clr>
        </p15:guide>
        <p15:guide id="34" pos="4603">
          <p15:clr>
            <a:srgbClr val="A4A3A4"/>
          </p15:clr>
        </p15:guide>
        <p15:guide id="35" pos="4741">
          <p15:clr>
            <a:srgbClr val="A4A3A4"/>
          </p15:clr>
        </p15:guide>
        <p15:guide id="36" pos="4880">
          <p15:clr>
            <a:srgbClr val="A4A3A4"/>
          </p15:clr>
        </p15:guide>
        <p15:guide id="37" pos="5019">
          <p15:clr>
            <a:srgbClr val="A4A3A4"/>
          </p15:clr>
        </p15:guide>
        <p15:guide id="38" pos="5158">
          <p15:clr>
            <a:srgbClr val="A4A3A4"/>
          </p15:clr>
        </p15:guide>
        <p15:guide id="39" pos="5296">
          <p15:clr>
            <a:srgbClr val="A4A3A4"/>
          </p15:clr>
        </p15:guide>
        <p15:guide id="40" pos="5435">
          <p15:clr>
            <a:srgbClr val="A4A3A4"/>
          </p15:clr>
        </p15:guide>
        <p15:guide id="41" pos="5574">
          <p15:clr>
            <a:srgbClr val="A4A3A4"/>
          </p15:clr>
        </p15:guide>
        <p15:guide id="42" pos="5713">
          <p15:clr>
            <a:srgbClr val="A4A3A4"/>
          </p15:clr>
        </p15:guide>
        <p15:guide id="43" pos="5852">
          <p15:clr>
            <a:srgbClr val="A4A3A4"/>
          </p15:clr>
        </p15:guide>
        <p15:guide id="44" pos="5990">
          <p15:clr>
            <a:srgbClr val="A4A3A4"/>
          </p15:clr>
        </p15:guide>
        <p15:guide id="45" pos="6129">
          <p15:clr>
            <a:srgbClr val="A4A3A4"/>
          </p15:clr>
        </p15:guide>
        <p15:guide id="46" pos="6268">
          <p15:clr>
            <a:srgbClr val="A4A3A4"/>
          </p15:clr>
        </p15:guide>
        <p15:guide id="47" pos="6407">
          <p15:clr>
            <a:srgbClr val="A4A3A4"/>
          </p15:clr>
        </p15:guide>
        <p15:guide id="48" pos="6545">
          <p15:clr>
            <a:srgbClr val="A4A3A4"/>
          </p15:clr>
        </p15:guide>
        <p15:guide id="49" pos="6684">
          <p15:clr>
            <a:srgbClr val="A4A3A4"/>
          </p15:clr>
        </p15:guide>
        <p15:guide id="50" pos="6823">
          <p15:clr>
            <a:srgbClr val="A4A3A4"/>
          </p15:clr>
        </p15:guide>
        <p15:guide id="51" pos="6962">
          <p15:clr>
            <a:srgbClr val="A4A3A4"/>
          </p15:clr>
        </p15:guide>
        <p15:guide id="52" pos="7100">
          <p15:clr>
            <a:srgbClr val="A4A3A4"/>
          </p15:clr>
        </p15:guide>
        <p15:guide id="53" pos="7239">
          <p15:clr>
            <a:srgbClr val="A4A3A4"/>
          </p15:clr>
        </p15:guide>
        <p15:guide id="54" pos="7378">
          <p15:clr>
            <a:srgbClr val="F26B43"/>
          </p15:clr>
        </p15:guide>
        <p15:guide id="55" orient="horz">
          <p15:clr>
            <a:srgbClr val="F26B43"/>
          </p15:clr>
        </p15:guide>
        <p15:guide id="56" orient="horz" pos="4320">
          <p15:clr>
            <a:srgbClr val="F26B43"/>
          </p15:clr>
        </p15:guide>
        <p15:guide id="57" orient="horz" pos="301">
          <p15:clr>
            <a:srgbClr val="F26B43"/>
          </p15:clr>
        </p15:guide>
        <p15:guide id="58" orient="horz" pos="425">
          <p15:clr>
            <a:srgbClr val="A4A3A4"/>
          </p15:clr>
        </p15:guide>
        <p15:guide id="59" orient="horz" pos="549">
          <p15:clr>
            <a:srgbClr val="A4A3A4"/>
          </p15:clr>
        </p15:guide>
        <p15:guide id="60" orient="horz" pos="673">
          <p15:clr>
            <a:srgbClr val="A4A3A4"/>
          </p15:clr>
        </p15:guide>
        <p15:guide id="61" orient="horz" pos="797">
          <p15:clr>
            <a:srgbClr val="A4A3A4"/>
          </p15:clr>
        </p15:guide>
        <p15:guide id="62" orient="horz" pos="921">
          <p15:clr>
            <a:srgbClr val="A4A3A4"/>
          </p15:clr>
        </p15:guide>
        <p15:guide id="63" orient="horz" pos="1044">
          <p15:clr>
            <a:srgbClr val="A4A3A4"/>
          </p15:clr>
        </p15:guide>
        <p15:guide id="64" orient="horz" pos="1168">
          <p15:clr>
            <a:srgbClr val="A4A3A4"/>
          </p15:clr>
        </p15:guide>
        <p15:guide id="65" orient="horz" pos="1292">
          <p15:clr>
            <a:srgbClr val="A4A3A4"/>
          </p15:clr>
        </p15:guide>
        <p15:guide id="66" orient="horz" pos="1416">
          <p15:clr>
            <a:srgbClr val="A4A3A4"/>
          </p15:clr>
        </p15:guide>
        <p15:guide id="67" orient="horz" pos="1540">
          <p15:clr>
            <a:srgbClr val="A4A3A4"/>
          </p15:clr>
        </p15:guide>
        <p15:guide id="68" orient="horz" pos="1664">
          <p15:clr>
            <a:srgbClr val="A4A3A4"/>
          </p15:clr>
        </p15:guide>
        <p15:guide id="69" orient="horz" pos="1788">
          <p15:clr>
            <a:srgbClr val="A4A3A4"/>
          </p15:clr>
        </p15:guide>
        <p15:guide id="70" orient="horz" pos="1912">
          <p15:clr>
            <a:srgbClr val="A4A3A4"/>
          </p15:clr>
        </p15:guide>
        <p15:guide id="71" orient="horz" pos="2036">
          <p15:clr>
            <a:srgbClr val="A4A3A4"/>
          </p15:clr>
        </p15:guide>
        <p15:guide id="72" orient="horz" pos="2160">
          <p15:clr>
            <a:srgbClr val="A4A3A4"/>
          </p15:clr>
        </p15:guide>
        <p15:guide id="73" orient="horz" pos="2283">
          <p15:clr>
            <a:srgbClr val="A4A3A4"/>
          </p15:clr>
        </p15:guide>
        <p15:guide id="74" orient="horz" pos="2407">
          <p15:clr>
            <a:srgbClr val="A4A3A4"/>
          </p15:clr>
        </p15:guide>
        <p15:guide id="75" orient="horz" pos="2531">
          <p15:clr>
            <a:srgbClr val="A4A3A4"/>
          </p15:clr>
        </p15:guide>
        <p15:guide id="76" orient="horz" pos="2655">
          <p15:clr>
            <a:srgbClr val="A4A3A4"/>
          </p15:clr>
        </p15:guide>
        <p15:guide id="77" orient="horz" pos="2779">
          <p15:clr>
            <a:srgbClr val="A4A3A4"/>
          </p15:clr>
        </p15:guide>
        <p15:guide id="78" orient="horz" pos="2903">
          <p15:clr>
            <a:srgbClr val="A4A3A4"/>
          </p15:clr>
        </p15:guide>
        <p15:guide id="79" orient="horz" pos="3027">
          <p15:clr>
            <a:srgbClr val="A4A3A4"/>
          </p15:clr>
        </p15:guide>
        <p15:guide id="80" orient="horz" pos="3151">
          <p15:clr>
            <a:srgbClr val="A4A3A4"/>
          </p15:clr>
        </p15:guide>
        <p15:guide id="81" orient="horz" pos="3275">
          <p15:clr>
            <a:srgbClr val="A4A3A4"/>
          </p15:clr>
        </p15:guide>
        <p15:guide id="82" orient="horz" pos="3398">
          <p15:clr>
            <a:srgbClr val="A4A3A4"/>
          </p15:clr>
        </p15:guide>
        <p15:guide id="83" orient="horz" pos="3522">
          <p15:clr>
            <a:srgbClr val="A4A3A4"/>
          </p15:clr>
        </p15:guide>
        <p15:guide id="84" orient="horz" pos="3646">
          <p15:clr>
            <a:srgbClr val="A4A3A4"/>
          </p15:clr>
        </p15:guide>
        <p15:guide id="85" orient="horz" pos="3770">
          <p15:clr>
            <a:srgbClr val="A4A3A4"/>
          </p15:clr>
        </p15:guide>
        <p15:guide id="86" orient="horz" pos="3894">
          <p15:clr>
            <a:srgbClr val="A4A3A4"/>
          </p15:clr>
        </p15:guide>
        <p15:guide id="87" orient="horz" pos="4018">
          <p15:clr>
            <a:srgbClr val="F26B43"/>
          </p15:clr>
        </p15:guide>
        <p15:guide id="88" pos="150">
          <p15:clr>
            <a:srgbClr val="A4A3A4"/>
          </p15:clr>
        </p15:guide>
        <p15:guide id="89" orient="horz" pos="152">
          <p15:clr>
            <a:srgbClr val="A4A3A4"/>
          </p15:clr>
        </p15:guide>
        <p15:guide id="90" pos="7529">
          <p15:clr>
            <a:srgbClr val="A4A3A4"/>
          </p15:clr>
        </p15:guide>
        <p15:guide id="91" orient="horz" pos="4169">
          <p15:clr>
            <a:srgbClr val="A4A3A4"/>
          </p15:clr>
        </p15:guide>
        <p15:guide id="9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about:blan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477839" y="2645371"/>
            <a:ext cx="4626000" cy="24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</a:pPr>
            <a:r>
              <a:rPr lang="en-AU"/>
              <a:t>Bootcamp Journey 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AU"/>
              <a:t>Week-6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AU"/>
              <a:t>M Kaushik</a:t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AU" u="sng">
                <a:solidFill>
                  <a:schemeClr val="hlink"/>
                </a:solidFill>
                <a:hlinkClick r:id="rId3"/>
              </a:rPr>
              <a:t>mkaushik.kaushik@team.telstra.com​</a:t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aseline="30000" lang="en-AU"/>
              <a:t> 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477838" y="2611120"/>
            <a:ext cx="1982787" cy="1116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AU"/>
              <a:t>Topics covered</a:t>
            </a:r>
            <a:endParaRPr/>
          </a:p>
        </p:txBody>
      </p:sp>
      <p:sp>
        <p:nvSpPr>
          <p:cNvPr id="225" name="Google Shape;225;p29"/>
          <p:cNvSpPr txBox="1"/>
          <p:nvPr>
            <p:ph idx="11" type="ftr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PowerPoint Template </a:t>
            </a:r>
            <a:endParaRPr/>
          </a:p>
        </p:txBody>
      </p:sp>
      <p:sp>
        <p:nvSpPr>
          <p:cNvPr id="226" name="Google Shape;226;p29"/>
          <p:cNvSpPr txBox="1"/>
          <p:nvPr>
            <p:ph idx="12" type="sldNum"/>
          </p:nvPr>
        </p:nvSpPr>
        <p:spPr>
          <a:xfrm>
            <a:off x="477838" y="6477357"/>
            <a:ext cx="397545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Page </a:t>
            </a: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27" name="Google Shape;227;p29"/>
          <p:cNvSpPr txBox="1"/>
          <p:nvPr>
            <p:ph idx="10" type="dt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Registered Telstra®</a:t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881438" y="1973062"/>
            <a:ext cx="60945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2319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90C"/>
              </a:buClr>
              <a:buSzPts val="2400"/>
              <a:buAutoNum type="arabicPeriod"/>
            </a:pPr>
            <a:r>
              <a:rPr lang="en-AU" sz="2400">
                <a:solidFill>
                  <a:srgbClr val="23190C"/>
                </a:solidFill>
              </a:rPr>
              <a:t>API Gateway</a:t>
            </a:r>
            <a:endParaRPr sz="2400">
              <a:solidFill>
                <a:srgbClr val="23190C"/>
              </a:solidFill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90C"/>
              </a:buClr>
              <a:buSzPts val="2400"/>
              <a:buAutoNum type="arabicPeriod"/>
            </a:pPr>
            <a:r>
              <a:rPr lang="en-AU" sz="2400">
                <a:solidFill>
                  <a:srgbClr val="23190C"/>
                </a:solidFill>
              </a:rPr>
              <a:t>KAFKA </a:t>
            </a:r>
            <a:endParaRPr sz="2400">
              <a:solidFill>
                <a:srgbClr val="23190C"/>
              </a:solidFill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90C"/>
              </a:buClr>
              <a:buSzPts val="2400"/>
              <a:buAutoNum type="arabicPeriod"/>
            </a:pPr>
            <a:r>
              <a:rPr lang="en-AU" sz="2400">
                <a:solidFill>
                  <a:srgbClr val="23190C"/>
                </a:solidFill>
              </a:rPr>
              <a:t>Security Basics</a:t>
            </a:r>
            <a:endParaRPr sz="2400">
              <a:solidFill>
                <a:srgbClr val="23190C"/>
              </a:solidFill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458344" y="655350"/>
            <a:ext cx="823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CC8FE"/>
              </a:buClr>
              <a:buSzPts val="4000"/>
              <a:buFont typeface="Play"/>
              <a:buNone/>
            </a:pPr>
            <a:r>
              <a:rPr lang="en-AU"/>
              <a:t>API Gateway</a:t>
            </a:r>
            <a:endParaRPr/>
          </a:p>
        </p:txBody>
      </p:sp>
      <p:sp>
        <p:nvSpPr>
          <p:cNvPr id="234" name="Google Shape;234;p30"/>
          <p:cNvSpPr txBox="1"/>
          <p:nvPr/>
        </p:nvSpPr>
        <p:spPr>
          <a:xfrm>
            <a:off x="1555425" y="1562325"/>
            <a:ext cx="1015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235" name="Google Shape;2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325" y="1888725"/>
            <a:ext cx="8127294" cy="46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458344" y="655350"/>
            <a:ext cx="823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CC8FE"/>
              </a:buClr>
              <a:buSzPts val="4000"/>
              <a:buFont typeface="Play"/>
              <a:buNone/>
            </a:pPr>
            <a:r>
              <a:rPr lang="en-AU"/>
              <a:t>API Gateway</a:t>
            </a:r>
            <a:endParaRPr/>
          </a:p>
        </p:txBody>
      </p:sp>
      <p:sp>
        <p:nvSpPr>
          <p:cNvPr id="241" name="Google Shape;241;p31"/>
          <p:cNvSpPr txBox="1"/>
          <p:nvPr/>
        </p:nvSpPr>
        <p:spPr>
          <a:xfrm>
            <a:off x="1579575" y="2026375"/>
            <a:ext cx="94968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>
                <a:solidFill>
                  <a:schemeClr val="lt1"/>
                </a:solidFill>
              </a:rPr>
              <a:t>Uses of API Gateway</a:t>
            </a:r>
            <a:endParaRPr sz="22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-AU" sz="2200">
                <a:solidFill>
                  <a:schemeClr val="lt1"/>
                </a:solidFill>
              </a:rPr>
              <a:t>Request Routing: Routes client requests to the correct backend services, often aggregating responses.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-AU" sz="2200">
                <a:solidFill>
                  <a:schemeClr val="lt1"/>
                </a:solidFill>
              </a:rPr>
              <a:t>Security: Manages authentication, authorization, and security measures like rate limiting.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-AU" sz="2200">
                <a:solidFill>
                  <a:schemeClr val="lt1"/>
                </a:solidFill>
              </a:rPr>
              <a:t>Monitoring and Resilience: Provides logging, monitoring, and fault tolerance with retries, timeouts, and circuit breakers.</a:t>
            </a:r>
            <a:endParaRPr sz="22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458344" y="655350"/>
            <a:ext cx="823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CC8FE"/>
              </a:buClr>
              <a:buSzPts val="4000"/>
              <a:buFont typeface="Play"/>
              <a:buNone/>
            </a:pPr>
            <a:r>
              <a:rPr lang="en-AU"/>
              <a:t>KAFKA</a:t>
            </a:r>
            <a:endParaRPr/>
          </a:p>
        </p:txBody>
      </p:sp>
      <p:sp>
        <p:nvSpPr>
          <p:cNvPr id="247" name="Google Shape;247;p32"/>
          <p:cNvSpPr txBox="1"/>
          <p:nvPr/>
        </p:nvSpPr>
        <p:spPr>
          <a:xfrm>
            <a:off x="1555425" y="1562325"/>
            <a:ext cx="1015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48" name="Google Shape;248;p32"/>
          <p:cNvSpPr txBox="1"/>
          <p:nvPr/>
        </p:nvSpPr>
        <p:spPr>
          <a:xfrm>
            <a:off x="1450200" y="1555275"/>
            <a:ext cx="1004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737" y="1583763"/>
            <a:ext cx="7955067" cy="44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458344" y="655350"/>
            <a:ext cx="823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CC8FE"/>
              </a:buClr>
              <a:buSzPts val="4000"/>
              <a:buFont typeface="Play"/>
              <a:buNone/>
            </a:pPr>
            <a:r>
              <a:rPr lang="en-AU"/>
              <a:t>KAFKA</a:t>
            </a:r>
            <a:endParaRPr/>
          </a:p>
        </p:txBody>
      </p:sp>
      <p:sp>
        <p:nvSpPr>
          <p:cNvPr id="255" name="Google Shape;255;p33"/>
          <p:cNvSpPr txBox="1"/>
          <p:nvPr/>
        </p:nvSpPr>
        <p:spPr>
          <a:xfrm>
            <a:off x="1555425" y="1562325"/>
            <a:ext cx="1015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1450200" y="1555275"/>
            <a:ext cx="10041600" cy="5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Kafka differs from other messaging systems in key ways: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en-AU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Scalability: Kafka is designed for high throughput and scalability, supporting large volumes of data across distributed clusters with ease.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en-AU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Durability: Kafka stores data on disk and replicates it across multiple nodes, ensuring durability and fault tolerance, unlike traditional systems that may lose messages if not consumed immediately.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en-AU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Decoupling of Producers and Consumers: Kafka allows multiple consumers to read the same message independently, while other systems typically allow one-time consumption.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en-AU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Stream Processing: Kafka supports real-time stream processing with tools like Kafka Streams, enabling complex event-driven architectures.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467771" y="603317"/>
            <a:ext cx="823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CC8FE"/>
              </a:buClr>
              <a:buSzPts val="4000"/>
              <a:buFont typeface="Play"/>
              <a:buNone/>
            </a:pPr>
            <a:r>
              <a:rPr lang="en-AU"/>
              <a:t>Security Basics</a:t>
            </a:r>
            <a:endParaRPr/>
          </a:p>
        </p:txBody>
      </p:sp>
      <p:sp>
        <p:nvSpPr>
          <p:cNvPr id="262" name="Google Shape;262;p34"/>
          <p:cNvSpPr txBox="1"/>
          <p:nvPr/>
        </p:nvSpPr>
        <p:spPr>
          <a:xfrm>
            <a:off x="1480009" y="1562320"/>
            <a:ext cx="10410334" cy="3504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>
            <a:off x="1750500" y="1583275"/>
            <a:ext cx="8691000" cy="44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Security Principles: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en-AU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Least Privilege: Give users and systems only the access they need, nothing more.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en-AU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Defense in Depth: Use multiple layers of security to protect against threats.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en-AU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Fail Securely: Ensure systems remain secure even when failures occur.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en-AU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Minimize Attack Surface: Limit exposed features and entry points to reduce vulnerabilities.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en-AU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AU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AU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lidate Input: Always check and sanitize inputs to prevent attacks.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title"/>
          </p:nvPr>
        </p:nvSpPr>
        <p:spPr>
          <a:xfrm>
            <a:off x="467771" y="603317"/>
            <a:ext cx="823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CC8FE"/>
              </a:buClr>
              <a:buSzPts val="4000"/>
              <a:buFont typeface="Play"/>
              <a:buNone/>
            </a:pPr>
            <a:r>
              <a:rPr lang="en-AU"/>
              <a:t>Security Basics</a:t>
            </a:r>
            <a:endParaRPr/>
          </a:p>
        </p:txBody>
      </p:sp>
      <p:sp>
        <p:nvSpPr>
          <p:cNvPr id="269" name="Google Shape;269;p35"/>
          <p:cNvSpPr txBox="1"/>
          <p:nvPr/>
        </p:nvSpPr>
        <p:spPr>
          <a:xfrm>
            <a:off x="1480009" y="1562320"/>
            <a:ext cx="1041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1750500" y="1583275"/>
            <a:ext cx="9301800" cy="44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OWASP</a:t>
            </a: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en-AU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OWASP Top 10: Highlights the most critical web security risks.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en-AU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Open Source: Offers free, open-source security tools and resources.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en-AU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Global Community: Backed by a worldwide community of experts.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en-AU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OWASP Projects: Hosts numerous security projects, such as tools for vulnerability testing and secure development.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en-AU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Industry Influence: OWASP resources are widely used by industries for compliance and security audits.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en-AU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Standards Collaboration: Works with other organizations to develop security standards and frameworks.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en-AU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Code Review Guides: Provides detailed guidelines on secure code review practices.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en-AU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Mobile Security: Offers resources specific to mobile app security through the OWASP Mobile Security Project.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477838" y="3166736"/>
            <a:ext cx="3744000" cy="6470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AU"/>
              <a:t>Thank you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lstra International 2023 Sky 80">
  <a:themeElements>
    <a:clrScheme name="Telstra Corporate 2023">
      <a:dk1>
        <a:srgbClr val="131A35"/>
      </a:dk1>
      <a:lt1>
        <a:srgbClr val="FFFFFF"/>
      </a:lt1>
      <a:dk2>
        <a:srgbClr val="F5EDE2"/>
      </a:dk2>
      <a:lt2>
        <a:srgbClr val="FFFFFF"/>
      </a:lt2>
      <a:accent1>
        <a:srgbClr val="1A2E61"/>
      </a:accent1>
      <a:accent2>
        <a:srgbClr val="0D54FF"/>
      </a:accent2>
      <a:accent3>
        <a:srgbClr val="F96449"/>
      </a:accent3>
      <a:accent4>
        <a:srgbClr val="F44E1A"/>
      </a:accent4>
      <a:accent5>
        <a:srgbClr val="F5EDE2"/>
      </a:accent5>
      <a:accent6>
        <a:srgbClr val="D4CDC3"/>
      </a:accent6>
      <a:hlink>
        <a:srgbClr val="0D54FF"/>
      </a:hlink>
      <a:folHlink>
        <a:srgbClr val="F964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