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Play"/>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Play-regular.fntdata"/><Relationship Id="rId14" Type="http://schemas.openxmlformats.org/officeDocument/2006/relationships/slide" Target="slides/slide10.xml"/><Relationship Id="rId16" Type="http://schemas.openxmlformats.org/officeDocument/2006/relationships/font" Target="font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8562da37e5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8562da37e5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8562da37e5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28562da37e5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8562da37e5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28562da37e5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562da37e5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28562da37e5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8562da37e5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8562da37e5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Gradient" showMasterSp="0">
  <p:cSld name="Cover_Gradient">
    <p:bg>
      <p:bgPr>
        <a:solidFill>
          <a:schemeClr val="accent1"/>
        </a:solidFill>
      </p:bgPr>
    </p:bg>
    <p:spTree>
      <p:nvGrpSpPr>
        <p:cNvPr id="17" name="Shape 17"/>
        <p:cNvGrpSpPr/>
        <p:nvPr/>
      </p:nvGrpSpPr>
      <p:grpSpPr>
        <a:xfrm>
          <a:off x="0" y="0"/>
          <a:ext cx="0" cy="0"/>
          <a:chOff x="0" y="0"/>
          <a:chExt cx="0" cy="0"/>
        </a:xfrm>
      </p:grpSpPr>
      <p:sp>
        <p:nvSpPr>
          <p:cNvPr id="18" name="Google Shape;18;p2"/>
          <p:cNvSpPr/>
          <p:nvPr/>
        </p:nvSpPr>
        <p:spPr>
          <a:xfrm flipH="1" rot="10800000">
            <a:off x="0" y="0"/>
            <a:ext cx="11952288" cy="6377168"/>
          </a:xfrm>
          <a:prstGeom prst="round1Rect">
            <a:avLst>
              <a:gd fmla="val 21447" name="adj"/>
            </a:avLst>
          </a:prstGeom>
          <a:gradFill>
            <a:gsLst>
              <a:gs pos="0">
                <a:srgbClr val="0D54FF">
                  <a:alpha val="0"/>
                </a:srgbClr>
              </a:gs>
              <a:gs pos="35000">
                <a:srgbClr val="0D54FF">
                  <a:alpha val="0"/>
                </a:srgbClr>
              </a:gs>
              <a:gs pos="100000">
                <a:srgbClr val="0D54FF">
                  <a:alpha val="8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
          <p:cNvSpPr txBox="1"/>
          <p:nvPr>
            <p:ph idx="1" type="body"/>
          </p:nvPr>
        </p:nvSpPr>
        <p:spPr>
          <a:xfrm>
            <a:off x="477839" y="2645371"/>
            <a:ext cx="4625974" cy="1846659"/>
          </a:xfrm>
          <a:prstGeom prst="rect">
            <a:avLst/>
          </a:prstGeom>
          <a:noFill/>
          <a:ln>
            <a:noFill/>
          </a:ln>
        </p:spPr>
        <p:txBody>
          <a:bodyPr anchorCtr="0" anchor="t" bIns="0" lIns="0" spcFirstLastPara="1" rIns="0" wrap="square" tIns="0">
            <a:spAutoFit/>
          </a:bodyPr>
          <a:lstStyle>
            <a:lvl1pPr indent="-228600" lvl="0" marL="457200" algn="l">
              <a:lnSpc>
                <a:spcPct val="85000"/>
              </a:lnSpc>
              <a:spcBef>
                <a:spcPts val="0"/>
              </a:spcBef>
              <a:spcAft>
                <a:spcPts val="0"/>
              </a:spcAft>
              <a:buClr>
                <a:schemeClr val="accent3"/>
              </a:buClr>
              <a:buSzPts val="4000"/>
              <a:buNone/>
              <a:defRPr sz="4000">
                <a:solidFill>
                  <a:schemeClr val="accent3"/>
                </a:solidFill>
                <a:latin typeface="Play"/>
                <a:ea typeface="Play"/>
                <a:cs typeface="Play"/>
                <a:sym typeface="Play"/>
              </a:defRPr>
            </a:lvl1pPr>
            <a:lvl2pPr indent="-228600" lvl="1" marL="914400" algn="l">
              <a:lnSpc>
                <a:spcPct val="100000"/>
              </a:lnSpc>
              <a:spcBef>
                <a:spcPts val="600"/>
              </a:spcBef>
              <a:spcAft>
                <a:spcPts val="0"/>
              </a:spcAft>
              <a:buClr>
                <a:schemeClr val="lt1"/>
              </a:buClr>
              <a:buSzPts val="2400"/>
              <a:buNone/>
              <a:defRPr sz="2400">
                <a:solidFill>
                  <a:schemeClr val="lt1"/>
                </a:solidFill>
              </a:defRPr>
            </a:lvl2pPr>
            <a:lvl3pPr indent="-228600" lvl="2" marL="1371600" algn="l">
              <a:lnSpc>
                <a:spcPct val="100000"/>
              </a:lnSpc>
              <a:spcBef>
                <a:spcPts val="600"/>
              </a:spcBef>
              <a:spcAft>
                <a:spcPts val="0"/>
              </a:spcAft>
              <a:buClr>
                <a:schemeClr val="lt1"/>
              </a:buClr>
              <a:buSzPts val="1800"/>
              <a:buNone/>
              <a:defRPr sz="1800">
                <a:solidFill>
                  <a:schemeClr val="lt1"/>
                </a:solidFill>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0" name="Google Shape;20;p2"/>
          <p:cNvPicPr preferRelativeResize="0"/>
          <p:nvPr/>
        </p:nvPicPr>
        <p:blipFill rotWithShape="1">
          <a:blip r:embed="rId2">
            <a:alphaModFix/>
          </a:blip>
          <a:srcRect b="0" l="0" r="0" t="0"/>
          <a:stretch/>
        </p:blipFill>
        <p:spPr>
          <a:xfrm>
            <a:off x="477839"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_Solid + Keyline" showMasterSp="0">
  <p:cSld name="Divider_Solid + Keyline">
    <p:bg>
      <p:bgPr>
        <a:solidFill>
          <a:schemeClr val="accent1"/>
        </a:solidFill>
      </p:bgPr>
    </p:bg>
    <p:spTree>
      <p:nvGrpSpPr>
        <p:cNvPr id="71" name="Shape 71"/>
        <p:cNvGrpSpPr/>
        <p:nvPr/>
      </p:nvGrpSpPr>
      <p:grpSpPr>
        <a:xfrm>
          <a:off x="0" y="0"/>
          <a:ext cx="0" cy="0"/>
          <a:chOff x="0" y="0"/>
          <a:chExt cx="0" cy="0"/>
        </a:xfrm>
      </p:grpSpPr>
      <p:sp>
        <p:nvSpPr>
          <p:cNvPr id="72" name="Google Shape;72;p11"/>
          <p:cNvSpPr/>
          <p:nvPr/>
        </p:nvSpPr>
        <p:spPr>
          <a:xfrm flipH="1" rot="10800000">
            <a:off x="-1586" y="-3"/>
            <a:ext cx="9731374" cy="5788028"/>
          </a:xfrm>
          <a:prstGeom prst="round1Rect">
            <a:avLst>
              <a:gd fmla="val 27151"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11"/>
          <p:cNvSpPr txBox="1"/>
          <p:nvPr>
            <p:ph type="title"/>
          </p:nvPr>
        </p:nvSpPr>
        <p:spPr>
          <a:xfrm>
            <a:off x="477838" y="3041651"/>
            <a:ext cx="3744912" cy="1062407"/>
          </a:xfrm>
          <a:prstGeom prst="rect">
            <a:avLst/>
          </a:prstGeom>
          <a:noFill/>
          <a:ln>
            <a:noFill/>
          </a:ln>
        </p:spPr>
        <p:txBody>
          <a:bodyPr anchorCtr="0" anchor="t" bIns="0" lIns="0" spcFirstLastPara="1" rIns="0" wrap="square" tIns="0">
            <a:spAutoFit/>
          </a:bodyPr>
          <a:lstStyle>
            <a:lvl1pPr lvl="0" algn="l">
              <a:lnSpc>
                <a:spcPct val="85000"/>
              </a:lnSpc>
              <a:spcBef>
                <a:spcPts val="0"/>
              </a:spcBef>
              <a:spcAft>
                <a:spcPts val="0"/>
              </a:spcAft>
              <a:buClr>
                <a:srgbClr val="6CC8FE"/>
              </a:buClr>
              <a:buSzPts val="4000"/>
              <a:buFont typeface="Play"/>
              <a:buNone/>
              <a:defRPr sz="4000">
                <a:solidFill>
                  <a:srgbClr val="6CC8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4" name="Google Shape;74;p11"/>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_Image Mask">
  <p:cSld name="Agenda_Image Mask">
    <p:bg>
      <p:bgPr>
        <a:solidFill>
          <a:schemeClr val="dk2"/>
        </a:solidFill>
      </p:bgPr>
    </p:bg>
    <p:spTree>
      <p:nvGrpSpPr>
        <p:cNvPr id="75" name="Shape 75"/>
        <p:cNvGrpSpPr/>
        <p:nvPr/>
      </p:nvGrpSpPr>
      <p:grpSpPr>
        <a:xfrm>
          <a:off x="0" y="0"/>
          <a:ext cx="0" cy="0"/>
          <a:chOff x="0" y="0"/>
          <a:chExt cx="0" cy="0"/>
        </a:xfrm>
      </p:grpSpPr>
      <p:sp>
        <p:nvSpPr>
          <p:cNvPr id="76" name="Google Shape;76;p12"/>
          <p:cNvSpPr/>
          <p:nvPr>
            <p:ph idx="2" type="pic"/>
          </p:nvPr>
        </p:nvSpPr>
        <p:spPr>
          <a:xfrm>
            <a:off x="5324474" y="1462088"/>
            <a:ext cx="6867522" cy="5395912"/>
          </a:xfrm>
          <a:prstGeom prst="rect">
            <a:avLst/>
          </a:prstGeom>
          <a:solidFill>
            <a:srgbClr val="E3E3E3"/>
          </a:solidFill>
          <a:ln>
            <a:noFill/>
          </a:ln>
        </p:spPr>
      </p:sp>
      <p:sp>
        <p:nvSpPr>
          <p:cNvPr id="77" name="Google Shape;77;p12"/>
          <p:cNvSpPr txBox="1"/>
          <p:nvPr>
            <p:ph type="title"/>
          </p:nvPr>
        </p:nvSpPr>
        <p:spPr>
          <a:xfrm>
            <a:off x="477838" y="477838"/>
            <a:ext cx="4625975" cy="787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4000"/>
              <a:buFont typeface="Pla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80" name="Google Shape;80;p12"/>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 type="body"/>
          </p:nvPr>
        </p:nvSpPr>
        <p:spPr>
          <a:xfrm>
            <a:off x="477838" y="1797050"/>
            <a:ext cx="309380"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3" type="body"/>
          </p:nvPr>
        </p:nvSpPr>
        <p:spPr>
          <a:xfrm>
            <a:off x="1009649" y="1800769"/>
            <a:ext cx="3654425"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4" type="body"/>
          </p:nvPr>
        </p:nvSpPr>
        <p:spPr>
          <a:xfrm>
            <a:off x="477838" y="2662417"/>
            <a:ext cx="371897"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2"/>
          <p:cNvSpPr txBox="1"/>
          <p:nvPr>
            <p:ph idx="5" type="body"/>
          </p:nvPr>
        </p:nvSpPr>
        <p:spPr>
          <a:xfrm>
            <a:off x="1009649" y="2666136"/>
            <a:ext cx="3654425"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2"/>
          <p:cNvSpPr txBox="1"/>
          <p:nvPr>
            <p:ph idx="6" type="body"/>
          </p:nvPr>
        </p:nvSpPr>
        <p:spPr>
          <a:xfrm>
            <a:off x="477838" y="3527784"/>
            <a:ext cx="381515"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2"/>
          <p:cNvSpPr txBox="1"/>
          <p:nvPr>
            <p:ph idx="7" type="body"/>
          </p:nvPr>
        </p:nvSpPr>
        <p:spPr>
          <a:xfrm>
            <a:off x="1009649" y="3531503"/>
            <a:ext cx="3654425"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2"/>
          <p:cNvSpPr txBox="1"/>
          <p:nvPr>
            <p:ph idx="8" type="body"/>
          </p:nvPr>
        </p:nvSpPr>
        <p:spPr>
          <a:xfrm>
            <a:off x="477838" y="4393151"/>
            <a:ext cx="413575"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2"/>
          <p:cNvSpPr txBox="1"/>
          <p:nvPr>
            <p:ph idx="9" type="body"/>
          </p:nvPr>
        </p:nvSpPr>
        <p:spPr>
          <a:xfrm>
            <a:off x="1009649" y="4396870"/>
            <a:ext cx="3654425"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2"/>
          <p:cNvSpPr txBox="1"/>
          <p:nvPr>
            <p:ph idx="13" type="body"/>
          </p:nvPr>
        </p:nvSpPr>
        <p:spPr>
          <a:xfrm>
            <a:off x="477838" y="5258518"/>
            <a:ext cx="383118"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2"/>
          <p:cNvSpPr txBox="1"/>
          <p:nvPr>
            <p:ph idx="14" type="body"/>
          </p:nvPr>
        </p:nvSpPr>
        <p:spPr>
          <a:xfrm>
            <a:off x="1009649" y="5262237"/>
            <a:ext cx="3654425"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dk2"/>
        </a:solidFill>
      </p:bgPr>
    </p:bg>
    <p:spTree>
      <p:nvGrpSpPr>
        <p:cNvPr id="91" name="Shape 91"/>
        <p:cNvGrpSpPr/>
        <p:nvPr/>
      </p:nvGrpSpPr>
      <p:grpSpPr>
        <a:xfrm>
          <a:off x="0" y="0"/>
          <a:ext cx="0" cy="0"/>
          <a:chOff x="0" y="0"/>
          <a:chExt cx="0" cy="0"/>
        </a:xfrm>
      </p:grpSpPr>
      <p:sp>
        <p:nvSpPr>
          <p:cNvPr id="92" name="Google Shape;92;p13"/>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94" name="Google Shape;94;p13"/>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 type="body"/>
          </p:nvPr>
        </p:nvSpPr>
        <p:spPr>
          <a:xfrm>
            <a:off x="477839" y="477838"/>
            <a:ext cx="9251949"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3"/>
          <p:cNvSpPr txBox="1"/>
          <p:nvPr>
            <p:ph idx="2" type="body"/>
          </p:nvPr>
        </p:nvSpPr>
        <p:spPr>
          <a:xfrm>
            <a:off x="477838" y="1657350"/>
            <a:ext cx="11234737" cy="432752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 Content">
  <p:cSld name="Title and 2 Column Content">
    <p:spTree>
      <p:nvGrpSpPr>
        <p:cNvPr id="97" name="Shape 97"/>
        <p:cNvGrpSpPr/>
        <p:nvPr/>
      </p:nvGrpSpPr>
      <p:grpSpPr>
        <a:xfrm>
          <a:off x="0" y="0"/>
          <a:ext cx="0" cy="0"/>
          <a:chOff x="0" y="0"/>
          <a:chExt cx="0" cy="0"/>
        </a:xfrm>
      </p:grpSpPr>
      <p:sp>
        <p:nvSpPr>
          <p:cNvPr id="98" name="Google Shape;98;p14"/>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4"/>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00" name="Google Shape;100;p14"/>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 type="body"/>
          </p:nvPr>
        </p:nvSpPr>
        <p:spPr>
          <a:xfrm>
            <a:off x="477839" y="477838"/>
            <a:ext cx="9251949"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4"/>
          <p:cNvSpPr txBox="1"/>
          <p:nvPr>
            <p:ph idx="2" type="body"/>
          </p:nvPr>
        </p:nvSpPr>
        <p:spPr>
          <a:xfrm>
            <a:off x="477838" y="1657350"/>
            <a:ext cx="5284800" cy="432752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4"/>
          <p:cNvSpPr txBox="1"/>
          <p:nvPr>
            <p:ph idx="3" type="body"/>
          </p:nvPr>
        </p:nvSpPr>
        <p:spPr>
          <a:xfrm>
            <a:off x="6426200" y="1657350"/>
            <a:ext cx="5284788" cy="4327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3, 2/3 Column Content">
  <p:cSld name="Title and 1/3, 2/3 Column Content">
    <p:bg>
      <p:bgPr>
        <a:solidFill>
          <a:schemeClr val="dk2"/>
        </a:solidFill>
      </p:bgPr>
    </p:bg>
    <p:spTree>
      <p:nvGrpSpPr>
        <p:cNvPr id="104" name="Shape 104"/>
        <p:cNvGrpSpPr/>
        <p:nvPr/>
      </p:nvGrpSpPr>
      <p:grpSpPr>
        <a:xfrm>
          <a:off x="0" y="0"/>
          <a:ext cx="0" cy="0"/>
          <a:chOff x="0" y="0"/>
          <a:chExt cx="0" cy="0"/>
        </a:xfrm>
      </p:grpSpPr>
      <p:sp>
        <p:nvSpPr>
          <p:cNvPr id="105" name="Google Shape;105;p15"/>
          <p:cNvSpPr/>
          <p:nvPr/>
        </p:nvSpPr>
        <p:spPr>
          <a:xfrm flipH="1">
            <a:off x="4443413" y="1462088"/>
            <a:ext cx="7761287" cy="5395912"/>
          </a:xfrm>
          <a:custGeom>
            <a:rect b="b" l="l" r="r" t="t"/>
            <a:pathLst>
              <a:path extrusionOk="0" h="5395912" w="7761287">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6" name="Google Shape;106;p15"/>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5"/>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08" name="Google Shape;108;p15"/>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
          <p:cNvSpPr txBox="1"/>
          <p:nvPr>
            <p:ph idx="1" type="body"/>
          </p:nvPr>
        </p:nvSpPr>
        <p:spPr>
          <a:xfrm>
            <a:off x="477839" y="477838"/>
            <a:ext cx="9251949"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5"/>
          <p:cNvSpPr txBox="1"/>
          <p:nvPr>
            <p:ph idx="2" type="body"/>
          </p:nvPr>
        </p:nvSpPr>
        <p:spPr>
          <a:xfrm>
            <a:off x="477838" y="2266244"/>
            <a:ext cx="3524400" cy="3718631"/>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5"/>
          <p:cNvSpPr txBox="1"/>
          <p:nvPr>
            <p:ph idx="3" type="body"/>
          </p:nvPr>
        </p:nvSpPr>
        <p:spPr>
          <a:xfrm>
            <a:off x="5095456" y="2266244"/>
            <a:ext cx="6609600" cy="37188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3"/>
              </a:buClr>
              <a:buSzPts val="1800"/>
              <a:buNone/>
              <a:defRPr>
                <a:solidFill>
                  <a:schemeClr val="accent3"/>
                </a:solidFill>
              </a:defRPr>
            </a:lvl1pPr>
            <a:lvl2pPr indent="-228600" lvl="1" marL="914400" algn="l">
              <a:lnSpc>
                <a:spcPct val="120000"/>
              </a:lnSpc>
              <a:spcBef>
                <a:spcPts val="600"/>
              </a:spcBef>
              <a:spcAft>
                <a:spcPts val="0"/>
              </a:spcAft>
              <a:buClr>
                <a:schemeClr val="lt1"/>
              </a:buClr>
              <a:buSzPts val="1600"/>
              <a:buNone/>
              <a:defRPr>
                <a:solidFill>
                  <a:schemeClr val="lt1"/>
                </a:solidFill>
              </a:defRPr>
            </a:lvl2pPr>
            <a:lvl3pPr indent="-330200" lvl="2" marL="1371600" algn="l">
              <a:lnSpc>
                <a:spcPct val="120000"/>
              </a:lnSpc>
              <a:spcBef>
                <a:spcPts val="600"/>
              </a:spcBef>
              <a:spcAft>
                <a:spcPts val="0"/>
              </a:spcAft>
              <a:buClr>
                <a:schemeClr val="lt1"/>
              </a:buClr>
              <a:buSzPts val="1600"/>
              <a:buChar char="•"/>
              <a:defRPr>
                <a:solidFill>
                  <a:schemeClr val="lt1"/>
                </a:solidFill>
              </a:defRPr>
            </a:lvl3pPr>
            <a:lvl4pPr indent="-330200" lvl="3" marL="1828800" algn="l">
              <a:lnSpc>
                <a:spcPct val="120000"/>
              </a:lnSpc>
              <a:spcBef>
                <a:spcPts val="600"/>
              </a:spcBef>
              <a:spcAft>
                <a:spcPts val="0"/>
              </a:spcAft>
              <a:buClr>
                <a:schemeClr val="lt1"/>
              </a:buClr>
              <a:buSzPts val="1600"/>
              <a:buChar char="•"/>
              <a:defRPr>
                <a:solidFill>
                  <a:schemeClr val="lt1"/>
                </a:solidFill>
              </a:defRPr>
            </a:lvl4pPr>
            <a:lvl5pPr indent="-330200" lvl="4" marL="2286000" algn="l">
              <a:lnSpc>
                <a:spcPct val="120000"/>
              </a:lnSpc>
              <a:spcBef>
                <a:spcPts val="600"/>
              </a:spcBef>
              <a:spcAft>
                <a:spcPts val="0"/>
              </a:spcAft>
              <a:buClr>
                <a:schemeClr val="lt1"/>
              </a:buClr>
              <a:buSzPts val="1600"/>
              <a:buChar char="•"/>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3 Content, 2/3 Image">
  <p:cSld name="Title and 1/3 Content, 2/3 Image">
    <p:bg>
      <p:bgPr>
        <a:solidFill>
          <a:schemeClr val="dk2"/>
        </a:solidFill>
      </p:bgPr>
    </p:bg>
    <p:spTree>
      <p:nvGrpSpPr>
        <p:cNvPr id="112" name="Shape 112"/>
        <p:cNvGrpSpPr/>
        <p:nvPr/>
      </p:nvGrpSpPr>
      <p:grpSpPr>
        <a:xfrm>
          <a:off x="0" y="0"/>
          <a:ext cx="0" cy="0"/>
          <a:chOff x="0" y="0"/>
          <a:chExt cx="0" cy="0"/>
        </a:xfrm>
      </p:grpSpPr>
      <p:sp>
        <p:nvSpPr>
          <p:cNvPr id="113" name="Google Shape;113;p16"/>
          <p:cNvSpPr/>
          <p:nvPr>
            <p:ph idx="2" type="pic"/>
          </p:nvPr>
        </p:nvSpPr>
        <p:spPr>
          <a:xfrm>
            <a:off x="0" y="0"/>
            <a:ext cx="6645275" cy="6858000"/>
          </a:xfrm>
          <a:prstGeom prst="round1Rect">
            <a:avLst>
              <a:gd fmla="val 8586" name="adj"/>
            </a:avLst>
          </a:prstGeom>
          <a:solidFill>
            <a:srgbClr val="E3E3E3"/>
          </a:solidFill>
          <a:ln>
            <a:noFill/>
          </a:ln>
        </p:spPr>
      </p:sp>
      <p:sp>
        <p:nvSpPr>
          <p:cNvPr id="114" name="Google Shape;114;p16"/>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6"/>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b="0" i="0" sz="800" u="none" cap="none" strike="noStrike">
                <a:solidFill>
                  <a:schemeClr val="lt1"/>
                </a:solidFill>
                <a:latin typeface="Arial"/>
                <a:ea typeface="Arial"/>
                <a:cs typeface="Arial"/>
                <a:sym typeface="Arial"/>
              </a:defRPr>
            </a:lvl1pPr>
            <a:lvl2pPr indent="0" lvl="1" marL="0" algn="l">
              <a:spcBef>
                <a:spcPts val="0"/>
              </a:spcBef>
              <a:buNone/>
              <a:defRPr b="0" i="0" sz="800" u="none" cap="none" strike="noStrike">
                <a:solidFill>
                  <a:schemeClr val="lt1"/>
                </a:solidFill>
                <a:latin typeface="Arial"/>
                <a:ea typeface="Arial"/>
                <a:cs typeface="Arial"/>
                <a:sym typeface="Arial"/>
              </a:defRPr>
            </a:lvl2pPr>
            <a:lvl3pPr indent="0" lvl="2" marL="0" algn="l">
              <a:spcBef>
                <a:spcPts val="0"/>
              </a:spcBef>
              <a:buNone/>
              <a:defRPr b="0" i="0" sz="800" u="none" cap="none" strike="noStrike">
                <a:solidFill>
                  <a:schemeClr val="lt1"/>
                </a:solidFill>
                <a:latin typeface="Arial"/>
                <a:ea typeface="Arial"/>
                <a:cs typeface="Arial"/>
                <a:sym typeface="Arial"/>
              </a:defRPr>
            </a:lvl3pPr>
            <a:lvl4pPr indent="0" lvl="3" marL="0" algn="l">
              <a:spcBef>
                <a:spcPts val="0"/>
              </a:spcBef>
              <a:buNone/>
              <a:defRPr b="0" i="0" sz="800" u="none" cap="none" strike="noStrike">
                <a:solidFill>
                  <a:schemeClr val="lt1"/>
                </a:solidFill>
                <a:latin typeface="Arial"/>
                <a:ea typeface="Arial"/>
                <a:cs typeface="Arial"/>
                <a:sym typeface="Arial"/>
              </a:defRPr>
            </a:lvl4pPr>
            <a:lvl5pPr indent="0" lvl="4" marL="0" algn="l">
              <a:spcBef>
                <a:spcPts val="0"/>
              </a:spcBef>
              <a:buNone/>
              <a:defRPr b="0" i="0" sz="800" u="none" cap="none" strike="noStrike">
                <a:solidFill>
                  <a:schemeClr val="lt1"/>
                </a:solidFill>
                <a:latin typeface="Arial"/>
                <a:ea typeface="Arial"/>
                <a:cs typeface="Arial"/>
                <a:sym typeface="Arial"/>
              </a:defRPr>
            </a:lvl5pPr>
            <a:lvl6pPr indent="0" lvl="5" marL="0" algn="l">
              <a:spcBef>
                <a:spcPts val="0"/>
              </a:spcBef>
              <a:buNone/>
              <a:defRPr b="0" i="0" sz="800" u="none" cap="none" strike="noStrike">
                <a:solidFill>
                  <a:schemeClr val="lt1"/>
                </a:solidFill>
                <a:latin typeface="Arial"/>
                <a:ea typeface="Arial"/>
                <a:cs typeface="Arial"/>
                <a:sym typeface="Arial"/>
              </a:defRPr>
            </a:lvl6pPr>
            <a:lvl7pPr indent="0" lvl="6" marL="0" algn="l">
              <a:spcBef>
                <a:spcPts val="0"/>
              </a:spcBef>
              <a:buNone/>
              <a:defRPr b="0" i="0" sz="800" u="none" cap="none" strike="noStrike">
                <a:solidFill>
                  <a:schemeClr val="lt1"/>
                </a:solidFill>
                <a:latin typeface="Arial"/>
                <a:ea typeface="Arial"/>
                <a:cs typeface="Arial"/>
                <a:sym typeface="Arial"/>
              </a:defRPr>
            </a:lvl7pPr>
            <a:lvl8pPr indent="0" lvl="7" marL="0" algn="l">
              <a:spcBef>
                <a:spcPts val="0"/>
              </a:spcBef>
              <a:buNone/>
              <a:defRPr b="0" i="0" sz="800" u="none" cap="none" strike="noStrike">
                <a:solidFill>
                  <a:schemeClr val="lt1"/>
                </a:solidFill>
                <a:latin typeface="Arial"/>
                <a:ea typeface="Arial"/>
                <a:cs typeface="Arial"/>
                <a:sym typeface="Arial"/>
              </a:defRPr>
            </a:lvl8pPr>
            <a:lvl9pPr indent="0" lvl="8" marL="0" algn="l">
              <a:spcBef>
                <a:spcPts val="0"/>
              </a:spcBef>
              <a:buNone/>
              <a:defRPr b="0" i="0" sz="8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16" name="Google Shape;116;p16"/>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7104063" y="1462088"/>
            <a:ext cx="4608512" cy="787400"/>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6"/>
          <p:cNvSpPr txBox="1"/>
          <p:nvPr>
            <p:ph idx="3" type="body"/>
          </p:nvPr>
        </p:nvSpPr>
        <p:spPr>
          <a:xfrm>
            <a:off x="7086600" y="2641600"/>
            <a:ext cx="4613025" cy="334327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Column Content">
  <p:cSld name="Title and 3 Column Content">
    <p:spTree>
      <p:nvGrpSpPr>
        <p:cNvPr id="119" name="Shape 119"/>
        <p:cNvGrpSpPr/>
        <p:nvPr/>
      </p:nvGrpSpPr>
      <p:grpSpPr>
        <a:xfrm>
          <a:off x="0" y="0"/>
          <a:ext cx="0" cy="0"/>
          <a:chOff x="0" y="0"/>
          <a:chExt cx="0" cy="0"/>
        </a:xfrm>
      </p:grpSpPr>
      <p:sp>
        <p:nvSpPr>
          <p:cNvPr id="120" name="Google Shape;120;p17"/>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7"/>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22" name="Google Shape;122;p17"/>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7"/>
          <p:cNvSpPr txBox="1"/>
          <p:nvPr>
            <p:ph idx="1" type="body"/>
          </p:nvPr>
        </p:nvSpPr>
        <p:spPr>
          <a:xfrm>
            <a:off x="477839" y="477838"/>
            <a:ext cx="9251949"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7"/>
          <p:cNvSpPr txBox="1"/>
          <p:nvPr>
            <p:ph idx="2" type="body"/>
          </p:nvPr>
        </p:nvSpPr>
        <p:spPr>
          <a:xfrm>
            <a:off x="477838" y="1657350"/>
            <a:ext cx="3304800" cy="432752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7"/>
          <p:cNvSpPr txBox="1"/>
          <p:nvPr>
            <p:ph idx="3" type="body"/>
          </p:nvPr>
        </p:nvSpPr>
        <p:spPr>
          <a:xfrm>
            <a:off x="4442619" y="1657350"/>
            <a:ext cx="3304800" cy="4327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7"/>
          <p:cNvSpPr txBox="1"/>
          <p:nvPr>
            <p:ph idx="4" type="body"/>
          </p:nvPr>
        </p:nvSpPr>
        <p:spPr>
          <a:xfrm>
            <a:off x="8407400" y="1657350"/>
            <a:ext cx="3305175" cy="432752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2x Text w/ Icon">
  <p:cSld name="Title, Image, 2x Text w/ Icon">
    <p:bg>
      <p:bgPr>
        <a:solidFill>
          <a:schemeClr val="dk2"/>
        </a:solidFill>
      </p:bgPr>
    </p:bg>
    <p:spTree>
      <p:nvGrpSpPr>
        <p:cNvPr id="127" name="Shape 127"/>
        <p:cNvGrpSpPr/>
        <p:nvPr/>
      </p:nvGrpSpPr>
      <p:grpSpPr>
        <a:xfrm>
          <a:off x="0" y="0"/>
          <a:ext cx="0" cy="0"/>
          <a:chOff x="0" y="0"/>
          <a:chExt cx="0" cy="0"/>
        </a:xfrm>
      </p:grpSpPr>
      <p:sp>
        <p:nvSpPr>
          <p:cNvPr id="128" name="Google Shape;128;p18"/>
          <p:cNvSpPr/>
          <p:nvPr>
            <p:ph idx="2" type="pic"/>
          </p:nvPr>
        </p:nvSpPr>
        <p:spPr>
          <a:xfrm>
            <a:off x="477838" y="1857375"/>
            <a:ext cx="773112" cy="773113"/>
          </a:xfrm>
          <a:prstGeom prst="rect">
            <a:avLst/>
          </a:prstGeom>
          <a:noFill/>
          <a:ln>
            <a:noFill/>
          </a:ln>
        </p:spPr>
      </p:sp>
      <p:sp>
        <p:nvSpPr>
          <p:cNvPr id="129" name="Google Shape;129;p18"/>
          <p:cNvSpPr/>
          <p:nvPr>
            <p:ph idx="3" type="pic"/>
          </p:nvPr>
        </p:nvSpPr>
        <p:spPr>
          <a:xfrm>
            <a:off x="7967661" y="-1"/>
            <a:ext cx="4224337" cy="5984876"/>
          </a:xfrm>
          <a:prstGeom prst="rect">
            <a:avLst/>
          </a:prstGeom>
          <a:solidFill>
            <a:srgbClr val="E3E3E3"/>
          </a:solidFill>
          <a:ln>
            <a:noFill/>
          </a:ln>
        </p:spPr>
      </p:sp>
      <p:sp>
        <p:nvSpPr>
          <p:cNvPr id="130" name="Google Shape;130;p18"/>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8"/>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32" name="Google Shape;132;p18"/>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8"/>
          <p:cNvSpPr txBox="1"/>
          <p:nvPr>
            <p:ph idx="1" type="body"/>
          </p:nvPr>
        </p:nvSpPr>
        <p:spPr>
          <a:xfrm>
            <a:off x="477839" y="477838"/>
            <a:ext cx="6829200"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18"/>
          <p:cNvSpPr/>
          <p:nvPr>
            <p:ph idx="4" type="pic"/>
          </p:nvPr>
        </p:nvSpPr>
        <p:spPr>
          <a:xfrm>
            <a:off x="4442619" y="1857375"/>
            <a:ext cx="773112" cy="773113"/>
          </a:xfrm>
          <a:prstGeom prst="rect">
            <a:avLst/>
          </a:prstGeom>
          <a:noFill/>
          <a:ln>
            <a:noFill/>
          </a:ln>
        </p:spPr>
      </p:sp>
      <p:sp>
        <p:nvSpPr>
          <p:cNvPr id="135" name="Google Shape;135;p18"/>
          <p:cNvSpPr txBox="1"/>
          <p:nvPr>
            <p:ph idx="5" type="body"/>
          </p:nvPr>
        </p:nvSpPr>
        <p:spPr>
          <a:xfrm>
            <a:off x="477838" y="3035299"/>
            <a:ext cx="3305175" cy="255587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4"/>
              </a:buClr>
              <a:buSzPts val="1800"/>
              <a:buNone/>
              <a:defRPr>
                <a:solidFill>
                  <a:schemeClr val="accent4"/>
                </a:solidFill>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18"/>
          <p:cNvSpPr txBox="1"/>
          <p:nvPr>
            <p:ph idx="6" type="body"/>
          </p:nvPr>
        </p:nvSpPr>
        <p:spPr>
          <a:xfrm>
            <a:off x="4442619" y="3035299"/>
            <a:ext cx="3304800" cy="255587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4"/>
              </a:buClr>
              <a:buSzPts val="1800"/>
              <a:buNone/>
              <a:defRPr>
                <a:solidFill>
                  <a:schemeClr val="accent4"/>
                </a:solidFill>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8"/>
          <p:cNvSpPr txBox="1"/>
          <p:nvPr>
            <p:ph idx="7" type="body"/>
          </p:nvPr>
        </p:nvSpPr>
        <p:spPr>
          <a:xfrm>
            <a:off x="10271463" y="574911"/>
            <a:ext cx="328522" cy="298544"/>
          </a:xfrm>
          <a:prstGeom prst="rect">
            <a:avLst/>
          </a:prstGeom>
          <a:solidFill>
            <a:schemeClr val="accent3"/>
          </a:solidFill>
          <a:ln cap="flat" cmpd="sng" w="9525">
            <a:solidFill>
              <a:schemeClr val="accent3">
                <a:alpha val="0"/>
              </a:schemeClr>
            </a:solidFill>
            <a:prstDash val="solid"/>
            <a:round/>
            <a:headEnd len="sm" w="sm" type="none"/>
            <a:tailEnd len="sm" w="sm" type="none"/>
          </a:ln>
        </p:spPr>
        <p:txBody>
          <a:bodyPr anchorCtr="0" anchor="t" bIns="0" lIns="0" spcFirstLastPara="1" rIns="0" wrap="square" tIns="0">
            <a:noAutofit/>
          </a:bodyPr>
          <a:lstStyle>
            <a:lvl1pPr indent="-228600" lvl="0" marL="457200" algn="l">
              <a:lnSpc>
                <a:spcPct val="90000"/>
              </a:lnSpc>
              <a:spcBef>
                <a:spcPts val="1000"/>
              </a:spcBef>
              <a:spcAft>
                <a:spcPts val="0"/>
              </a:spcAft>
              <a:buSzPts val="600"/>
              <a:buNone/>
              <a:defRPr sz="600"/>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18"/>
          <p:cNvSpPr txBox="1"/>
          <p:nvPr>
            <p:ph idx="8" type="body"/>
          </p:nvPr>
        </p:nvSpPr>
        <p:spPr>
          <a:xfrm>
            <a:off x="10342705" y="477457"/>
            <a:ext cx="1369883" cy="289951"/>
          </a:xfrm>
          <a:prstGeom prst="rect">
            <a:avLst/>
          </a:prstGeom>
          <a:solidFill>
            <a:schemeClr val="lt2"/>
          </a:solidFill>
          <a:ln cap="flat" cmpd="sng" w="9525">
            <a:solidFill>
              <a:schemeClr val="lt1">
                <a:alpha val="0"/>
              </a:schemeClr>
            </a:solidFill>
            <a:prstDash val="solid"/>
            <a:round/>
            <a:headEnd len="sm" w="sm" type="none"/>
            <a:tailEnd len="sm" w="sm" type="none"/>
          </a:ln>
        </p:spPr>
        <p:txBody>
          <a:bodyPr anchorCtr="0" anchor="t" bIns="0" lIns="0" spcFirstLastPara="1" rIns="0" wrap="square" tIns="0">
            <a:noAutofit/>
          </a:bodyPr>
          <a:lstStyle>
            <a:lvl1pPr indent="-228600" lvl="0" marL="457200" algn="l">
              <a:lnSpc>
                <a:spcPct val="90000"/>
              </a:lnSpc>
              <a:spcBef>
                <a:spcPts val="1000"/>
              </a:spcBef>
              <a:spcAft>
                <a:spcPts val="0"/>
              </a:spcAft>
              <a:buSzPts val="600"/>
              <a:buNone/>
              <a:defRPr sz="600"/>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x Text w/ Icon">
  <p:cSld name="Title, 3x Text w/ Icon">
    <p:bg>
      <p:bgPr>
        <a:solidFill>
          <a:schemeClr val="dk2"/>
        </a:solidFill>
      </p:bgPr>
    </p:bg>
    <p:spTree>
      <p:nvGrpSpPr>
        <p:cNvPr id="139" name="Shape 139"/>
        <p:cNvGrpSpPr/>
        <p:nvPr/>
      </p:nvGrpSpPr>
      <p:grpSpPr>
        <a:xfrm>
          <a:off x="0" y="0"/>
          <a:ext cx="0" cy="0"/>
          <a:chOff x="0" y="0"/>
          <a:chExt cx="0" cy="0"/>
        </a:xfrm>
      </p:grpSpPr>
      <p:sp>
        <p:nvSpPr>
          <p:cNvPr id="140" name="Google Shape;140;p19"/>
          <p:cNvSpPr/>
          <p:nvPr/>
        </p:nvSpPr>
        <p:spPr>
          <a:xfrm flipH="1" rot="10800000">
            <a:off x="0" y="-2"/>
            <a:ext cx="9963150" cy="3232152"/>
          </a:xfrm>
          <a:custGeom>
            <a:rect b="b" l="l" r="r" t="t"/>
            <a:pathLst>
              <a:path extrusionOk="0" h="3232152" w="9963150">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1" name="Google Shape;141;p19"/>
          <p:cNvSpPr/>
          <p:nvPr>
            <p:ph idx="2" type="pic"/>
          </p:nvPr>
        </p:nvSpPr>
        <p:spPr>
          <a:xfrm>
            <a:off x="477838" y="2060572"/>
            <a:ext cx="773112" cy="773113"/>
          </a:xfrm>
          <a:prstGeom prst="rect">
            <a:avLst/>
          </a:prstGeom>
          <a:noFill/>
          <a:ln>
            <a:noFill/>
          </a:ln>
        </p:spPr>
      </p:sp>
      <p:sp>
        <p:nvSpPr>
          <p:cNvPr id="142" name="Google Shape;142;p19"/>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9"/>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44" name="Google Shape;144;p19"/>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9"/>
          <p:cNvSpPr txBox="1"/>
          <p:nvPr>
            <p:ph idx="1" type="body"/>
          </p:nvPr>
        </p:nvSpPr>
        <p:spPr>
          <a:xfrm>
            <a:off x="477839" y="477838"/>
            <a:ext cx="9031286"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6CC8FE"/>
              </a:buClr>
              <a:buSzPts val="3200"/>
              <a:buNone/>
              <a:defRPr sz="3200">
                <a:solidFill>
                  <a:srgbClr val="6CC8FE"/>
                </a:solidFill>
                <a:latin typeface="Play"/>
                <a:ea typeface="Play"/>
                <a:cs typeface="Play"/>
                <a:sym typeface="Play"/>
              </a:defRPr>
            </a:lvl1pPr>
            <a:lvl2pPr indent="-228600" lvl="1" marL="914400" algn="l">
              <a:lnSpc>
                <a:spcPct val="90000"/>
              </a:lnSpc>
              <a:spcBef>
                <a:spcPts val="0"/>
              </a:spcBef>
              <a:spcAft>
                <a:spcPts val="0"/>
              </a:spcAft>
              <a:buClr>
                <a:schemeClr val="lt1"/>
              </a:buClr>
              <a:buSzPts val="2000"/>
              <a:buNone/>
              <a:defRPr sz="2000">
                <a:solidFill>
                  <a:schemeClr val="lt1"/>
                </a:solidFill>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9"/>
          <p:cNvSpPr/>
          <p:nvPr>
            <p:ph idx="3" type="pic"/>
          </p:nvPr>
        </p:nvSpPr>
        <p:spPr>
          <a:xfrm>
            <a:off x="4222751" y="2060572"/>
            <a:ext cx="773112" cy="773113"/>
          </a:xfrm>
          <a:prstGeom prst="rect">
            <a:avLst/>
          </a:prstGeom>
          <a:noFill/>
          <a:ln>
            <a:noFill/>
          </a:ln>
        </p:spPr>
      </p:sp>
      <p:sp>
        <p:nvSpPr>
          <p:cNvPr id="147" name="Google Shape;147;p19"/>
          <p:cNvSpPr txBox="1"/>
          <p:nvPr>
            <p:ph idx="4" type="body"/>
          </p:nvPr>
        </p:nvSpPr>
        <p:spPr>
          <a:xfrm>
            <a:off x="477838" y="3599802"/>
            <a:ext cx="3060000" cy="2408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solidFill>
                  <a:schemeClr val="accent2"/>
                </a:solidFill>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9"/>
          <p:cNvSpPr txBox="1"/>
          <p:nvPr>
            <p:ph idx="5" type="body"/>
          </p:nvPr>
        </p:nvSpPr>
        <p:spPr>
          <a:xfrm>
            <a:off x="4222751" y="3599802"/>
            <a:ext cx="3060000" cy="2408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solidFill>
                  <a:schemeClr val="accent2"/>
                </a:solidFill>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19"/>
          <p:cNvSpPr txBox="1"/>
          <p:nvPr>
            <p:ph idx="6" type="body"/>
          </p:nvPr>
        </p:nvSpPr>
        <p:spPr>
          <a:xfrm>
            <a:off x="7967663" y="3599802"/>
            <a:ext cx="3060000" cy="2408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800"/>
              <a:buNone/>
              <a:defRPr/>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19"/>
          <p:cNvSpPr/>
          <p:nvPr>
            <p:ph idx="7" type="pic"/>
          </p:nvPr>
        </p:nvSpPr>
        <p:spPr>
          <a:xfrm>
            <a:off x="7967663" y="2060572"/>
            <a:ext cx="773112" cy="773113"/>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4x Text w/ Icon">
  <p:cSld name="Title, Image, 4x Text w/ Icon">
    <p:spTree>
      <p:nvGrpSpPr>
        <p:cNvPr id="151" name="Shape 151"/>
        <p:cNvGrpSpPr/>
        <p:nvPr/>
      </p:nvGrpSpPr>
      <p:grpSpPr>
        <a:xfrm>
          <a:off x="0" y="0"/>
          <a:ext cx="0" cy="0"/>
          <a:chOff x="0" y="0"/>
          <a:chExt cx="0" cy="0"/>
        </a:xfrm>
      </p:grpSpPr>
      <p:sp>
        <p:nvSpPr>
          <p:cNvPr id="152" name="Google Shape;152;p20"/>
          <p:cNvSpPr/>
          <p:nvPr>
            <p:ph idx="2" type="pic"/>
          </p:nvPr>
        </p:nvSpPr>
        <p:spPr>
          <a:xfrm>
            <a:off x="0" y="0"/>
            <a:ext cx="9950450" cy="3624263"/>
          </a:xfrm>
          <a:prstGeom prst="rect">
            <a:avLst/>
          </a:prstGeom>
          <a:solidFill>
            <a:srgbClr val="E3E3E3"/>
          </a:solidFill>
          <a:ln>
            <a:noFill/>
          </a:ln>
        </p:spPr>
      </p:sp>
      <p:sp>
        <p:nvSpPr>
          <p:cNvPr id="153" name="Google Shape;153;p20"/>
          <p:cNvSpPr/>
          <p:nvPr>
            <p:ph idx="3" type="pic"/>
          </p:nvPr>
        </p:nvSpPr>
        <p:spPr>
          <a:xfrm>
            <a:off x="477839" y="3935941"/>
            <a:ext cx="475720" cy="475721"/>
          </a:xfrm>
          <a:prstGeom prst="rect">
            <a:avLst/>
          </a:prstGeom>
          <a:noFill/>
          <a:ln>
            <a:noFill/>
          </a:ln>
        </p:spPr>
      </p:sp>
      <p:sp>
        <p:nvSpPr>
          <p:cNvPr id="154" name="Google Shape;154;p20"/>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0"/>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56" name="Google Shape;156;p20"/>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0"/>
          <p:cNvSpPr txBox="1"/>
          <p:nvPr>
            <p:ph idx="1" type="body"/>
          </p:nvPr>
        </p:nvSpPr>
        <p:spPr>
          <a:xfrm>
            <a:off x="477839" y="477838"/>
            <a:ext cx="5507036"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solidFill>
                  <a:schemeClr val="dk1"/>
                </a:solidFill>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0"/>
          <p:cNvSpPr/>
          <p:nvPr>
            <p:ph idx="4" type="pic"/>
          </p:nvPr>
        </p:nvSpPr>
        <p:spPr>
          <a:xfrm>
            <a:off x="3268135" y="3935941"/>
            <a:ext cx="475720" cy="475721"/>
          </a:xfrm>
          <a:prstGeom prst="rect">
            <a:avLst/>
          </a:prstGeom>
          <a:noFill/>
          <a:ln>
            <a:noFill/>
          </a:ln>
        </p:spPr>
      </p:sp>
      <p:sp>
        <p:nvSpPr>
          <p:cNvPr id="159" name="Google Shape;159;p20"/>
          <p:cNvSpPr txBox="1"/>
          <p:nvPr>
            <p:ph idx="5" type="body"/>
          </p:nvPr>
        </p:nvSpPr>
        <p:spPr>
          <a:xfrm>
            <a:off x="477838" y="4618575"/>
            <a:ext cx="2196000" cy="1353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2"/>
              </a:buClr>
              <a:buSzPts val="1600"/>
              <a:buNone/>
              <a:defRPr sz="1600">
                <a:solidFill>
                  <a:schemeClr val="accent2"/>
                </a:solidFill>
              </a:defRPr>
            </a:lvl1pPr>
            <a:lvl2pPr indent="-228600" lvl="1" marL="914400" algn="l">
              <a:lnSpc>
                <a:spcPct val="120000"/>
              </a:lnSpc>
              <a:spcBef>
                <a:spcPts val="300"/>
              </a:spcBef>
              <a:spcAft>
                <a:spcPts val="0"/>
              </a:spcAft>
              <a:buClr>
                <a:schemeClr val="dk1"/>
              </a:buClr>
              <a:buSzPts val="1600"/>
              <a:buNone/>
              <a:defRPr sz="1600"/>
            </a:lvl2pPr>
            <a:lvl3pPr indent="-330200" lvl="2" marL="1371600" algn="l">
              <a:lnSpc>
                <a:spcPct val="120000"/>
              </a:lnSpc>
              <a:spcBef>
                <a:spcPts val="300"/>
              </a:spcBef>
              <a:spcAft>
                <a:spcPts val="0"/>
              </a:spcAft>
              <a:buClr>
                <a:schemeClr val="dk1"/>
              </a:buClr>
              <a:buSzPts val="1600"/>
              <a:buChar char="•"/>
              <a:defRPr sz="1600"/>
            </a:lvl3pPr>
            <a:lvl4pPr indent="-330200" lvl="3" marL="1828800" algn="l">
              <a:lnSpc>
                <a:spcPct val="120000"/>
              </a:lnSpc>
              <a:spcBef>
                <a:spcPts val="300"/>
              </a:spcBef>
              <a:spcAft>
                <a:spcPts val="0"/>
              </a:spcAft>
              <a:buClr>
                <a:schemeClr val="dk1"/>
              </a:buClr>
              <a:buSzPts val="1600"/>
              <a:buChar char="•"/>
              <a:defRPr sz="1600"/>
            </a:lvl4pPr>
            <a:lvl5pPr indent="-330200" lvl="4" marL="2286000" algn="l">
              <a:lnSpc>
                <a:spcPct val="120000"/>
              </a:lnSpc>
              <a:spcBef>
                <a:spcPts val="3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0"/>
          <p:cNvSpPr txBox="1"/>
          <p:nvPr>
            <p:ph idx="6" type="body"/>
          </p:nvPr>
        </p:nvSpPr>
        <p:spPr>
          <a:xfrm>
            <a:off x="3268134" y="4618575"/>
            <a:ext cx="2196000" cy="1353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2"/>
              </a:buClr>
              <a:buSzPts val="1600"/>
              <a:buNone/>
              <a:defRPr sz="1600">
                <a:solidFill>
                  <a:schemeClr val="accent2"/>
                </a:solidFill>
              </a:defRPr>
            </a:lvl1pPr>
            <a:lvl2pPr indent="-228600" lvl="1" marL="914400" algn="l">
              <a:lnSpc>
                <a:spcPct val="120000"/>
              </a:lnSpc>
              <a:spcBef>
                <a:spcPts val="300"/>
              </a:spcBef>
              <a:spcAft>
                <a:spcPts val="0"/>
              </a:spcAft>
              <a:buClr>
                <a:schemeClr val="dk1"/>
              </a:buClr>
              <a:buSzPts val="1600"/>
              <a:buNone/>
              <a:defRPr sz="1600"/>
            </a:lvl2pPr>
            <a:lvl3pPr indent="-330200" lvl="2" marL="1371600" algn="l">
              <a:lnSpc>
                <a:spcPct val="120000"/>
              </a:lnSpc>
              <a:spcBef>
                <a:spcPts val="300"/>
              </a:spcBef>
              <a:spcAft>
                <a:spcPts val="0"/>
              </a:spcAft>
              <a:buClr>
                <a:schemeClr val="dk1"/>
              </a:buClr>
              <a:buSzPts val="1600"/>
              <a:buChar char="•"/>
              <a:defRPr sz="1600"/>
            </a:lvl3pPr>
            <a:lvl4pPr indent="-330200" lvl="3" marL="1828800" algn="l">
              <a:lnSpc>
                <a:spcPct val="120000"/>
              </a:lnSpc>
              <a:spcBef>
                <a:spcPts val="300"/>
              </a:spcBef>
              <a:spcAft>
                <a:spcPts val="0"/>
              </a:spcAft>
              <a:buClr>
                <a:schemeClr val="dk1"/>
              </a:buClr>
              <a:buSzPts val="1600"/>
              <a:buChar char="•"/>
              <a:defRPr sz="1600"/>
            </a:lvl4pPr>
            <a:lvl5pPr indent="-330200" lvl="4" marL="2286000" algn="l">
              <a:lnSpc>
                <a:spcPct val="120000"/>
              </a:lnSpc>
              <a:spcBef>
                <a:spcPts val="3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0"/>
          <p:cNvSpPr txBox="1"/>
          <p:nvPr>
            <p:ph idx="7" type="body"/>
          </p:nvPr>
        </p:nvSpPr>
        <p:spPr>
          <a:xfrm>
            <a:off x="6058430" y="4618575"/>
            <a:ext cx="2196000" cy="1353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2"/>
              </a:buClr>
              <a:buSzPts val="1600"/>
              <a:buNone/>
              <a:defRPr sz="1600"/>
            </a:lvl1pPr>
            <a:lvl2pPr indent="-228600" lvl="1" marL="914400" algn="l">
              <a:lnSpc>
                <a:spcPct val="120000"/>
              </a:lnSpc>
              <a:spcBef>
                <a:spcPts val="300"/>
              </a:spcBef>
              <a:spcAft>
                <a:spcPts val="0"/>
              </a:spcAft>
              <a:buClr>
                <a:schemeClr val="dk1"/>
              </a:buClr>
              <a:buSzPts val="1600"/>
              <a:buNone/>
              <a:defRPr sz="1600"/>
            </a:lvl2pPr>
            <a:lvl3pPr indent="-330200" lvl="2" marL="1371600" algn="l">
              <a:lnSpc>
                <a:spcPct val="120000"/>
              </a:lnSpc>
              <a:spcBef>
                <a:spcPts val="300"/>
              </a:spcBef>
              <a:spcAft>
                <a:spcPts val="0"/>
              </a:spcAft>
              <a:buClr>
                <a:schemeClr val="dk1"/>
              </a:buClr>
              <a:buSzPts val="1600"/>
              <a:buChar char="•"/>
              <a:defRPr sz="1600"/>
            </a:lvl3pPr>
            <a:lvl4pPr indent="-330200" lvl="3" marL="1828800" algn="l">
              <a:lnSpc>
                <a:spcPct val="120000"/>
              </a:lnSpc>
              <a:spcBef>
                <a:spcPts val="300"/>
              </a:spcBef>
              <a:spcAft>
                <a:spcPts val="0"/>
              </a:spcAft>
              <a:buClr>
                <a:schemeClr val="dk1"/>
              </a:buClr>
              <a:buSzPts val="1600"/>
              <a:buChar char="•"/>
              <a:defRPr sz="1600"/>
            </a:lvl4pPr>
            <a:lvl5pPr indent="-330200" lvl="4" marL="2286000" algn="l">
              <a:lnSpc>
                <a:spcPct val="120000"/>
              </a:lnSpc>
              <a:spcBef>
                <a:spcPts val="3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20"/>
          <p:cNvSpPr/>
          <p:nvPr>
            <p:ph idx="8" type="pic"/>
          </p:nvPr>
        </p:nvSpPr>
        <p:spPr>
          <a:xfrm>
            <a:off x="6058431" y="3935941"/>
            <a:ext cx="475720" cy="475721"/>
          </a:xfrm>
          <a:prstGeom prst="rect">
            <a:avLst/>
          </a:prstGeom>
          <a:noFill/>
          <a:ln>
            <a:noFill/>
          </a:ln>
        </p:spPr>
      </p:sp>
      <p:sp>
        <p:nvSpPr>
          <p:cNvPr id="163" name="Google Shape;163;p20"/>
          <p:cNvSpPr txBox="1"/>
          <p:nvPr>
            <p:ph idx="9" type="body"/>
          </p:nvPr>
        </p:nvSpPr>
        <p:spPr>
          <a:xfrm>
            <a:off x="8848725" y="4618575"/>
            <a:ext cx="2196000" cy="1353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2"/>
              </a:buClr>
              <a:buSzPts val="1600"/>
              <a:buNone/>
              <a:defRPr sz="1600"/>
            </a:lvl1pPr>
            <a:lvl2pPr indent="-228600" lvl="1" marL="914400" algn="l">
              <a:lnSpc>
                <a:spcPct val="120000"/>
              </a:lnSpc>
              <a:spcBef>
                <a:spcPts val="300"/>
              </a:spcBef>
              <a:spcAft>
                <a:spcPts val="0"/>
              </a:spcAft>
              <a:buClr>
                <a:schemeClr val="dk1"/>
              </a:buClr>
              <a:buSzPts val="1600"/>
              <a:buNone/>
              <a:defRPr sz="1600"/>
            </a:lvl2pPr>
            <a:lvl3pPr indent="-330200" lvl="2" marL="1371600" algn="l">
              <a:lnSpc>
                <a:spcPct val="120000"/>
              </a:lnSpc>
              <a:spcBef>
                <a:spcPts val="300"/>
              </a:spcBef>
              <a:spcAft>
                <a:spcPts val="0"/>
              </a:spcAft>
              <a:buClr>
                <a:schemeClr val="dk1"/>
              </a:buClr>
              <a:buSzPts val="1600"/>
              <a:buChar char="•"/>
              <a:defRPr sz="1600"/>
            </a:lvl3pPr>
            <a:lvl4pPr indent="-330200" lvl="3" marL="1828800" algn="l">
              <a:lnSpc>
                <a:spcPct val="120000"/>
              </a:lnSpc>
              <a:spcBef>
                <a:spcPts val="300"/>
              </a:spcBef>
              <a:spcAft>
                <a:spcPts val="0"/>
              </a:spcAft>
              <a:buClr>
                <a:schemeClr val="dk1"/>
              </a:buClr>
              <a:buSzPts val="1600"/>
              <a:buChar char="•"/>
              <a:defRPr sz="1600"/>
            </a:lvl4pPr>
            <a:lvl5pPr indent="-330200" lvl="4" marL="2286000" algn="l">
              <a:lnSpc>
                <a:spcPct val="120000"/>
              </a:lnSpc>
              <a:spcBef>
                <a:spcPts val="3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20"/>
          <p:cNvSpPr/>
          <p:nvPr>
            <p:ph idx="13" type="pic"/>
          </p:nvPr>
        </p:nvSpPr>
        <p:spPr>
          <a:xfrm>
            <a:off x="8848726" y="3935941"/>
            <a:ext cx="475720" cy="475721"/>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_Solid">
  <p:cSld name="Agenda_Solid">
    <p:bg>
      <p:bgPr>
        <a:solidFill>
          <a:schemeClr val="accent1"/>
        </a:solidFill>
      </p:bgPr>
    </p:bg>
    <p:spTree>
      <p:nvGrpSpPr>
        <p:cNvPr id="21" name="Shape 21"/>
        <p:cNvGrpSpPr/>
        <p:nvPr/>
      </p:nvGrpSpPr>
      <p:grpSpPr>
        <a:xfrm>
          <a:off x="0" y="0"/>
          <a:ext cx="0" cy="0"/>
          <a:chOff x="0" y="0"/>
          <a:chExt cx="0" cy="0"/>
        </a:xfrm>
      </p:grpSpPr>
      <p:sp>
        <p:nvSpPr>
          <p:cNvPr id="22" name="Google Shape;22;p3"/>
          <p:cNvSpPr/>
          <p:nvPr/>
        </p:nvSpPr>
        <p:spPr>
          <a:xfrm rot="10800000">
            <a:off x="2900363" y="-2"/>
            <a:ext cx="9291637" cy="5984875"/>
          </a:xfrm>
          <a:prstGeom prst="round1Rect">
            <a:avLst>
              <a:gd fmla="val 23491"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3"/>
          <p:cNvSpPr txBox="1"/>
          <p:nvPr>
            <p:ph type="title"/>
          </p:nvPr>
        </p:nvSpPr>
        <p:spPr>
          <a:xfrm>
            <a:off x="477838" y="2611120"/>
            <a:ext cx="1982787" cy="56227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4000"/>
              <a:buFont typeface="Play"/>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b="0" i="0" sz="800" u="none" cap="none" strike="noStrike">
                <a:solidFill>
                  <a:schemeClr val="lt1"/>
                </a:solidFill>
                <a:latin typeface="Arial"/>
                <a:ea typeface="Arial"/>
                <a:cs typeface="Arial"/>
                <a:sym typeface="Arial"/>
              </a:defRPr>
            </a:lvl1pPr>
            <a:lvl2pPr indent="0" lvl="1" marL="0" algn="l">
              <a:spcBef>
                <a:spcPts val="0"/>
              </a:spcBef>
              <a:buNone/>
              <a:defRPr b="0" i="0" sz="800" u="none" cap="none" strike="noStrike">
                <a:solidFill>
                  <a:schemeClr val="lt1"/>
                </a:solidFill>
                <a:latin typeface="Arial"/>
                <a:ea typeface="Arial"/>
                <a:cs typeface="Arial"/>
                <a:sym typeface="Arial"/>
              </a:defRPr>
            </a:lvl2pPr>
            <a:lvl3pPr indent="0" lvl="2" marL="0" algn="l">
              <a:spcBef>
                <a:spcPts val="0"/>
              </a:spcBef>
              <a:buNone/>
              <a:defRPr b="0" i="0" sz="800" u="none" cap="none" strike="noStrike">
                <a:solidFill>
                  <a:schemeClr val="lt1"/>
                </a:solidFill>
                <a:latin typeface="Arial"/>
                <a:ea typeface="Arial"/>
                <a:cs typeface="Arial"/>
                <a:sym typeface="Arial"/>
              </a:defRPr>
            </a:lvl3pPr>
            <a:lvl4pPr indent="0" lvl="3" marL="0" algn="l">
              <a:spcBef>
                <a:spcPts val="0"/>
              </a:spcBef>
              <a:buNone/>
              <a:defRPr b="0" i="0" sz="800" u="none" cap="none" strike="noStrike">
                <a:solidFill>
                  <a:schemeClr val="lt1"/>
                </a:solidFill>
                <a:latin typeface="Arial"/>
                <a:ea typeface="Arial"/>
                <a:cs typeface="Arial"/>
                <a:sym typeface="Arial"/>
              </a:defRPr>
            </a:lvl4pPr>
            <a:lvl5pPr indent="0" lvl="4" marL="0" algn="l">
              <a:spcBef>
                <a:spcPts val="0"/>
              </a:spcBef>
              <a:buNone/>
              <a:defRPr b="0" i="0" sz="800" u="none" cap="none" strike="noStrike">
                <a:solidFill>
                  <a:schemeClr val="lt1"/>
                </a:solidFill>
                <a:latin typeface="Arial"/>
                <a:ea typeface="Arial"/>
                <a:cs typeface="Arial"/>
                <a:sym typeface="Arial"/>
              </a:defRPr>
            </a:lvl5pPr>
            <a:lvl6pPr indent="0" lvl="5" marL="0" algn="l">
              <a:spcBef>
                <a:spcPts val="0"/>
              </a:spcBef>
              <a:buNone/>
              <a:defRPr b="0" i="0" sz="800" u="none" cap="none" strike="noStrike">
                <a:solidFill>
                  <a:schemeClr val="lt1"/>
                </a:solidFill>
                <a:latin typeface="Arial"/>
                <a:ea typeface="Arial"/>
                <a:cs typeface="Arial"/>
                <a:sym typeface="Arial"/>
              </a:defRPr>
            </a:lvl6pPr>
            <a:lvl7pPr indent="0" lvl="6" marL="0" algn="l">
              <a:spcBef>
                <a:spcPts val="0"/>
              </a:spcBef>
              <a:buNone/>
              <a:defRPr b="0" i="0" sz="800" u="none" cap="none" strike="noStrike">
                <a:solidFill>
                  <a:schemeClr val="lt1"/>
                </a:solidFill>
                <a:latin typeface="Arial"/>
                <a:ea typeface="Arial"/>
                <a:cs typeface="Arial"/>
                <a:sym typeface="Arial"/>
              </a:defRPr>
            </a:lvl7pPr>
            <a:lvl8pPr indent="0" lvl="7" marL="0" algn="l">
              <a:spcBef>
                <a:spcPts val="0"/>
              </a:spcBef>
              <a:buNone/>
              <a:defRPr b="0" i="0" sz="800" u="none" cap="none" strike="noStrike">
                <a:solidFill>
                  <a:schemeClr val="lt1"/>
                </a:solidFill>
                <a:latin typeface="Arial"/>
                <a:ea typeface="Arial"/>
                <a:cs typeface="Arial"/>
                <a:sym typeface="Arial"/>
              </a:defRPr>
            </a:lvl8pPr>
            <a:lvl9pPr indent="0" lvl="8" marL="0" algn="l">
              <a:spcBef>
                <a:spcPts val="0"/>
              </a:spcBef>
              <a:buNone/>
              <a:defRPr b="0" i="0" sz="8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26" name="Google Shape;26;p3"/>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4642305" y="1227653"/>
            <a:ext cx="309380"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2" type="body"/>
          </p:nvPr>
        </p:nvSpPr>
        <p:spPr>
          <a:xfrm>
            <a:off x="5174115" y="1223752"/>
            <a:ext cx="4536000"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
          <p:cNvSpPr txBox="1"/>
          <p:nvPr>
            <p:ph idx="3" type="body"/>
          </p:nvPr>
        </p:nvSpPr>
        <p:spPr>
          <a:xfrm>
            <a:off x="4642305" y="2068890"/>
            <a:ext cx="371897"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
          <p:cNvSpPr txBox="1"/>
          <p:nvPr>
            <p:ph idx="4" type="body"/>
          </p:nvPr>
        </p:nvSpPr>
        <p:spPr>
          <a:xfrm>
            <a:off x="5174115" y="2072609"/>
            <a:ext cx="4536000"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
          <p:cNvSpPr txBox="1"/>
          <p:nvPr>
            <p:ph idx="5" type="body"/>
          </p:nvPr>
        </p:nvSpPr>
        <p:spPr>
          <a:xfrm>
            <a:off x="4642305" y="2910127"/>
            <a:ext cx="381515"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6" type="body"/>
          </p:nvPr>
        </p:nvSpPr>
        <p:spPr>
          <a:xfrm>
            <a:off x="5174115" y="2913846"/>
            <a:ext cx="4536000"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7" type="body"/>
          </p:nvPr>
        </p:nvSpPr>
        <p:spPr>
          <a:xfrm>
            <a:off x="4642305" y="3751364"/>
            <a:ext cx="413575"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8" type="body"/>
          </p:nvPr>
        </p:nvSpPr>
        <p:spPr>
          <a:xfrm>
            <a:off x="5174115" y="3755083"/>
            <a:ext cx="4536000"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txBox="1"/>
          <p:nvPr>
            <p:ph idx="9" type="body"/>
          </p:nvPr>
        </p:nvSpPr>
        <p:spPr>
          <a:xfrm>
            <a:off x="4642305" y="4592601"/>
            <a:ext cx="383118"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4000"/>
              <a:buNone/>
              <a:defRPr sz="4000">
                <a:solidFill>
                  <a:schemeClr val="dk1"/>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
          <p:cNvSpPr txBox="1"/>
          <p:nvPr>
            <p:ph idx="13" type="body"/>
          </p:nvPr>
        </p:nvSpPr>
        <p:spPr>
          <a:xfrm>
            <a:off x="5174115" y="4596320"/>
            <a:ext cx="4536000" cy="608115"/>
          </a:xfrm>
          <a:prstGeom prst="rect">
            <a:avLst/>
          </a:prstGeom>
          <a:noFill/>
          <a:ln>
            <a:noFill/>
          </a:ln>
        </p:spPr>
        <p:txBody>
          <a:bodyPr anchorCtr="0" anchor="ctr" bIns="0" lIns="0" spcFirstLastPara="1" rIns="0" wrap="square" tIns="0">
            <a:spAutoFit/>
          </a:bodyPr>
          <a:lstStyle>
            <a:lvl1pPr indent="-228600" lvl="0" marL="457200" algn="l">
              <a:lnSpc>
                <a:spcPct val="120000"/>
              </a:lnSpc>
              <a:spcBef>
                <a:spcPts val="1000"/>
              </a:spcBef>
              <a:spcAft>
                <a:spcPts val="0"/>
              </a:spcAft>
              <a:buClr>
                <a:schemeClr val="accent2"/>
              </a:buClr>
              <a:buSzPts val="1800"/>
              <a:buNone/>
              <a:defRPr sz="1800">
                <a:solidFill>
                  <a:schemeClr val="accent2"/>
                </a:solidFill>
              </a:defRPr>
            </a:lvl1pPr>
            <a:lvl2pPr indent="-228600" lvl="1" marL="914400" algn="l">
              <a:lnSpc>
                <a:spcPct val="120000"/>
              </a:lnSpc>
              <a:spcBef>
                <a:spcPts val="0"/>
              </a:spcBef>
              <a:spcAft>
                <a:spcPts val="0"/>
              </a:spcAft>
              <a:buClr>
                <a:schemeClr val="dk1"/>
              </a:buClr>
              <a:buSzPts val="1600"/>
              <a:buNone/>
              <a:defRPr sz="1600"/>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7" name="Google Shape;37;p3"/>
          <p:cNvPicPr preferRelativeResize="0"/>
          <p:nvPr/>
        </p:nvPicPr>
        <p:blipFill rotWithShape="1">
          <a:blip r:embed="rId2">
            <a:alphaModFix/>
          </a:blip>
          <a:srcRect b="0" l="0" r="0" t="0"/>
          <a:stretch/>
        </p:blipFill>
        <p:spPr>
          <a:xfrm>
            <a:off x="10274300" y="477837"/>
            <a:ext cx="1438274" cy="39523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x Text w/ Icon" showMasterSp="0">
  <p:cSld name="Title, 6x Text w/ Icon">
    <p:bg>
      <p:bgPr>
        <a:solidFill>
          <a:schemeClr val="accent2"/>
        </a:solidFill>
      </p:bgPr>
    </p:bg>
    <p:spTree>
      <p:nvGrpSpPr>
        <p:cNvPr id="165" name="Shape 165"/>
        <p:cNvGrpSpPr/>
        <p:nvPr/>
      </p:nvGrpSpPr>
      <p:grpSpPr>
        <a:xfrm>
          <a:off x="0" y="0"/>
          <a:ext cx="0" cy="0"/>
          <a:chOff x="0" y="0"/>
          <a:chExt cx="0" cy="0"/>
        </a:xfrm>
      </p:grpSpPr>
      <p:sp>
        <p:nvSpPr>
          <p:cNvPr id="166" name="Google Shape;166;p21"/>
          <p:cNvSpPr/>
          <p:nvPr/>
        </p:nvSpPr>
        <p:spPr>
          <a:xfrm flipH="1" rot="10800000">
            <a:off x="0" y="0"/>
            <a:ext cx="9729788" cy="6196010"/>
          </a:xfrm>
          <a:custGeom>
            <a:rect b="b" l="l" r="r" t="t"/>
            <a:pathLst>
              <a:path extrusionOk="0" h="6196010" w="9729788">
                <a:moveTo>
                  <a:pt x="0" y="6196010"/>
                </a:moveTo>
                <a:lnTo>
                  <a:pt x="9729788" y="6196010"/>
                </a:lnTo>
                <a:lnTo>
                  <a:pt x="9729788" y="1326690"/>
                </a:lnTo>
                <a:cubicBezTo>
                  <a:pt x="9729788" y="593979"/>
                  <a:pt x="9135809" y="0"/>
                  <a:pt x="8403098" y="0"/>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7" name="Google Shape;167;p21"/>
          <p:cNvSpPr/>
          <p:nvPr>
            <p:ph idx="2" type="pic"/>
          </p:nvPr>
        </p:nvSpPr>
        <p:spPr>
          <a:xfrm>
            <a:off x="477838" y="1700640"/>
            <a:ext cx="540000" cy="540000"/>
          </a:xfrm>
          <a:prstGeom prst="rect">
            <a:avLst/>
          </a:prstGeom>
          <a:noFill/>
          <a:ln>
            <a:noFill/>
          </a:ln>
        </p:spPr>
      </p:sp>
      <p:sp>
        <p:nvSpPr>
          <p:cNvPr id="168" name="Google Shape;168;p21"/>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1"/>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b="0" i="0" sz="800" u="none" cap="none" strike="noStrike">
                <a:solidFill>
                  <a:schemeClr val="lt1"/>
                </a:solidFill>
                <a:latin typeface="Arial"/>
                <a:ea typeface="Arial"/>
                <a:cs typeface="Arial"/>
                <a:sym typeface="Arial"/>
              </a:defRPr>
            </a:lvl1pPr>
            <a:lvl2pPr indent="0" lvl="1" marL="0" algn="l">
              <a:spcBef>
                <a:spcPts val="0"/>
              </a:spcBef>
              <a:buNone/>
              <a:defRPr b="0" i="0" sz="800" u="none" cap="none" strike="noStrike">
                <a:solidFill>
                  <a:schemeClr val="lt1"/>
                </a:solidFill>
                <a:latin typeface="Arial"/>
                <a:ea typeface="Arial"/>
                <a:cs typeface="Arial"/>
                <a:sym typeface="Arial"/>
              </a:defRPr>
            </a:lvl2pPr>
            <a:lvl3pPr indent="0" lvl="2" marL="0" algn="l">
              <a:spcBef>
                <a:spcPts val="0"/>
              </a:spcBef>
              <a:buNone/>
              <a:defRPr b="0" i="0" sz="800" u="none" cap="none" strike="noStrike">
                <a:solidFill>
                  <a:schemeClr val="lt1"/>
                </a:solidFill>
                <a:latin typeface="Arial"/>
                <a:ea typeface="Arial"/>
                <a:cs typeface="Arial"/>
                <a:sym typeface="Arial"/>
              </a:defRPr>
            </a:lvl3pPr>
            <a:lvl4pPr indent="0" lvl="3" marL="0" algn="l">
              <a:spcBef>
                <a:spcPts val="0"/>
              </a:spcBef>
              <a:buNone/>
              <a:defRPr b="0" i="0" sz="800" u="none" cap="none" strike="noStrike">
                <a:solidFill>
                  <a:schemeClr val="lt1"/>
                </a:solidFill>
                <a:latin typeface="Arial"/>
                <a:ea typeface="Arial"/>
                <a:cs typeface="Arial"/>
                <a:sym typeface="Arial"/>
              </a:defRPr>
            </a:lvl4pPr>
            <a:lvl5pPr indent="0" lvl="4" marL="0" algn="l">
              <a:spcBef>
                <a:spcPts val="0"/>
              </a:spcBef>
              <a:buNone/>
              <a:defRPr b="0" i="0" sz="800" u="none" cap="none" strike="noStrike">
                <a:solidFill>
                  <a:schemeClr val="lt1"/>
                </a:solidFill>
                <a:latin typeface="Arial"/>
                <a:ea typeface="Arial"/>
                <a:cs typeface="Arial"/>
                <a:sym typeface="Arial"/>
              </a:defRPr>
            </a:lvl5pPr>
            <a:lvl6pPr indent="0" lvl="5" marL="0" algn="l">
              <a:spcBef>
                <a:spcPts val="0"/>
              </a:spcBef>
              <a:buNone/>
              <a:defRPr b="0" i="0" sz="800" u="none" cap="none" strike="noStrike">
                <a:solidFill>
                  <a:schemeClr val="lt1"/>
                </a:solidFill>
                <a:latin typeface="Arial"/>
                <a:ea typeface="Arial"/>
                <a:cs typeface="Arial"/>
                <a:sym typeface="Arial"/>
              </a:defRPr>
            </a:lvl6pPr>
            <a:lvl7pPr indent="0" lvl="6" marL="0" algn="l">
              <a:spcBef>
                <a:spcPts val="0"/>
              </a:spcBef>
              <a:buNone/>
              <a:defRPr b="0" i="0" sz="800" u="none" cap="none" strike="noStrike">
                <a:solidFill>
                  <a:schemeClr val="lt1"/>
                </a:solidFill>
                <a:latin typeface="Arial"/>
                <a:ea typeface="Arial"/>
                <a:cs typeface="Arial"/>
                <a:sym typeface="Arial"/>
              </a:defRPr>
            </a:lvl7pPr>
            <a:lvl8pPr indent="0" lvl="7" marL="0" algn="l">
              <a:spcBef>
                <a:spcPts val="0"/>
              </a:spcBef>
              <a:buNone/>
              <a:defRPr b="0" i="0" sz="800" u="none" cap="none" strike="noStrike">
                <a:solidFill>
                  <a:schemeClr val="lt1"/>
                </a:solidFill>
                <a:latin typeface="Arial"/>
                <a:ea typeface="Arial"/>
                <a:cs typeface="Arial"/>
                <a:sym typeface="Arial"/>
              </a:defRPr>
            </a:lvl8pPr>
            <a:lvl9pPr indent="0" lvl="8" marL="0" algn="l">
              <a:spcBef>
                <a:spcPts val="0"/>
              </a:spcBef>
              <a:buNone/>
              <a:defRPr b="0" i="0" sz="8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70" name="Google Shape;170;p21"/>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1"/>
          <p:cNvSpPr txBox="1"/>
          <p:nvPr>
            <p:ph idx="1" type="body"/>
          </p:nvPr>
        </p:nvSpPr>
        <p:spPr>
          <a:xfrm>
            <a:off x="477839" y="477838"/>
            <a:ext cx="8812211"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solidFill>
                  <a:schemeClr val="dk1"/>
                </a:solidFill>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21"/>
          <p:cNvSpPr/>
          <p:nvPr>
            <p:ph idx="3" type="pic"/>
          </p:nvPr>
        </p:nvSpPr>
        <p:spPr>
          <a:xfrm>
            <a:off x="477838" y="3182570"/>
            <a:ext cx="540000" cy="540000"/>
          </a:xfrm>
          <a:prstGeom prst="rect">
            <a:avLst/>
          </a:prstGeom>
          <a:noFill/>
          <a:ln>
            <a:noFill/>
          </a:ln>
        </p:spPr>
      </p:sp>
      <p:sp>
        <p:nvSpPr>
          <p:cNvPr id="173" name="Google Shape;173;p21"/>
          <p:cNvSpPr txBox="1"/>
          <p:nvPr>
            <p:ph idx="4" type="body"/>
          </p:nvPr>
        </p:nvSpPr>
        <p:spPr>
          <a:xfrm>
            <a:off x="1407862" y="1700640"/>
            <a:ext cx="3240000" cy="82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2"/>
              </a:buClr>
              <a:buSzPts val="1600"/>
              <a:buNone/>
              <a:defRPr sz="1600">
                <a:solidFill>
                  <a:schemeClr val="accent2"/>
                </a:solidFill>
              </a:defRPr>
            </a:lvl1pPr>
            <a:lvl2pPr indent="-228600" lvl="1" marL="914400" algn="l">
              <a:lnSpc>
                <a:spcPct val="120000"/>
              </a:lnSpc>
              <a:spcBef>
                <a:spcPts val="600"/>
              </a:spcBef>
              <a:spcAft>
                <a:spcPts val="0"/>
              </a:spcAft>
              <a:buClr>
                <a:schemeClr val="dk1"/>
              </a:buClr>
              <a:buSzPts val="1600"/>
              <a:buNone/>
              <a:defRPr sz="1600"/>
            </a:lvl2pPr>
            <a:lvl3pPr indent="-228600" lvl="2" marL="1371600" algn="l">
              <a:lnSpc>
                <a:spcPct val="120000"/>
              </a:lnSpc>
              <a:spcBef>
                <a:spcPts val="600"/>
              </a:spcBef>
              <a:spcAft>
                <a:spcPts val="0"/>
              </a:spcAft>
              <a:buClr>
                <a:schemeClr val="dk1"/>
              </a:buClr>
              <a:buSzPts val="1400"/>
              <a:buNone/>
              <a:defRPr sz="1400"/>
            </a:lvl3pPr>
            <a:lvl4pPr indent="-304800" lvl="3" marL="1828800" algn="l">
              <a:lnSpc>
                <a:spcPct val="120000"/>
              </a:lnSpc>
              <a:spcBef>
                <a:spcPts val="600"/>
              </a:spcBef>
              <a:spcAft>
                <a:spcPts val="0"/>
              </a:spcAft>
              <a:buClr>
                <a:schemeClr val="dk1"/>
              </a:buClr>
              <a:buSzPts val="1200"/>
              <a:buChar char="•"/>
              <a:defRPr sz="1200"/>
            </a:lvl4pPr>
            <a:lvl5pPr indent="-304800" lvl="4" marL="2286000" algn="l">
              <a:lnSpc>
                <a:spcPct val="120000"/>
              </a:lnSpc>
              <a:spcBef>
                <a:spcPts val="600"/>
              </a:spcBef>
              <a:spcAft>
                <a:spcPts val="0"/>
              </a:spcAft>
              <a:buClr>
                <a:schemeClr val="dk1"/>
              </a:buClr>
              <a:buSzPts val="12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1"/>
          <p:cNvSpPr txBox="1"/>
          <p:nvPr>
            <p:ph idx="5" type="body"/>
          </p:nvPr>
        </p:nvSpPr>
        <p:spPr>
          <a:xfrm>
            <a:off x="1407862" y="3182570"/>
            <a:ext cx="3240000" cy="82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sz="1600">
                <a:solidFill>
                  <a:schemeClr val="accent2"/>
                </a:solidFill>
              </a:defRPr>
            </a:lvl1pPr>
            <a:lvl2pPr indent="-228600" lvl="1" marL="914400" algn="l">
              <a:lnSpc>
                <a:spcPct val="120000"/>
              </a:lnSpc>
              <a:spcBef>
                <a:spcPts val="600"/>
              </a:spcBef>
              <a:spcAft>
                <a:spcPts val="0"/>
              </a:spcAft>
              <a:buClr>
                <a:schemeClr val="dk1"/>
              </a:buClr>
              <a:buSzPts val="1600"/>
              <a:buNone/>
              <a:defRPr sz="1600"/>
            </a:lvl2pPr>
            <a:lvl3pPr indent="-228600" lvl="2" marL="1371600" algn="l">
              <a:lnSpc>
                <a:spcPct val="120000"/>
              </a:lnSpc>
              <a:spcBef>
                <a:spcPts val="600"/>
              </a:spcBef>
              <a:spcAft>
                <a:spcPts val="0"/>
              </a:spcAft>
              <a:buClr>
                <a:schemeClr val="dk1"/>
              </a:buClr>
              <a:buSzPts val="1400"/>
              <a:buNone/>
              <a:defRPr sz="1400"/>
            </a:lvl3pPr>
            <a:lvl4pPr indent="-304800" lvl="3" marL="1828800" algn="l">
              <a:lnSpc>
                <a:spcPct val="120000"/>
              </a:lnSpc>
              <a:spcBef>
                <a:spcPts val="600"/>
              </a:spcBef>
              <a:spcAft>
                <a:spcPts val="0"/>
              </a:spcAft>
              <a:buClr>
                <a:schemeClr val="dk1"/>
              </a:buClr>
              <a:buSzPts val="1200"/>
              <a:buChar char="•"/>
              <a:defRPr sz="1200"/>
            </a:lvl4pPr>
            <a:lvl5pPr indent="-304800" lvl="4" marL="2286000" algn="l">
              <a:lnSpc>
                <a:spcPct val="120000"/>
              </a:lnSpc>
              <a:spcBef>
                <a:spcPts val="600"/>
              </a:spcBef>
              <a:spcAft>
                <a:spcPts val="0"/>
              </a:spcAft>
              <a:buClr>
                <a:schemeClr val="dk1"/>
              </a:buClr>
              <a:buSzPts val="12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21"/>
          <p:cNvSpPr txBox="1"/>
          <p:nvPr>
            <p:ph idx="6" type="body"/>
          </p:nvPr>
        </p:nvSpPr>
        <p:spPr>
          <a:xfrm>
            <a:off x="1407862" y="4644654"/>
            <a:ext cx="3240000" cy="82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sz="1600"/>
            </a:lvl1pPr>
            <a:lvl2pPr indent="-228600" lvl="1" marL="914400" algn="l">
              <a:lnSpc>
                <a:spcPct val="120000"/>
              </a:lnSpc>
              <a:spcBef>
                <a:spcPts val="600"/>
              </a:spcBef>
              <a:spcAft>
                <a:spcPts val="0"/>
              </a:spcAft>
              <a:buClr>
                <a:schemeClr val="dk1"/>
              </a:buClr>
              <a:buSzPts val="1600"/>
              <a:buNone/>
              <a:defRPr sz="1600"/>
            </a:lvl2pPr>
            <a:lvl3pPr indent="-317500" lvl="2" marL="1371600" algn="l">
              <a:lnSpc>
                <a:spcPct val="120000"/>
              </a:lnSpc>
              <a:spcBef>
                <a:spcPts val="600"/>
              </a:spcBef>
              <a:spcAft>
                <a:spcPts val="0"/>
              </a:spcAft>
              <a:buClr>
                <a:schemeClr val="dk1"/>
              </a:buClr>
              <a:buSzPts val="1400"/>
              <a:buChar char="•"/>
              <a:defRPr sz="1400"/>
            </a:lvl3pPr>
            <a:lvl4pPr indent="-304800" lvl="3" marL="1828800" algn="l">
              <a:lnSpc>
                <a:spcPct val="120000"/>
              </a:lnSpc>
              <a:spcBef>
                <a:spcPts val="600"/>
              </a:spcBef>
              <a:spcAft>
                <a:spcPts val="0"/>
              </a:spcAft>
              <a:buClr>
                <a:schemeClr val="dk1"/>
              </a:buClr>
              <a:buSzPts val="1200"/>
              <a:buChar char="•"/>
              <a:defRPr sz="1200"/>
            </a:lvl4pPr>
            <a:lvl5pPr indent="-304800" lvl="4" marL="2286000" algn="l">
              <a:lnSpc>
                <a:spcPct val="120000"/>
              </a:lnSpc>
              <a:spcBef>
                <a:spcPts val="600"/>
              </a:spcBef>
              <a:spcAft>
                <a:spcPts val="0"/>
              </a:spcAft>
              <a:buClr>
                <a:schemeClr val="dk1"/>
              </a:buClr>
              <a:buSzPts val="12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21"/>
          <p:cNvSpPr/>
          <p:nvPr>
            <p:ph idx="7" type="pic"/>
          </p:nvPr>
        </p:nvSpPr>
        <p:spPr>
          <a:xfrm>
            <a:off x="477838" y="4644654"/>
            <a:ext cx="540000" cy="540000"/>
          </a:xfrm>
          <a:prstGeom prst="rect">
            <a:avLst/>
          </a:prstGeom>
          <a:noFill/>
          <a:ln>
            <a:noFill/>
          </a:ln>
        </p:spPr>
      </p:sp>
      <p:sp>
        <p:nvSpPr>
          <p:cNvPr id="177" name="Google Shape;177;p21"/>
          <p:cNvSpPr/>
          <p:nvPr>
            <p:ph idx="8" type="pic"/>
          </p:nvPr>
        </p:nvSpPr>
        <p:spPr>
          <a:xfrm>
            <a:off x="5120026" y="1700640"/>
            <a:ext cx="540000" cy="540000"/>
          </a:xfrm>
          <a:prstGeom prst="rect">
            <a:avLst/>
          </a:prstGeom>
          <a:noFill/>
          <a:ln>
            <a:noFill/>
          </a:ln>
        </p:spPr>
      </p:sp>
      <p:sp>
        <p:nvSpPr>
          <p:cNvPr id="178" name="Google Shape;178;p21"/>
          <p:cNvSpPr/>
          <p:nvPr>
            <p:ph idx="9" type="pic"/>
          </p:nvPr>
        </p:nvSpPr>
        <p:spPr>
          <a:xfrm>
            <a:off x="5120026" y="3182570"/>
            <a:ext cx="540000" cy="540000"/>
          </a:xfrm>
          <a:prstGeom prst="rect">
            <a:avLst/>
          </a:prstGeom>
          <a:noFill/>
          <a:ln>
            <a:noFill/>
          </a:ln>
        </p:spPr>
      </p:sp>
      <p:sp>
        <p:nvSpPr>
          <p:cNvPr id="179" name="Google Shape;179;p21"/>
          <p:cNvSpPr txBox="1"/>
          <p:nvPr>
            <p:ph idx="13" type="body"/>
          </p:nvPr>
        </p:nvSpPr>
        <p:spPr>
          <a:xfrm>
            <a:off x="6050050" y="1700640"/>
            <a:ext cx="3240000" cy="82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2"/>
              </a:buClr>
              <a:buSzPts val="1600"/>
              <a:buNone/>
              <a:defRPr sz="1600">
                <a:solidFill>
                  <a:schemeClr val="accent2"/>
                </a:solidFill>
              </a:defRPr>
            </a:lvl1pPr>
            <a:lvl2pPr indent="-228600" lvl="1" marL="914400" algn="l">
              <a:lnSpc>
                <a:spcPct val="120000"/>
              </a:lnSpc>
              <a:spcBef>
                <a:spcPts val="600"/>
              </a:spcBef>
              <a:spcAft>
                <a:spcPts val="0"/>
              </a:spcAft>
              <a:buClr>
                <a:schemeClr val="dk1"/>
              </a:buClr>
              <a:buSzPts val="1600"/>
              <a:buNone/>
              <a:defRPr sz="1600"/>
            </a:lvl2pPr>
            <a:lvl3pPr indent="-228600" lvl="2" marL="1371600" algn="l">
              <a:lnSpc>
                <a:spcPct val="120000"/>
              </a:lnSpc>
              <a:spcBef>
                <a:spcPts val="600"/>
              </a:spcBef>
              <a:spcAft>
                <a:spcPts val="0"/>
              </a:spcAft>
              <a:buClr>
                <a:schemeClr val="dk1"/>
              </a:buClr>
              <a:buSzPts val="1400"/>
              <a:buNone/>
              <a:defRPr sz="1400"/>
            </a:lvl3pPr>
            <a:lvl4pPr indent="-304800" lvl="3" marL="1828800" algn="l">
              <a:lnSpc>
                <a:spcPct val="120000"/>
              </a:lnSpc>
              <a:spcBef>
                <a:spcPts val="600"/>
              </a:spcBef>
              <a:spcAft>
                <a:spcPts val="0"/>
              </a:spcAft>
              <a:buClr>
                <a:schemeClr val="dk1"/>
              </a:buClr>
              <a:buSzPts val="1200"/>
              <a:buChar char="•"/>
              <a:defRPr sz="1200"/>
            </a:lvl4pPr>
            <a:lvl5pPr indent="-304800" lvl="4" marL="2286000" algn="l">
              <a:lnSpc>
                <a:spcPct val="120000"/>
              </a:lnSpc>
              <a:spcBef>
                <a:spcPts val="600"/>
              </a:spcBef>
              <a:spcAft>
                <a:spcPts val="0"/>
              </a:spcAft>
              <a:buClr>
                <a:schemeClr val="dk1"/>
              </a:buClr>
              <a:buSzPts val="12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21"/>
          <p:cNvSpPr txBox="1"/>
          <p:nvPr>
            <p:ph idx="14" type="body"/>
          </p:nvPr>
        </p:nvSpPr>
        <p:spPr>
          <a:xfrm>
            <a:off x="6050050" y="3182570"/>
            <a:ext cx="3240000" cy="82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sz="1600">
                <a:solidFill>
                  <a:schemeClr val="accent2"/>
                </a:solidFill>
              </a:defRPr>
            </a:lvl1pPr>
            <a:lvl2pPr indent="-228600" lvl="1" marL="914400" algn="l">
              <a:lnSpc>
                <a:spcPct val="120000"/>
              </a:lnSpc>
              <a:spcBef>
                <a:spcPts val="600"/>
              </a:spcBef>
              <a:spcAft>
                <a:spcPts val="0"/>
              </a:spcAft>
              <a:buClr>
                <a:schemeClr val="dk1"/>
              </a:buClr>
              <a:buSzPts val="1600"/>
              <a:buNone/>
              <a:defRPr sz="1600"/>
            </a:lvl2pPr>
            <a:lvl3pPr indent="-228600" lvl="2" marL="1371600" algn="l">
              <a:lnSpc>
                <a:spcPct val="120000"/>
              </a:lnSpc>
              <a:spcBef>
                <a:spcPts val="600"/>
              </a:spcBef>
              <a:spcAft>
                <a:spcPts val="0"/>
              </a:spcAft>
              <a:buClr>
                <a:schemeClr val="dk1"/>
              </a:buClr>
              <a:buSzPts val="1400"/>
              <a:buNone/>
              <a:defRPr sz="1400"/>
            </a:lvl3pPr>
            <a:lvl4pPr indent="-304800" lvl="3" marL="1828800" algn="l">
              <a:lnSpc>
                <a:spcPct val="120000"/>
              </a:lnSpc>
              <a:spcBef>
                <a:spcPts val="600"/>
              </a:spcBef>
              <a:spcAft>
                <a:spcPts val="0"/>
              </a:spcAft>
              <a:buClr>
                <a:schemeClr val="dk1"/>
              </a:buClr>
              <a:buSzPts val="1200"/>
              <a:buChar char="•"/>
              <a:defRPr sz="1200"/>
            </a:lvl4pPr>
            <a:lvl5pPr indent="-304800" lvl="4" marL="2286000" algn="l">
              <a:lnSpc>
                <a:spcPct val="120000"/>
              </a:lnSpc>
              <a:spcBef>
                <a:spcPts val="600"/>
              </a:spcBef>
              <a:spcAft>
                <a:spcPts val="0"/>
              </a:spcAft>
              <a:buClr>
                <a:schemeClr val="dk1"/>
              </a:buClr>
              <a:buSzPts val="12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21"/>
          <p:cNvSpPr txBox="1"/>
          <p:nvPr>
            <p:ph idx="15" type="body"/>
          </p:nvPr>
        </p:nvSpPr>
        <p:spPr>
          <a:xfrm>
            <a:off x="6050050" y="4644654"/>
            <a:ext cx="3240000" cy="828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sz="1600"/>
            </a:lvl1pPr>
            <a:lvl2pPr indent="-228600" lvl="1" marL="914400" algn="l">
              <a:lnSpc>
                <a:spcPct val="120000"/>
              </a:lnSpc>
              <a:spcBef>
                <a:spcPts val="600"/>
              </a:spcBef>
              <a:spcAft>
                <a:spcPts val="0"/>
              </a:spcAft>
              <a:buClr>
                <a:schemeClr val="dk1"/>
              </a:buClr>
              <a:buSzPts val="1600"/>
              <a:buNone/>
              <a:defRPr sz="1600"/>
            </a:lvl2pPr>
            <a:lvl3pPr indent="-317500" lvl="2" marL="1371600" algn="l">
              <a:lnSpc>
                <a:spcPct val="120000"/>
              </a:lnSpc>
              <a:spcBef>
                <a:spcPts val="600"/>
              </a:spcBef>
              <a:spcAft>
                <a:spcPts val="0"/>
              </a:spcAft>
              <a:buClr>
                <a:schemeClr val="dk1"/>
              </a:buClr>
              <a:buSzPts val="1400"/>
              <a:buChar char="•"/>
              <a:defRPr sz="1400"/>
            </a:lvl3pPr>
            <a:lvl4pPr indent="-304800" lvl="3" marL="1828800" algn="l">
              <a:lnSpc>
                <a:spcPct val="120000"/>
              </a:lnSpc>
              <a:spcBef>
                <a:spcPts val="600"/>
              </a:spcBef>
              <a:spcAft>
                <a:spcPts val="0"/>
              </a:spcAft>
              <a:buClr>
                <a:schemeClr val="dk1"/>
              </a:buClr>
              <a:buSzPts val="1200"/>
              <a:buChar char="•"/>
              <a:defRPr sz="1200"/>
            </a:lvl4pPr>
            <a:lvl5pPr indent="-304800" lvl="4" marL="2286000" algn="l">
              <a:lnSpc>
                <a:spcPct val="120000"/>
              </a:lnSpc>
              <a:spcBef>
                <a:spcPts val="600"/>
              </a:spcBef>
              <a:spcAft>
                <a:spcPts val="0"/>
              </a:spcAft>
              <a:buClr>
                <a:schemeClr val="dk1"/>
              </a:buClr>
              <a:buSzPts val="1200"/>
              <a:buChar char="•"/>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21"/>
          <p:cNvSpPr/>
          <p:nvPr>
            <p:ph idx="16" type="pic"/>
          </p:nvPr>
        </p:nvSpPr>
        <p:spPr>
          <a:xfrm>
            <a:off x="5120026" y="4644654"/>
            <a:ext cx="540000" cy="540000"/>
          </a:xfrm>
          <a:prstGeom prst="rect">
            <a:avLst/>
          </a:prstGeom>
          <a:noFill/>
          <a:ln>
            <a:noFill/>
          </a:ln>
        </p:spPr>
      </p:sp>
      <p:pic>
        <p:nvPicPr>
          <p:cNvPr id="183" name="Google Shape;183;p21"/>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Quote" showMasterSp="0">
  <p:cSld name="Big Statement/ Quote">
    <p:bg>
      <p:bgPr>
        <a:solidFill>
          <a:schemeClr val="accent1"/>
        </a:solidFill>
      </p:bgPr>
    </p:bg>
    <p:spTree>
      <p:nvGrpSpPr>
        <p:cNvPr id="184" name="Shape 184"/>
        <p:cNvGrpSpPr/>
        <p:nvPr/>
      </p:nvGrpSpPr>
      <p:grpSpPr>
        <a:xfrm>
          <a:off x="0" y="0"/>
          <a:ext cx="0" cy="0"/>
          <a:chOff x="0" y="0"/>
          <a:chExt cx="0" cy="0"/>
        </a:xfrm>
      </p:grpSpPr>
      <p:sp>
        <p:nvSpPr>
          <p:cNvPr id="185" name="Google Shape;185;p22"/>
          <p:cNvSpPr/>
          <p:nvPr>
            <p:ph idx="2" type="clipArt"/>
          </p:nvPr>
        </p:nvSpPr>
        <p:spPr>
          <a:xfrm>
            <a:off x="1525774" y="1605475"/>
            <a:ext cx="511492" cy="425979"/>
          </a:xfrm>
          <a:prstGeom prst="rect">
            <a:avLst/>
          </a:prstGeom>
          <a:solidFill>
            <a:schemeClr val="accent3"/>
          </a:solidFill>
          <a:ln>
            <a:noFill/>
          </a:ln>
        </p:spPr>
      </p:sp>
      <p:sp>
        <p:nvSpPr>
          <p:cNvPr id="186" name="Google Shape;186;p22"/>
          <p:cNvSpPr/>
          <p:nvPr>
            <p:ph idx="3" type="clipArt"/>
          </p:nvPr>
        </p:nvSpPr>
        <p:spPr>
          <a:xfrm>
            <a:off x="9623453" y="4310851"/>
            <a:ext cx="511492" cy="425979"/>
          </a:xfrm>
          <a:prstGeom prst="rect">
            <a:avLst/>
          </a:prstGeom>
          <a:solidFill>
            <a:schemeClr val="accent3"/>
          </a:solidFill>
          <a:ln>
            <a:noFill/>
          </a:ln>
        </p:spPr>
      </p:sp>
      <p:sp>
        <p:nvSpPr>
          <p:cNvPr id="187" name="Google Shape;187;p22"/>
          <p:cNvSpPr txBox="1"/>
          <p:nvPr>
            <p:ph type="title"/>
          </p:nvPr>
        </p:nvSpPr>
        <p:spPr>
          <a:xfrm>
            <a:off x="2113309" y="1801195"/>
            <a:ext cx="8553600" cy="3002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5400"/>
              <a:buFont typeface="Play"/>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22"/>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2"/>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b="0" i="0" sz="800" u="none" cap="none" strike="noStrike">
                <a:solidFill>
                  <a:schemeClr val="lt2"/>
                </a:solidFill>
                <a:latin typeface="Arial"/>
                <a:ea typeface="Arial"/>
                <a:cs typeface="Arial"/>
                <a:sym typeface="Arial"/>
              </a:defRPr>
            </a:lvl1pPr>
            <a:lvl2pPr indent="0" lvl="1" marL="0" algn="l">
              <a:spcBef>
                <a:spcPts val="0"/>
              </a:spcBef>
              <a:buNone/>
              <a:defRPr b="0" i="0" sz="800" u="none" cap="none" strike="noStrike">
                <a:solidFill>
                  <a:schemeClr val="lt2"/>
                </a:solidFill>
                <a:latin typeface="Arial"/>
                <a:ea typeface="Arial"/>
                <a:cs typeface="Arial"/>
                <a:sym typeface="Arial"/>
              </a:defRPr>
            </a:lvl2pPr>
            <a:lvl3pPr indent="0" lvl="2" marL="0" algn="l">
              <a:spcBef>
                <a:spcPts val="0"/>
              </a:spcBef>
              <a:buNone/>
              <a:defRPr b="0" i="0" sz="800" u="none" cap="none" strike="noStrike">
                <a:solidFill>
                  <a:schemeClr val="lt2"/>
                </a:solidFill>
                <a:latin typeface="Arial"/>
                <a:ea typeface="Arial"/>
                <a:cs typeface="Arial"/>
                <a:sym typeface="Arial"/>
              </a:defRPr>
            </a:lvl3pPr>
            <a:lvl4pPr indent="0" lvl="3" marL="0" algn="l">
              <a:spcBef>
                <a:spcPts val="0"/>
              </a:spcBef>
              <a:buNone/>
              <a:defRPr b="0" i="0" sz="800" u="none" cap="none" strike="noStrike">
                <a:solidFill>
                  <a:schemeClr val="lt2"/>
                </a:solidFill>
                <a:latin typeface="Arial"/>
                <a:ea typeface="Arial"/>
                <a:cs typeface="Arial"/>
                <a:sym typeface="Arial"/>
              </a:defRPr>
            </a:lvl4pPr>
            <a:lvl5pPr indent="0" lvl="4" marL="0" algn="l">
              <a:spcBef>
                <a:spcPts val="0"/>
              </a:spcBef>
              <a:buNone/>
              <a:defRPr b="0" i="0" sz="800" u="none" cap="none" strike="noStrike">
                <a:solidFill>
                  <a:schemeClr val="lt2"/>
                </a:solidFill>
                <a:latin typeface="Arial"/>
                <a:ea typeface="Arial"/>
                <a:cs typeface="Arial"/>
                <a:sym typeface="Arial"/>
              </a:defRPr>
            </a:lvl5pPr>
            <a:lvl6pPr indent="0" lvl="5" marL="0" algn="l">
              <a:spcBef>
                <a:spcPts val="0"/>
              </a:spcBef>
              <a:buNone/>
              <a:defRPr b="0" i="0" sz="800" u="none" cap="none" strike="noStrike">
                <a:solidFill>
                  <a:schemeClr val="lt2"/>
                </a:solidFill>
                <a:latin typeface="Arial"/>
                <a:ea typeface="Arial"/>
                <a:cs typeface="Arial"/>
                <a:sym typeface="Arial"/>
              </a:defRPr>
            </a:lvl6pPr>
            <a:lvl7pPr indent="0" lvl="6" marL="0" algn="l">
              <a:spcBef>
                <a:spcPts val="0"/>
              </a:spcBef>
              <a:buNone/>
              <a:defRPr b="0" i="0" sz="800" u="none" cap="none" strike="noStrike">
                <a:solidFill>
                  <a:schemeClr val="lt2"/>
                </a:solidFill>
                <a:latin typeface="Arial"/>
                <a:ea typeface="Arial"/>
                <a:cs typeface="Arial"/>
                <a:sym typeface="Arial"/>
              </a:defRPr>
            </a:lvl7pPr>
            <a:lvl8pPr indent="0" lvl="7" marL="0" algn="l">
              <a:spcBef>
                <a:spcPts val="0"/>
              </a:spcBef>
              <a:buNone/>
              <a:defRPr b="0" i="0" sz="800" u="none" cap="none" strike="noStrike">
                <a:solidFill>
                  <a:schemeClr val="lt2"/>
                </a:solidFill>
                <a:latin typeface="Arial"/>
                <a:ea typeface="Arial"/>
                <a:cs typeface="Arial"/>
                <a:sym typeface="Arial"/>
              </a:defRPr>
            </a:lvl8pPr>
            <a:lvl9pPr indent="0" lvl="8" marL="0" algn="l">
              <a:spcBef>
                <a:spcPts val="0"/>
              </a:spcBef>
              <a:buNone/>
              <a:defRPr b="0" i="0" sz="8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90" name="Google Shape;190;p22"/>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2"/>
          <p:cNvSpPr txBox="1"/>
          <p:nvPr>
            <p:ph idx="1" type="body"/>
          </p:nvPr>
        </p:nvSpPr>
        <p:spPr>
          <a:xfrm>
            <a:off x="2113309" y="5100757"/>
            <a:ext cx="8553600" cy="529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accent3"/>
              </a:buClr>
              <a:buSzPts val="2000"/>
              <a:buNone/>
              <a:defRPr sz="2000">
                <a:solidFill>
                  <a:schemeClr val="accent3"/>
                </a:solidFill>
              </a:defRPr>
            </a:lvl1pPr>
            <a:lvl2pPr indent="-228600" lvl="1" marL="914400" algn="l">
              <a:lnSpc>
                <a:spcPct val="90000"/>
              </a:lnSpc>
              <a:spcBef>
                <a:spcPts val="0"/>
              </a:spcBef>
              <a:spcAft>
                <a:spcPts val="0"/>
              </a:spcAft>
              <a:buClr>
                <a:schemeClr val="lt2"/>
              </a:buClr>
              <a:buSzPts val="1800"/>
              <a:buNone/>
              <a:defRPr sz="1800">
                <a:solidFill>
                  <a:schemeClr val="lt2"/>
                </a:solidFill>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2" name="Google Shape;192;p22"/>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_Video Placeholder">
  <p:cSld name="Media_Video Placeholder">
    <p:spTree>
      <p:nvGrpSpPr>
        <p:cNvPr id="193" name="Shape 193"/>
        <p:cNvGrpSpPr/>
        <p:nvPr/>
      </p:nvGrpSpPr>
      <p:grpSpPr>
        <a:xfrm>
          <a:off x="0" y="0"/>
          <a:ext cx="0" cy="0"/>
          <a:chOff x="0" y="0"/>
          <a:chExt cx="0" cy="0"/>
        </a:xfrm>
      </p:grpSpPr>
      <p:sp>
        <p:nvSpPr>
          <p:cNvPr id="194" name="Google Shape;194;p23"/>
          <p:cNvSpPr/>
          <p:nvPr>
            <p:ph idx="2" type="media"/>
          </p:nvPr>
        </p:nvSpPr>
        <p:spPr>
          <a:xfrm>
            <a:off x="0" y="0"/>
            <a:ext cx="12192000" cy="6858000"/>
          </a:xfrm>
          <a:prstGeom prst="rect">
            <a:avLst/>
          </a:prstGeom>
          <a:solidFill>
            <a:srgbClr val="E3E3E3"/>
          </a:solidFill>
          <a:ln>
            <a:noFill/>
          </a:ln>
        </p:spPr>
        <p:txBody>
          <a:bodyPr anchorCtr="0" anchor="t" bIns="144000" lIns="144000" spcFirstLastPara="1" rIns="144000" wrap="square" tIns="144000">
            <a:noAutofit/>
          </a:bodyPr>
          <a:lstStyle>
            <a:lvl1pPr lvl="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20000"/>
              </a:lnSpc>
              <a:spcBef>
                <a:spcPts val="6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5" name="Google Shape;195;p23"/>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3"/>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97" name="Google Shape;197;p23"/>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_Laptop">
  <p:cSld name="Media_Laptop">
    <p:bg>
      <p:bgPr>
        <a:solidFill>
          <a:schemeClr val="dk2"/>
        </a:solidFill>
      </p:bgPr>
    </p:bg>
    <p:spTree>
      <p:nvGrpSpPr>
        <p:cNvPr id="198" name="Shape 198"/>
        <p:cNvGrpSpPr/>
        <p:nvPr/>
      </p:nvGrpSpPr>
      <p:grpSpPr>
        <a:xfrm>
          <a:off x="0" y="0"/>
          <a:ext cx="0" cy="0"/>
          <a:chOff x="0" y="0"/>
          <a:chExt cx="0" cy="0"/>
        </a:xfrm>
      </p:grpSpPr>
      <p:sp>
        <p:nvSpPr>
          <p:cNvPr id="199" name="Google Shape;199;p24"/>
          <p:cNvSpPr/>
          <p:nvPr/>
        </p:nvSpPr>
        <p:spPr>
          <a:xfrm>
            <a:off x="1" y="1673663"/>
            <a:ext cx="12192000" cy="5184337"/>
          </a:xfrm>
          <a:prstGeom prst="round1Rect">
            <a:avLst>
              <a:gd fmla="val 1832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0" name="Google Shape;200;p24"/>
          <p:cNvSpPr/>
          <p:nvPr>
            <p:ph idx="2" type="media"/>
          </p:nvPr>
        </p:nvSpPr>
        <p:spPr>
          <a:xfrm>
            <a:off x="2401278" y="932498"/>
            <a:ext cx="7412647" cy="4179252"/>
          </a:xfrm>
          <a:prstGeom prst="rect">
            <a:avLst/>
          </a:prstGeom>
          <a:solidFill>
            <a:srgbClr val="E3E3E3"/>
          </a:solidFill>
          <a:ln>
            <a:noFill/>
          </a:ln>
        </p:spPr>
        <p:txBody>
          <a:bodyPr anchorCtr="0" anchor="t" bIns="144000" lIns="144000" spcFirstLastPara="1" rIns="144000" wrap="square" tIns="144000">
            <a:noAutofit/>
          </a:bodyPr>
          <a:lstStyle>
            <a:lvl1pPr lvl="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120000"/>
              </a:lnSpc>
              <a:spcBef>
                <a:spcPts val="6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1" name="Google Shape;201;p24"/>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4"/>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b="0" i="0" sz="800" u="none" cap="none" strike="noStrike">
                <a:solidFill>
                  <a:schemeClr val="lt1"/>
                </a:solidFill>
                <a:latin typeface="Arial"/>
                <a:ea typeface="Arial"/>
                <a:cs typeface="Arial"/>
                <a:sym typeface="Arial"/>
              </a:defRPr>
            </a:lvl1pPr>
            <a:lvl2pPr indent="0" lvl="1" marL="0" algn="l">
              <a:spcBef>
                <a:spcPts val="0"/>
              </a:spcBef>
              <a:buNone/>
              <a:defRPr b="0" i="0" sz="800" u="none" cap="none" strike="noStrike">
                <a:solidFill>
                  <a:schemeClr val="lt1"/>
                </a:solidFill>
                <a:latin typeface="Arial"/>
                <a:ea typeface="Arial"/>
                <a:cs typeface="Arial"/>
                <a:sym typeface="Arial"/>
              </a:defRPr>
            </a:lvl2pPr>
            <a:lvl3pPr indent="0" lvl="2" marL="0" algn="l">
              <a:spcBef>
                <a:spcPts val="0"/>
              </a:spcBef>
              <a:buNone/>
              <a:defRPr b="0" i="0" sz="800" u="none" cap="none" strike="noStrike">
                <a:solidFill>
                  <a:schemeClr val="lt1"/>
                </a:solidFill>
                <a:latin typeface="Arial"/>
                <a:ea typeface="Arial"/>
                <a:cs typeface="Arial"/>
                <a:sym typeface="Arial"/>
              </a:defRPr>
            </a:lvl3pPr>
            <a:lvl4pPr indent="0" lvl="3" marL="0" algn="l">
              <a:spcBef>
                <a:spcPts val="0"/>
              </a:spcBef>
              <a:buNone/>
              <a:defRPr b="0" i="0" sz="800" u="none" cap="none" strike="noStrike">
                <a:solidFill>
                  <a:schemeClr val="lt1"/>
                </a:solidFill>
                <a:latin typeface="Arial"/>
                <a:ea typeface="Arial"/>
                <a:cs typeface="Arial"/>
                <a:sym typeface="Arial"/>
              </a:defRPr>
            </a:lvl4pPr>
            <a:lvl5pPr indent="0" lvl="4" marL="0" algn="l">
              <a:spcBef>
                <a:spcPts val="0"/>
              </a:spcBef>
              <a:buNone/>
              <a:defRPr b="0" i="0" sz="800" u="none" cap="none" strike="noStrike">
                <a:solidFill>
                  <a:schemeClr val="lt1"/>
                </a:solidFill>
                <a:latin typeface="Arial"/>
                <a:ea typeface="Arial"/>
                <a:cs typeface="Arial"/>
                <a:sym typeface="Arial"/>
              </a:defRPr>
            </a:lvl5pPr>
            <a:lvl6pPr indent="0" lvl="5" marL="0" algn="l">
              <a:spcBef>
                <a:spcPts val="0"/>
              </a:spcBef>
              <a:buNone/>
              <a:defRPr b="0" i="0" sz="800" u="none" cap="none" strike="noStrike">
                <a:solidFill>
                  <a:schemeClr val="lt1"/>
                </a:solidFill>
                <a:latin typeface="Arial"/>
                <a:ea typeface="Arial"/>
                <a:cs typeface="Arial"/>
                <a:sym typeface="Arial"/>
              </a:defRPr>
            </a:lvl6pPr>
            <a:lvl7pPr indent="0" lvl="6" marL="0" algn="l">
              <a:spcBef>
                <a:spcPts val="0"/>
              </a:spcBef>
              <a:buNone/>
              <a:defRPr b="0" i="0" sz="800" u="none" cap="none" strike="noStrike">
                <a:solidFill>
                  <a:schemeClr val="lt1"/>
                </a:solidFill>
                <a:latin typeface="Arial"/>
                <a:ea typeface="Arial"/>
                <a:cs typeface="Arial"/>
                <a:sym typeface="Arial"/>
              </a:defRPr>
            </a:lvl7pPr>
            <a:lvl8pPr indent="0" lvl="7" marL="0" algn="l">
              <a:spcBef>
                <a:spcPts val="0"/>
              </a:spcBef>
              <a:buNone/>
              <a:defRPr b="0" i="0" sz="800" u="none" cap="none" strike="noStrike">
                <a:solidFill>
                  <a:schemeClr val="lt1"/>
                </a:solidFill>
                <a:latin typeface="Arial"/>
                <a:ea typeface="Arial"/>
                <a:cs typeface="Arial"/>
                <a:sym typeface="Arial"/>
              </a:defRPr>
            </a:lvl8pPr>
            <a:lvl9pPr indent="0" lvl="8" marL="0" algn="l">
              <a:spcBef>
                <a:spcPts val="0"/>
              </a:spcBef>
              <a:buNone/>
              <a:defRPr b="0" i="0" sz="8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203" name="Google Shape;203;p24"/>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04" name="Google Shape;204;p24"/>
          <p:cNvPicPr preferRelativeResize="0"/>
          <p:nvPr/>
        </p:nvPicPr>
        <p:blipFill rotWithShape="1">
          <a:blip r:embed="rId2">
            <a:alphaModFix/>
          </a:blip>
          <a:srcRect b="0" l="0" r="0" t="0"/>
          <a:stretch/>
        </p:blipFill>
        <p:spPr>
          <a:xfrm>
            <a:off x="1065642" y="674689"/>
            <a:ext cx="10060716" cy="53620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05" name="Shape 205"/>
        <p:cNvGrpSpPr/>
        <p:nvPr/>
      </p:nvGrpSpPr>
      <p:grpSpPr>
        <a:xfrm>
          <a:off x="0" y="0"/>
          <a:ext cx="0" cy="0"/>
          <a:chOff x="0" y="0"/>
          <a:chExt cx="0" cy="0"/>
        </a:xfrm>
      </p:grpSpPr>
      <p:sp>
        <p:nvSpPr>
          <p:cNvPr id="206" name="Google Shape;206;p25"/>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5"/>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208" name="Google Shape;208;p25"/>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25"/>
          <p:cNvSpPr txBox="1"/>
          <p:nvPr>
            <p:ph idx="1" type="body"/>
          </p:nvPr>
        </p:nvSpPr>
        <p:spPr>
          <a:xfrm>
            <a:off x="477839" y="477838"/>
            <a:ext cx="9251949" cy="7874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1"/>
              </a:buClr>
              <a:buSzPts val="3200"/>
              <a:buNone/>
              <a:defRPr sz="3200">
                <a:solidFill>
                  <a:schemeClr val="dk1"/>
                </a:solidFill>
                <a:latin typeface="Play"/>
                <a:ea typeface="Play"/>
                <a:cs typeface="Play"/>
                <a:sym typeface="Play"/>
              </a:defRPr>
            </a:lvl1pPr>
            <a:lvl2pPr indent="-228600" lvl="1" marL="914400" algn="l">
              <a:lnSpc>
                <a:spcPct val="90000"/>
              </a:lnSpc>
              <a:spcBef>
                <a:spcPts val="0"/>
              </a:spcBef>
              <a:spcAft>
                <a:spcPts val="0"/>
              </a:spcAft>
              <a:buClr>
                <a:schemeClr val="dk1"/>
              </a:buClr>
              <a:buSzPts val="2000"/>
              <a:buNone/>
              <a:defRPr sz="2000">
                <a:solidFill>
                  <a:schemeClr val="dk1"/>
                </a:solidFill>
                <a:latin typeface="Play"/>
                <a:ea typeface="Play"/>
                <a:cs typeface="Play"/>
                <a:sym typeface="Play"/>
              </a:defRPr>
            </a:lvl2pPr>
            <a:lvl3pPr indent="-342900" lvl="2" marL="1371600" algn="l">
              <a:lnSpc>
                <a:spcPct val="120000"/>
              </a:lnSpc>
              <a:spcBef>
                <a:spcPts val="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logo">
  <p:cSld name="Blank with logo">
    <p:spTree>
      <p:nvGrpSpPr>
        <p:cNvPr id="210" name="Shape 210"/>
        <p:cNvGrpSpPr/>
        <p:nvPr/>
      </p:nvGrpSpPr>
      <p:grpSpPr>
        <a:xfrm>
          <a:off x="0" y="0"/>
          <a:ext cx="0" cy="0"/>
          <a:chOff x="0" y="0"/>
          <a:chExt cx="0" cy="0"/>
        </a:xfrm>
      </p:grpSpPr>
      <p:sp>
        <p:nvSpPr>
          <p:cNvPr id="211" name="Google Shape;211;p26"/>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26"/>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213" name="Google Shape;213;p26"/>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214" name="Shape 214"/>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_Solid" showMasterSp="0">
  <p:cSld name="Divider_Solid">
    <p:bg>
      <p:bgPr>
        <a:solidFill>
          <a:schemeClr val="accent1"/>
        </a:solidFill>
      </p:bgPr>
    </p:bg>
    <p:spTree>
      <p:nvGrpSpPr>
        <p:cNvPr id="38" name="Shape 38"/>
        <p:cNvGrpSpPr/>
        <p:nvPr/>
      </p:nvGrpSpPr>
      <p:grpSpPr>
        <a:xfrm>
          <a:off x="0" y="0"/>
          <a:ext cx="0" cy="0"/>
          <a:chOff x="0" y="0"/>
          <a:chExt cx="0" cy="0"/>
        </a:xfrm>
      </p:grpSpPr>
      <p:sp>
        <p:nvSpPr>
          <p:cNvPr id="39" name="Google Shape;39;p4"/>
          <p:cNvSpPr/>
          <p:nvPr/>
        </p:nvSpPr>
        <p:spPr>
          <a:xfrm flipH="1">
            <a:off x="919163" y="1462088"/>
            <a:ext cx="11272837" cy="5395912"/>
          </a:xfrm>
          <a:prstGeom prst="round1Rect">
            <a:avLst>
              <a:gd fmla="val 19825"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 name="Google Shape;40;p4"/>
          <p:cNvSpPr txBox="1"/>
          <p:nvPr>
            <p:ph type="title"/>
          </p:nvPr>
        </p:nvSpPr>
        <p:spPr>
          <a:xfrm>
            <a:off x="1787524" y="3558806"/>
            <a:ext cx="7269163" cy="539187"/>
          </a:xfrm>
          <a:prstGeom prst="rect">
            <a:avLst/>
          </a:prstGeom>
          <a:noFill/>
          <a:ln>
            <a:noFill/>
          </a:ln>
        </p:spPr>
        <p:txBody>
          <a:bodyPr anchorCtr="0" anchor="t" bIns="0" lIns="0" spcFirstLastPara="1" rIns="0" wrap="square" tIns="0">
            <a:spAutoFit/>
          </a:bodyPr>
          <a:lstStyle>
            <a:lvl1pPr lvl="0" algn="l">
              <a:lnSpc>
                <a:spcPct val="85000"/>
              </a:lnSpc>
              <a:spcBef>
                <a:spcPts val="0"/>
              </a:spcBef>
              <a:spcAft>
                <a:spcPts val="0"/>
              </a:spcAft>
              <a:buClr>
                <a:srgbClr val="6CC8FE"/>
              </a:buClr>
              <a:buSzPts val="4000"/>
              <a:buFont typeface="Play"/>
              <a:buNone/>
              <a:defRPr sz="4000">
                <a:solidFill>
                  <a:srgbClr val="6CC8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1" name="Google Shape;41;p4"/>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CTA" showMasterSp="0">
  <p:cSld name="Thank You/ CTA">
    <p:bg>
      <p:bgPr>
        <a:solidFill>
          <a:schemeClr val="accent1"/>
        </a:solidFill>
      </p:bgPr>
    </p:bg>
    <p:spTree>
      <p:nvGrpSpPr>
        <p:cNvPr id="42" name="Shape 42"/>
        <p:cNvGrpSpPr/>
        <p:nvPr/>
      </p:nvGrpSpPr>
      <p:grpSpPr>
        <a:xfrm>
          <a:off x="0" y="0"/>
          <a:ext cx="0" cy="0"/>
          <a:chOff x="0" y="0"/>
          <a:chExt cx="0" cy="0"/>
        </a:xfrm>
      </p:grpSpPr>
      <p:sp>
        <p:nvSpPr>
          <p:cNvPr id="43" name="Google Shape;43;p5"/>
          <p:cNvSpPr/>
          <p:nvPr/>
        </p:nvSpPr>
        <p:spPr>
          <a:xfrm flipH="1">
            <a:off x="4443413" y="1462019"/>
            <a:ext cx="7748587" cy="5395981"/>
          </a:xfrm>
          <a:prstGeom prst="round1Rect">
            <a:avLst>
              <a:gd fmla="val 24514"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 name="Google Shape;44;p5"/>
          <p:cNvSpPr txBox="1"/>
          <p:nvPr>
            <p:ph type="title"/>
          </p:nvPr>
        </p:nvSpPr>
        <p:spPr>
          <a:xfrm>
            <a:off x="477838" y="3166736"/>
            <a:ext cx="3744000" cy="647037"/>
          </a:xfrm>
          <a:prstGeom prst="rect">
            <a:avLst/>
          </a:prstGeom>
          <a:noFill/>
          <a:ln>
            <a:noFill/>
          </a:ln>
        </p:spPr>
        <p:txBody>
          <a:bodyPr anchorCtr="0" anchor="b" bIns="0" lIns="0" spcFirstLastPara="1" rIns="0" wrap="square" tIns="0">
            <a:spAutoFit/>
          </a:bodyPr>
          <a:lstStyle>
            <a:lvl1pPr lvl="0" algn="l">
              <a:lnSpc>
                <a:spcPct val="85000"/>
              </a:lnSpc>
              <a:spcBef>
                <a:spcPts val="0"/>
              </a:spcBef>
              <a:spcAft>
                <a:spcPts val="0"/>
              </a:spcAft>
              <a:buClr>
                <a:schemeClr val="lt1"/>
              </a:buClr>
              <a:buSzPts val="4800"/>
              <a:buFont typeface="Play"/>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p:nvPr>
            <p:ph idx="1" type="body"/>
          </p:nvPr>
        </p:nvSpPr>
        <p:spPr>
          <a:xfrm>
            <a:off x="6103938" y="3054649"/>
            <a:ext cx="2404269" cy="594000"/>
          </a:xfrm>
          <a:prstGeom prst="roundRect">
            <a:avLst>
              <a:gd fmla="val 50000" name="adj"/>
            </a:avLst>
          </a:prstGeom>
          <a:solidFill>
            <a:schemeClr val="dk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2400"/>
              <a:buNone/>
              <a:defRPr sz="2400">
                <a:solidFill>
                  <a:schemeClr val="lt1"/>
                </a:solidFill>
                <a:latin typeface="Play"/>
                <a:ea typeface="Play"/>
                <a:cs typeface="Play"/>
                <a:sym typeface="Play"/>
              </a:defRPr>
            </a:lvl1pPr>
            <a:lvl2pPr indent="-228600" lvl="1" marL="914400" algn="l">
              <a:lnSpc>
                <a:spcPct val="120000"/>
              </a:lnSpc>
              <a:spcBef>
                <a:spcPts val="0"/>
              </a:spcBef>
              <a:spcAft>
                <a:spcPts val="0"/>
              </a:spcAft>
              <a:buClr>
                <a:schemeClr val="lt1"/>
              </a:buClr>
              <a:buSzPts val="1600"/>
              <a:buNone/>
              <a:defRPr>
                <a:solidFill>
                  <a:schemeClr val="lt1"/>
                </a:solidFill>
              </a:defRPr>
            </a:lvl2pPr>
            <a:lvl3pPr indent="-330200" lvl="2" marL="1371600" algn="l">
              <a:lnSpc>
                <a:spcPct val="120000"/>
              </a:lnSpc>
              <a:spcBef>
                <a:spcPts val="600"/>
              </a:spcBef>
              <a:spcAft>
                <a:spcPts val="0"/>
              </a:spcAft>
              <a:buClr>
                <a:schemeClr val="lt1"/>
              </a:buClr>
              <a:buSzPts val="1600"/>
              <a:buChar char="•"/>
              <a:defRPr>
                <a:solidFill>
                  <a:schemeClr val="lt1"/>
                </a:solidFill>
              </a:defRPr>
            </a:lvl3pPr>
            <a:lvl4pPr indent="-330200" lvl="3" marL="1828800" algn="l">
              <a:lnSpc>
                <a:spcPct val="120000"/>
              </a:lnSpc>
              <a:spcBef>
                <a:spcPts val="600"/>
              </a:spcBef>
              <a:spcAft>
                <a:spcPts val="0"/>
              </a:spcAft>
              <a:buClr>
                <a:schemeClr val="lt1"/>
              </a:buClr>
              <a:buSzPts val="1600"/>
              <a:buChar char="•"/>
              <a:defRPr>
                <a:solidFill>
                  <a:schemeClr val="lt1"/>
                </a:solidFill>
              </a:defRPr>
            </a:lvl4pPr>
            <a:lvl5pPr indent="-330200" lvl="4" marL="2286000" algn="l">
              <a:lnSpc>
                <a:spcPct val="120000"/>
              </a:lnSpc>
              <a:spcBef>
                <a:spcPts val="600"/>
              </a:spcBef>
              <a:spcAft>
                <a:spcPts val="0"/>
              </a:spcAft>
              <a:buClr>
                <a:schemeClr val="lt1"/>
              </a:buClr>
              <a:buSzPts val="1600"/>
              <a:buChar char="•"/>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2" type="body"/>
          </p:nvPr>
        </p:nvSpPr>
        <p:spPr>
          <a:xfrm>
            <a:off x="6559032" y="4880293"/>
            <a:ext cx="2489464" cy="420500"/>
          </a:xfrm>
          <a:prstGeom prst="rect">
            <a:avLst/>
          </a:prstGeom>
          <a:noFill/>
          <a:ln>
            <a:noFill/>
          </a:ln>
        </p:spPr>
        <p:txBody>
          <a:bodyPr anchorCtr="0" anchor="t" bIns="0" lIns="0" spcFirstLastPara="1" rIns="0" wrap="square" tIns="0">
            <a:spAutoFit/>
          </a:bodyPr>
          <a:lstStyle>
            <a:lvl1pPr indent="-228600" lvl="0" marL="457200" algn="l">
              <a:lnSpc>
                <a:spcPct val="120000"/>
              </a:lnSpc>
              <a:spcBef>
                <a:spcPts val="0"/>
              </a:spcBef>
              <a:spcAft>
                <a:spcPts val="0"/>
              </a:spcAft>
              <a:buClr>
                <a:schemeClr val="lt1"/>
              </a:buClr>
              <a:buSzPts val="2400"/>
              <a:buNone/>
              <a:defRPr sz="2400">
                <a:solidFill>
                  <a:schemeClr val="lt1"/>
                </a:solidFill>
                <a:latin typeface="Play"/>
                <a:ea typeface="Play"/>
                <a:cs typeface="Play"/>
                <a:sym typeface="Play"/>
              </a:defRPr>
            </a:lvl1pPr>
            <a:lvl2pPr indent="-228600" lvl="1" marL="914400" algn="l">
              <a:lnSpc>
                <a:spcPct val="120000"/>
              </a:lnSpc>
              <a:spcBef>
                <a:spcPts val="0"/>
              </a:spcBef>
              <a:spcAft>
                <a:spcPts val="0"/>
              </a:spcAft>
              <a:buClr>
                <a:schemeClr val="lt1"/>
              </a:buClr>
              <a:buSzPts val="1600"/>
              <a:buNone/>
              <a:defRPr>
                <a:solidFill>
                  <a:schemeClr val="lt1"/>
                </a:solidFill>
              </a:defRPr>
            </a:lvl2pPr>
            <a:lvl3pPr indent="-330200" lvl="2" marL="1371600" algn="l">
              <a:lnSpc>
                <a:spcPct val="120000"/>
              </a:lnSpc>
              <a:spcBef>
                <a:spcPts val="600"/>
              </a:spcBef>
              <a:spcAft>
                <a:spcPts val="0"/>
              </a:spcAft>
              <a:buClr>
                <a:schemeClr val="lt1"/>
              </a:buClr>
              <a:buSzPts val="1600"/>
              <a:buChar char="•"/>
              <a:defRPr>
                <a:solidFill>
                  <a:schemeClr val="lt1"/>
                </a:solidFill>
              </a:defRPr>
            </a:lvl3pPr>
            <a:lvl4pPr indent="-330200" lvl="3" marL="1828800" algn="l">
              <a:lnSpc>
                <a:spcPct val="120000"/>
              </a:lnSpc>
              <a:spcBef>
                <a:spcPts val="600"/>
              </a:spcBef>
              <a:spcAft>
                <a:spcPts val="0"/>
              </a:spcAft>
              <a:buClr>
                <a:schemeClr val="lt1"/>
              </a:buClr>
              <a:buSzPts val="1600"/>
              <a:buChar char="•"/>
              <a:defRPr>
                <a:solidFill>
                  <a:schemeClr val="lt1"/>
                </a:solidFill>
              </a:defRPr>
            </a:lvl4pPr>
            <a:lvl5pPr indent="-330200" lvl="4" marL="2286000" algn="l">
              <a:lnSpc>
                <a:spcPct val="120000"/>
              </a:lnSpc>
              <a:spcBef>
                <a:spcPts val="600"/>
              </a:spcBef>
              <a:spcAft>
                <a:spcPts val="0"/>
              </a:spcAft>
              <a:buClr>
                <a:schemeClr val="lt1"/>
              </a:buClr>
              <a:buSzPts val="1600"/>
              <a:buChar char="•"/>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
          <p:cNvSpPr/>
          <p:nvPr>
            <p:ph idx="3" type="media"/>
          </p:nvPr>
        </p:nvSpPr>
        <p:spPr>
          <a:xfrm>
            <a:off x="6103938" y="4928877"/>
            <a:ext cx="323333" cy="323332"/>
          </a:xfrm>
          <a:prstGeom prst="rect">
            <a:avLst/>
          </a:prstGeom>
          <a:solidFill>
            <a:srgbClr val="6CC8FE"/>
          </a:solidFill>
          <a:ln>
            <a:noFill/>
          </a:ln>
        </p:spPr>
        <p:txBody>
          <a:bodyPr anchorCtr="0" anchor="t" bIns="0" lIns="0" spcFirstLastPara="1" rIns="0" wrap="square" tIns="0">
            <a:noAutofit/>
          </a:bodyPr>
          <a:lstStyle>
            <a:lvl1pPr lvl="0" marR="0" rtl="0" algn="l">
              <a:lnSpc>
                <a:spcPct val="90000"/>
              </a:lnSpc>
              <a:spcBef>
                <a:spcPts val="1000"/>
              </a:spcBef>
              <a:spcAft>
                <a:spcPts val="0"/>
              </a:spcAft>
              <a:buSzPts val="600"/>
              <a:buFont typeface="Arial"/>
              <a:buNone/>
              <a:defRPr b="0" i="0" sz="600" u="none" cap="none" strike="noStrike">
                <a:latin typeface="Arial"/>
                <a:ea typeface="Arial"/>
                <a:cs typeface="Arial"/>
                <a:sym typeface="Arial"/>
              </a:defRPr>
            </a:lvl1pPr>
            <a:lvl2pPr lvl="1" marR="0" rtl="0" algn="l">
              <a:lnSpc>
                <a:spcPct val="120000"/>
              </a:lnSpc>
              <a:spcBef>
                <a:spcPts val="6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5"/>
          <p:cNvSpPr txBox="1"/>
          <p:nvPr>
            <p:ph idx="4" type="body"/>
          </p:nvPr>
        </p:nvSpPr>
        <p:spPr>
          <a:xfrm>
            <a:off x="6103938" y="4054443"/>
            <a:ext cx="2552400" cy="421200"/>
          </a:xfrm>
          <a:prstGeom prst="rect">
            <a:avLst/>
          </a:prstGeom>
          <a:solidFill>
            <a:schemeClr val="accent2"/>
          </a:solidFill>
          <a:ln>
            <a:noFill/>
          </a:ln>
          <a:effectLst>
            <a:outerShdw rotWithShape="0" algn="t" dir="5400000" dist="12700">
              <a:srgbClr val="6CC8FE"/>
            </a:outerShdw>
          </a:effectLst>
        </p:spPr>
        <p:txBody>
          <a:bodyPr anchorCtr="0" anchor="t" bIns="0" lIns="0" spcFirstLastPara="1" rIns="0" wrap="square" tIns="0">
            <a:noAutofit/>
          </a:bodyPr>
          <a:lstStyle>
            <a:lvl1pPr indent="-228600" lvl="0" marL="457200" algn="l">
              <a:lnSpc>
                <a:spcPct val="120000"/>
              </a:lnSpc>
              <a:spcBef>
                <a:spcPts val="0"/>
              </a:spcBef>
              <a:spcAft>
                <a:spcPts val="0"/>
              </a:spcAft>
              <a:buClr>
                <a:schemeClr val="lt2"/>
              </a:buClr>
              <a:buSzPts val="2400"/>
              <a:buNone/>
              <a:defRPr sz="2400">
                <a:solidFill>
                  <a:schemeClr val="lt2"/>
                </a:solidFill>
                <a:latin typeface="Play"/>
                <a:ea typeface="Play"/>
                <a:cs typeface="Play"/>
                <a:sym typeface="Play"/>
              </a:defRPr>
            </a:lvl1pPr>
            <a:lvl2pPr indent="-228600" lvl="1" marL="914400" algn="l">
              <a:lnSpc>
                <a:spcPct val="120000"/>
              </a:lnSpc>
              <a:spcBef>
                <a:spcPts val="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9" name="Google Shape;49;p5"/>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Image Full Bleed" showMasterSp="0">
  <p:cSld name="Cover_Image Full Bleed">
    <p:spTree>
      <p:nvGrpSpPr>
        <p:cNvPr id="50" name="Shape 50"/>
        <p:cNvGrpSpPr/>
        <p:nvPr/>
      </p:nvGrpSpPr>
      <p:grpSpPr>
        <a:xfrm>
          <a:off x="0" y="0"/>
          <a:ext cx="0" cy="0"/>
          <a:chOff x="0" y="0"/>
          <a:chExt cx="0" cy="0"/>
        </a:xfrm>
      </p:grpSpPr>
      <p:sp>
        <p:nvSpPr>
          <p:cNvPr id="51" name="Google Shape;51;p6"/>
          <p:cNvSpPr/>
          <p:nvPr>
            <p:ph idx="2" type="pic"/>
          </p:nvPr>
        </p:nvSpPr>
        <p:spPr>
          <a:xfrm>
            <a:off x="0" y="0"/>
            <a:ext cx="12192000" cy="6858000"/>
          </a:xfrm>
          <a:prstGeom prst="rect">
            <a:avLst/>
          </a:prstGeom>
          <a:solidFill>
            <a:srgbClr val="E3E3E3"/>
          </a:solidFill>
          <a:ln>
            <a:noFill/>
          </a:ln>
        </p:spPr>
      </p:sp>
      <p:sp>
        <p:nvSpPr>
          <p:cNvPr id="52" name="Google Shape;52;p6"/>
          <p:cNvSpPr txBox="1"/>
          <p:nvPr>
            <p:ph idx="1" type="body"/>
          </p:nvPr>
        </p:nvSpPr>
        <p:spPr>
          <a:xfrm>
            <a:off x="477839" y="3236913"/>
            <a:ext cx="5076826" cy="1846659"/>
          </a:xfrm>
          <a:prstGeom prst="rect">
            <a:avLst/>
          </a:prstGeom>
          <a:noFill/>
          <a:ln>
            <a:noFill/>
          </a:ln>
        </p:spPr>
        <p:txBody>
          <a:bodyPr anchorCtr="0" anchor="t" bIns="0" lIns="0" spcFirstLastPara="1" rIns="0" wrap="square" tIns="0">
            <a:spAutoFit/>
          </a:bodyPr>
          <a:lstStyle>
            <a:lvl1pPr indent="-228600" lvl="0" marL="457200" algn="l">
              <a:lnSpc>
                <a:spcPct val="85000"/>
              </a:lnSpc>
              <a:spcBef>
                <a:spcPts val="0"/>
              </a:spcBef>
              <a:spcAft>
                <a:spcPts val="0"/>
              </a:spcAft>
              <a:buClr>
                <a:schemeClr val="lt1"/>
              </a:buClr>
              <a:buSzPts val="4000"/>
              <a:buNone/>
              <a:defRPr sz="4000">
                <a:solidFill>
                  <a:schemeClr val="lt1"/>
                </a:solidFill>
                <a:latin typeface="Play"/>
                <a:ea typeface="Play"/>
                <a:cs typeface="Play"/>
                <a:sym typeface="Play"/>
              </a:defRPr>
            </a:lvl1pPr>
            <a:lvl2pPr indent="-228600" lvl="1" marL="914400" algn="l">
              <a:lnSpc>
                <a:spcPct val="100000"/>
              </a:lnSpc>
              <a:spcBef>
                <a:spcPts val="600"/>
              </a:spcBef>
              <a:spcAft>
                <a:spcPts val="0"/>
              </a:spcAft>
              <a:buClr>
                <a:schemeClr val="lt1"/>
              </a:buClr>
              <a:buSzPts val="2400"/>
              <a:buNone/>
              <a:defRPr sz="2400">
                <a:solidFill>
                  <a:schemeClr val="lt1"/>
                </a:solidFill>
              </a:defRPr>
            </a:lvl2pPr>
            <a:lvl3pPr indent="-228600" lvl="2" marL="1371600" algn="l">
              <a:lnSpc>
                <a:spcPct val="100000"/>
              </a:lnSpc>
              <a:spcBef>
                <a:spcPts val="600"/>
              </a:spcBef>
              <a:spcAft>
                <a:spcPts val="0"/>
              </a:spcAft>
              <a:buClr>
                <a:schemeClr val="lt1"/>
              </a:buClr>
              <a:buSzPts val="1600"/>
              <a:buNone/>
              <a:defRPr>
                <a:solidFill>
                  <a:schemeClr val="lt1"/>
                </a:solidFill>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6"/>
          <p:cNvSpPr txBox="1"/>
          <p:nvPr>
            <p:ph idx="3" type="body"/>
          </p:nvPr>
        </p:nvSpPr>
        <p:spPr>
          <a:xfrm>
            <a:off x="10271463" y="574911"/>
            <a:ext cx="328522" cy="298544"/>
          </a:xfrm>
          <a:prstGeom prst="rect">
            <a:avLst/>
          </a:prstGeom>
          <a:solidFill>
            <a:schemeClr val="accent3"/>
          </a:solidFill>
          <a:ln cap="flat" cmpd="sng" w="9525">
            <a:solidFill>
              <a:schemeClr val="accent3">
                <a:alpha val="0"/>
              </a:schemeClr>
            </a:solidFill>
            <a:prstDash val="solid"/>
            <a:round/>
            <a:headEnd len="sm" w="sm" type="none"/>
            <a:tailEnd len="sm" w="sm" type="none"/>
          </a:ln>
        </p:spPr>
        <p:txBody>
          <a:bodyPr anchorCtr="0" anchor="t" bIns="0" lIns="0" spcFirstLastPara="1" rIns="0" wrap="square" tIns="0">
            <a:noAutofit/>
          </a:bodyPr>
          <a:lstStyle>
            <a:lvl1pPr indent="-228600" lvl="0" marL="457200" algn="l">
              <a:lnSpc>
                <a:spcPct val="90000"/>
              </a:lnSpc>
              <a:spcBef>
                <a:spcPts val="1000"/>
              </a:spcBef>
              <a:spcAft>
                <a:spcPts val="0"/>
              </a:spcAft>
              <a:buSzPts val="600"/>
              <a:buNone/>
              <a:defRPr sz="600"/>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6"/>
          <p:cNvSpPr txBox="1"/>
          <p:nvPr>
            <p:ph idx="4" type="body"/>
          </p:nvPr>
        </p:nvSpPr>
        <p:spPr>
          <a:xfrm>
            <a:off x="10342705" y="477457"/>
            <a:ext cx="1369883" cy="289951"/>
          </a:xfrm>
          <a:prstGeom prst="rect">
            <a:avLst/>
          </a:prstGeom>
          <a:solidFill>
            <a:schemeClr val="lt2"/>
          </a:solidFill>
          <a:ln cap="flat" cmpd="sng" w="9525">
            <a:solidFill>
              <a:schemeClr val="lt1">
                <a:alpha val="0"/>
              </a:schemeClr>
            </a:solidFill>
            <a:prstDash val="solid"/>
            <a:round/>
            <a:headEnd len="sm" w="sm" type="none"/>
            <a:tailEnd len="sm" w="sm" type="none"/>
          </a:ln>
        </p:spPr>
        <p:txBody>
          <a:bodyPr anchorCtr="0" anchor="t" bIns="0" lIns="0" spcFirstLastPara="1" rIns="0" wrap="square" tIns="0">
            <a:noAutofit/>
          </a:bodyPr>
          <a:lstStyle>
            <a:lvl1pPr indent="-228600" lvl="0" marL="457200" algn="l">
              <a:lnSpc>
                <a:spcPct val="90000"/>
              </a:lnSpc>
              <a:spcBef>
                <a:spcPts val="1000"/>
              </a:spcBef>
              <a:spcAft>
                <a:spcPts val="0"/>
              </a:spcAft>
              <a:buSzPts val="600"/>
              <a:buNone/>
              <a:defRPr sz="600"/>
            </a:lvl1pPr>
            <a:lvl2pPr indent="-228600" lvl="1" marL="914400" algn="l">
              <a:lnSpc>
                <a:spcPct val="120000"/>
              </a:lnSpc>
              <a:spcBef>
                <a:spcPts val="600"/>
              </a:spcBef>
              <a:spcAft>
                <a:spcPts val="0"/>
              </a:spcAft>
              <a:buClr>
                <a:schemeClr val="dk1"/>
              </a:buClr>
              <a:buSzPts val="1800"/>
              <a:buNone/>
              <a:defRPr/>
            </a:lvl2pPr>
            <a:lvl3pPr indent="-342900" lvl="2" marL="1371600" algn="l">
              <a:lnSpc>
                <a:spcPct val="120000"/>
              </a:lnSpc>
              <a:spcBef>
                <a:spcPts val="600"/>
              </a:spcBef>
              <a:spcAft>
                <a:spcPts val="0"/>
              </a:spcAft>
              <a:buClr>
                <a:schemeClr val="dk1"/>
              </a:buClr>
              <a:buSzPts val="1800"/>
              <a:buChar char="•"/>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Image Mask" showMasterSp="0">
  <p:cSld name="Cover_Image Mask">
    <p:bg>
      <p:bgPr>
        <a:solidFill>
          <a:schemeClr val="accent1"/>
        </a:solidFill>
      </p:bgPr>
    </p:bg>
    <p:spTree>
      <p:nvGrpSpPr>
        <p:cNvPr id="55" name="Shape 55"/>
        <p:cNvGrpSpPr/>
        <p:nvPr/>
      </p:nvGrpSpPr>
      <p:grpSpPr>
        <a:xfrm>
          <a:off x="0" y="0"/>
          <a:ext cx="0" cy="0"/>
          <a:chOff x="0" y="0"/>
          <a:chExt cx="0" cy="0"/>
        </a:xfrm>
      </p:grpSpPr>
      <p:sp>
        <p:nvSpPr>
          <p:cNvPr id="56" name="Google Shape;56;p7"/>
          <p:cNvSpPr/>
          <p:nvPr>
            <p:ph idx="2" type="pic"/>
          </p:nvPr>
        </p:nvSpPr>
        <p:spPr>
          <a:xfrm>
            <a:off x="5545137" y="1462088"/>
            <a:ext cx="6646863" cy="5395912"/>
          </a:xfrm>
          <a:prstGeom prst="rect">
            <a:avLst/>
          </a:prstGeom>
          <a:solidFill>
            <a:srgbClr val="E3E3E3"/>
          </a:solidFill>
          <a:ln>
            <a:noFill/>
          </a:ln>
        </p:spPr>
      </p:sp>
      <p:sp>
        <p:nvSpPr>
          <p:cNvPr id="57" name="Google Shape;57;p7"/>
          <p:cNvSpPr txBox="1"/>
          <p:nvPr>
            <p:ph idx="1" type="body"/>
          </p:nvPr>
        </p:nvSpPr>
        <p:spPr>
          <a:xfrm>
            <a:off x="477839" y="2825433"/>
            <a:ext cx="4625974" cy="1846659"/>
          </a:xfrm>
          <a:prstGeom prst="rect">
            <a:avLst/>
          </a:prstGeom>
          <a:noFill/>
          <a:ln>
            <a:noFill/>
          </a:ln>
        </p:spPr>
        <p:txBody>
          <a:bodyPr anchorCtr="0" anchor="t" bIns="0" lIns="0" spcFirstLastPara="1" rIns="0" wrap="square" tIns="0">
            <a:spAutoFit/>
          </a:bodyPr>
          <a:lstStyle>
            <a:lvl1pPr indent="-228600" lvl="0" marL="457200" algn="l">
              <a:lnSpc>
                <a:spcPct val="85000"/>
              </a:lnSpc>
              <a:spcBef>
                <a:spcPts val="0"/>
              </a:spcBef>
              <a:spcAft>
                <a:spcPts val="0"/>
              </a:spcAft>
              <a:buClr>
                <a:schemeClr val="accent3"/>
              </a:buClr>
              <a:buSzPts val="4000"/>
              <a:buNone/>
              <a:defRPr sz="4000">
                <a:solidFill>
                  <a:schemeClr val="accent3"/>
                </a:solidFill>
                <a:latin typeface="Play"/>
                <a:ea typeface="Play"/>
                <a:cs typeface="Play"/>
                <a:sym typeface="Play"/>
              </a:defRPr>
            </a:lvl1pPr>
            <a:lvl2pPr indent="-228600" lvl="1" marL="914400" algn="l">
              <a:lnSpc>
                <a:spcPct val="100000"/>
              </a:lnSpc>
              <a:spcBef>
                <a:spcPts val="600"/>
              </a:spcBef>
              <a:spcAft>
                <a:spcPts val="0"/>
              </a:spcAft>
              <a:buClr>
                <a:schemeClr val="lt1"/>
              </a:buClr>
              <a:buSzPts val="2400"/>
              <a:buNone/>
              <a:defRPr sz="2400">
                <a:solidFill>
                  <a:schemeClr val="lt1"/>
                </a:solidFill>
              </a:defRPr>
            </a:lvl2pPr>
            <a:lvl3pPr indent="-228600" lvl="2" marL="1371600" algn="l">
              <a:lnSpc>
                <a:spcPct val="100000"/>
              </a:lnSpc>
              <a:spcBef>
                <a:spcPts val="600"/>
              </a:spcBef>
              <a:spcAft>
                <a:spcPts val="0"/>
              </a:spcAft>
              <a:buClr>
                <a:schemeClr val="lt1"/>
              </a:buClr>
              <a:buSzPts val="1800"/>
              <a:buNone/>
              <a:defRPr sz="1800">
                <a:solidFill>
                  <a:schemeClr val="lt1"/>
                </a:solidFill>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8" name="Google Shape;58;p7"/>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Image Mask + Keyline" showMasterSp="0">
  <p:cSld name="Cover_Image Mask + Keyline">
    <p:bg>
      <p:bgPr>
        <a:solidFill>
          <a:schemeClr val="accent1"/>
        </a:solidFill>
      </p:bgPr>
    </p:bg>
    <p:spTree>
      <p:nvGrpSpPr>
        <p:cNvPr id="59" name="Shape 59"/>
        <p:cNvGrpSpPr/>
        <p:nvPr/>
      </p:nvGrpSpPr>
      <p:grpSpPr>
        <a:xfrm>
          <a:off x="0" y="0"/>
          <a:ext cx="0" cy="0"/>
          <a:chOff x="0" y="0"/>
          <a:chExt cx="0" cy="0"/>
        </a:xfrm>
      </p:grpSpPr>
      <p:sp>
        <p:nvSpPr>
          <p:cNvPr id="60" name="Google Shape;60;p8"/>
          <p:cNvSpPr/>
          <p:nvPr>
            <p:ph idx="2" type="clipArt"/>
          </p:nvPr>
        </p:nvSpPr>
        <p:spPr>
          <a:xfrm flipH="1" rot="10800000">
            <a:off x="-177801" y="-1"/>
            <a:ext cx="9907589" cy="5788024"/>
          </a:xfrm>
          <a:prstGeom prst="rect">
            <a:avLst/>
          </a:prstGeom>
          <a:noFill/>
          <a:ln cap="flat" cmpd="sng" w="12700">
            <a:solidFill>
              <a:schemeClr val="dk2"/>
            </a:solidFill>
            <a:prstDash val="solid"/>
            <a:round/>
            <a:headEnd len="sm" w="sm" type="none"/>
            <a:tailEnd len="sm" w="sm" type="none"/>
          </a:ln>
        </p:spPr>
      </p:sp>
      <p:sp>
        <p:nvSpPr>
          <p:cNvPr id="61" name="Google Shape;61;p8"/>
          <p:cNvSpPr/>
          <p:nvPr>
            <p:ph idx="3" type="pic"/>
          </p:nvPr>
        </p:nvSpPr>
        <p:spPr>
          <a:xfrm>
            <a:off x="5545137" y="1462088"/>
            <a:ext cx="6646863" cy="5395912"/>
          </a:xfrm>
          <a:prstGeom prst="rect">
            <a:avLst/>
          </a:prstGeom>
          <a:solidFill>
            <a:srgbClr val="E3E3E3"/>
          </a:solidFill>
          <a:ln>
            <a:noFill/>
          </a:ln>
        </p:spPr>
      </p:sp>
      <p:sp>
        <p:nvSpPr>
          <p:cNvPr id="62" name="Google Shape;62;p8"/>
          <p:cNvSpPr txBox="1"/>
          <p:nvPr>
            <p:ph idx="1" type="body"/>
          </p:nvPr>
        </p:nvSpPr>
        <p:spPr>
          <a:xfrm>
            <a:off x="477839" y="2825433"/>
            <a:ext cx="4625974" cy="1846659"/>
          </a:xfrm>
          <a:prstGeom prst="rect">
            <a:avLst/>
          </a:prstGeom>
          <a:noFill/>
          <a:ln>
            <a:noFill/>
          </a:ln>
        </p:spPr>
        <p:txBody>
          <a:bodyPr anchorCtr="0" anchor="t" bIns="0" lIns="0" spcFirstLastPara="1" rIns="0" wrap="square" tIns="0">
            <a:spAutoFit/>
          </a:bodyPr>
          <a:lstStyle>
            <a:lvl1pPr indent="-228600" lvl="0" marL="457200" algn="l">
              <a:lnSpc>
                <a:spcPct val="85000"/>
              </a:lnSpc>
              <a:spcBef>
                <a:spcPts val="0"/>
              </a:spcBef>
              <a:spcAft>
                <a:spcPts val="0"/>
              </a:spcAft>
              <a:buClr>
                <a:schemeClr val="accent3"/>
              </a:buClr>
              <a:buSzPts val="4000"/>
              <a:buNone/>
              <a:defRPr sz="4000">
                <a:solidFill>
                  <a:schemeClr val="accent3"/>
                </a:solidFill>
                <a:latin typeface="Play"/>
                <a:ea typeface="Play"/>
                <a:cs typeface="Play"/>
                <a:sym typeface="Play"/>
              </a:defRPr>
            </a:lvl1pPr>
            <a:lvl2pPr indent="-228600" lvl="1" marL="914400" algn="l">
              <a:lnSpc>
                <a:spcPct val="100000"/>
              </a:lnSpc>
              <a:spcBef>
                <a:spcPts val="600"/>
              </a:spcBef>
              <a:spcAft>
                <a:spcPts val="0"/>
              </a:spcAft>
              <a:buClr>
                <a:schemeClr val="lt1"/>
              </a:buClr>
              <a:buSzPts val="2400"/>
              <a:buNone/>
              <a:defRPr sz="2400">
                <a:solidFill>
                  <a:schemeClr val="lt1"/>
                </a:solidFill>
              </a:defRPr>
            </a:lvl2pPr>
            <a:lvl3pPr indent="-228600" lvl="2" marL="1371600" algn="l">
              <a:lnSpc>
                <a:spcPct val="100000"/>
              </a:lnSpc>
              <a:spcBef>
                <a:spcPts val="600"/>
              </a:spcBef>
              <a:spcAft>
                <a:spcPts val="0"/>
              </a:spcAft>
              <a:buClr>
                <a:schemeClr val="lt1"/>
              </a:buClr>
              <a:buSzPts val="1800"/>
              <a:buNone/>
              <a:defRPr sz="1800">
                <a:solidFill>
                  <a:schemeClr val="lt1"/>
                </a:solidFill>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3" name="Google Shape;63;p8"/>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Keyline" showMasterSp="0">
  <p:cSld name="Cover_Keyline">
    <p:bg>
      <p:bgPr>
        <a:solidFill>
          <a:schemeClr val="accent1"/>
        </a:solidFill>
      </p:bgPr>
    </p:bg>
    <p:spTree>
      <p:nvGrpSpPr>
        <p:cNvPr id="64" name="Shape 64"/>
        <p:cNvGrpSpPr/>
        <p:nvPr/>
      </p:nvGrpSpPr>
      <p:grpSpPr>
        <a:xfrm>
          <a:off x="0" y="0"/>
          <a:ext cx="0" cy="0"/>
          <a:chOff x="0" y="0"/>
          <a:chExt cx="0" cy="0"/>
        </a:xfrm>
      </p:grpSpPr>
      <p:sp>
        <p:nvSpPr>
          <p:cNvPr id="65" name="Google Shape;65;p9"/>
          <p:cNvSpPr txBox="1"/>
          <p:nvPr>
            <p:ph idx="1" type="body"/>
          </p:nvPr>
        </p:nvSpPr>
        <p:spPr>
          <a:xfrm>
            <a:off x="477839" y="3054033"/>
            <a:ext cx="4625974" cy="1846659"/>
          </a:xfrm>
          <a:prstGeom prst="rect">
            <a:avLst/>
          </a:prstGeom>
          <a:noFill/>
          <a:ln>
            <a:noFill/>
          </a:ln>
        </p:spPr>
        <p:txBody>
          <a:bodyPr anchorCtr="0" anchor="t" bIns="0" lIns="0" spcFirstLastPara="1" rIns="0" wrap="square" tIns="0">
            <a:spAutoFit/>
          </a:bodyPr>
          <a:lstStyle>
            <a:lvl1pPr indent="-228600" lvl="0" marL="457200" algn="l">
              <a:lnSpc>
                <a:spcPct val="85000"/>
              </a:lnSpc>
              <a:spcBef>
                <a:spcPts val="0"/>
              </a:spcBef>
              <a:spcAft>
                <a:spcPts val="0"/>
              </a:spcAft>
              <a:buClr>
                <a:schemeClr val="accent3"/>
              </a:buClr>
              <a:buSzPts val="4000"/>
              <a:buNone/>
              <a:defRPr sz="4000">
                <a:solidFill>
                  <a:schemeClr val="accent3"/>
                </a:solidFill>
                <a:latin typeface="Play"/>
                <a:ea typeface="Play"/>
                <a:cs typeface="Play"/>
                <a:sym typeface="Play"/>
              </a:defRPr>
            </a:lvl1pPr>
            <a:lvl2pPr indent="-228600" lvl="1" marL="914400" algn="l">
              <a:lnSpc>
                <a:spcPct val="100000"/>
              </a:lnSpc>
              <a:spcBef>
                <a:spcPts val="600"/>
              </a:spcBef>
              <a:spcAft>
                <a:spcPts val="0"/>
              </a:spcAft>
              <a:buClr>
                <a:schemeClr val="lt1"/>
              </a:buClr>
              <a:buSzPts val="2400"/>
              <a:buNone/>
              <a:defRPr sz="2400">
                <a:solidFill>
                  <a:schemeClr val="lt1"/>
                </a:solidFill>
              </a:defRPr>
            </a:lvl2pPr>
            <a:lvl3pPr indent="-228600" lvl="2" marL="1371600" algn="l">
              <a:lnSpc>
                <a:spcPct val="100000"/>
              </a:lnSpc>
              <a:spcBef>
                <a:spcPts val="600"/>
              </a:spcBef>
              <a:spcAft>
                <a:spcPts val="0"/>
              </a:spcAft>
              <a:buClr>
                <a:schemeClr val="lt1"/>
              </a:buClr>
              <a:buSzPts val="1800"/>
              <a:buNone/>
              <a:defRPr sz="1800">
                <a:solidFill>
                  <a:schemeClr val="lt1"/>
                </a:solidFill>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6" name="Google Shape;66;p9"/>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Solid" showMasterSp="0">
  <p:cSld name="Cover_Solid">
    <p:bg>
      <p:bgPr>
        <a:solidFill>
          <a:schemeClr val="accent1"/>
        </a:solidFill>
      </p:bgPr>
    </p:bg>
    <p:spTree>
      <p:nvGrpSpPr>
        <p:cNvPr id="67" name="Shape 67"/>
        <p:cNvGrpSpPr/>
        <p:nvPr/>
      </p:nvGrpSpPr>
      <p:grpSpPr>
        <a:xfrm>
          <a:off x="0" y="0"/>
          <a:ext cx="0" cy="0"/>
          <a:chOff x="0" y="0"/>
          <a:chExt cx="0" cy="0"/>
        </a:xfrm>
      </p:grpSpPr>
      <p:sp>
        <p:nvSpPr>
          <p:cNvPr id="68" name="Google Shape;68;p10"/>
          <p:cNvSpPr/>
          <p:nvPr/>
        </p:nvSpPr>
        <p:spPr>
          <a:xfrm>
            <a:off x="0" y="1265238"/>
            <a:ext cx="9950450" cy="5592762"/>
          </a:xfrm>
          <a:custGeom>
            <a:rect b="b" l="l" r="r" t="t"/>
            <a:pathLst>
              <a:path extrusionOk="0" h="5592762" w="9950450">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9" name="Google Shape;69;p10"/>
          <p:cNvSpPr txBox="1"/>
          <p:nvPr>
            <p:ph idx="1" type="body"/>
          </p:nvPr>
        </p:nvSpPr>
        <p:spPr>
          <a:xfrm>
            <a:off x="477839" y="3054033"/>
            <a:ext cx="4625974" cy="1846659"/>
          </a:xfrm>
          <a:prstGeom prst="rect">
            <a:avLst/>
          </a:prstGeom>
          <a:noFill/>
          <a:ln>
            <a:noFill/>
          </a:ln>
        </p:spPr>
        <p:txBody>
          <a:bodyPr anchorCtr="0" anchor="t" bIns="0" lIns="0" spcFirstLastPara="1" rIns="0" wrap="square" tIns="0">
            <a:spAutoFit/>
          </a:bodyPr>
          <a:lstStyle>
            <a:lvl1pPr indent="-228600" lvl="0" marL="457200" algn="l">
              <a:lnSpc>
                <a:spcPct val="85000"/>
              </a:lnSpc>
              <a:spcBef>
                <a:spcPts val="0"/>
              </a:spcBef>
              <a:spcAft>
                <a:spcPts val="0"/>
              </a:spcAft>
              <a:buClr>
                <a:srgbClr val="6CC8FE"/>
              </a:buClr>
              <a:buSzPts val="4000"/>
              <a:buNone/>
              <a:defRPr sz="4000">
                <a:solidFill>
                  <a:srgbClr val="6CC8FE"/>
                </a:solidFill>
                <a:latin typeface="Play"/>
                <a:ea typeface="Play"/>
                <a:cs typeface="Play"/>
                <a:sym typeface="Play"/>
              </a:defRPr>
            </a:lvl1pPr>
            <a:lvl2pPr indent="-228600" lvl="1" marL="914400" algn="l">
              <a:lnSpc>
                <a:spcPct val="100000"/>
              </a:lnSpc>
              <a:spcBef>
                <a:spcPts val="600"/>
              </a:spcBef>
              <a:spcAft>
                <a:spcPts val="0"/>
              </a:spcAft>
              <a:buClr>
                <a:schemeClr val="lt1"/>
              </a:buClr>
              <a:buSzPts val="2400"/>
              <a:buNone/>
              <a:defRPr sz="2400">
                <a:solidFill>
                  <a:schemeClr val="lt1"/>
                </a:solidFill>
              </a:defRPr>
            </a:lvl2pPr>
            <a:lvl3pPr indent="-228600" lvl="2" marL="1371600" algn="l">
              <a:lnSpc>
                <a:spcPct val="100000"/>
              </a:lnSpc>
              <a:spcBef>
                <a:spcPts val="600"/>
              </a:spcBef>
              <a:spcAft>
                <a:spcPts val="0"/>
              </a:spcAft>
              <a:buClr>
                <a:schemeClr val="lt1"/>
              </a:buClr>
              <a:buSzPts val="1800"/>
              <a:buNone/>
              <a:defRPr sz="1800">
                <a:solidFill>
                  <a:schemeClr val="lt1"/>
                </a:solidFill>
              </a:defRPr>
            </a:lvl3pPr>
            <a:lvl4pPr indent="-342900" lvl="3" marL="1828800" algn="l">
              <a:lnSpc>
                <a:spcPct val="120000"/>
              </a:lnSpc>
              <a:spcBef>
                <a:spcPts val="600"/>
              </a:spcBef>
              <a:spcAft>
                <a:spcPts val="0"/>
              </a:spcAft>
              <a:buClr>
                <a:schemeClr val="dk1"/>
              </a:buClr>
              <a:buSzPts val="1800"/>
              <a:buChar char="•"/>
              <a:defRPr/>
            </a:lvl4pPr>
            <a:lvl5pPr indent="-342900" lvl="4" marL="2286000" algn="l">
              <a:lnSpc>
                <a:spcPct val="12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70" name="Google Shape;70;p10"/>
          <p:cNvPicPr preferRelativeResize="0"/>
          <p:nvPr/>
        </p:nvPicPr>
        <p:blipFill rotWithShape="1">
          <a:blip r:embed="rId2">
            <a:alphaModFix/>
          </a:blip>
          <a:srcRect b="0" l="0" r="0" t="0"/>
          <a:stretch/>
        </p:blipFill>
        <p:spPr>
          <a:xfrm>
            <a:off x="10271530" y="477457"/>
            <a:ext cx="1441044" cy="396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theme" Target="../theme/theme1.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77838" y="477838"/>
            <a:ext cx="9251950" cy="7874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3200"/>
              <a:buFont typeface="Play"/>
              <a:buNone/>
              <a:defRPr b="0" i="0" sz="32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77838" y="1657350"/>
            <a:ext cx="11234736" cy="4327525"/>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accent2"/>
              </a:buClr>
              <a:buSzPts val="1800"/>
              <a:buFont typeface="Arial"/>
              <a:buNone/>
              <a:defRPr b="0" i="0" sz="1800" u="none" cap="none" strike="noStrike">
                <a:solidFill>
                  <a:schemeClr val="accent2"/>
                </a:solidFill>
                <a:latin typeface="Arial"/>
                <a:ea typeface="Arial"/>
                <a:cs typeface="Arial"/>
                <a:sym typeface="Arial"/>
              </a:defRPr>
            </a:lvl1pPr>
            <a:lvl2pPr indent="-228600" lvl="1" marL="914400" marR="0" rtl="0" algn="l">
              <a:lnSpc>
                <a:spcPct val="120000"/>
              </a:lnSpc>
              <a:spcBef>
                <a:spcPts val="6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330200" lvl="2" marL="1371600"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2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lvl1pPr lvl="0" marR="0" rtl="0" algn="r">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lvl1pPr indent="0" lvl="0" marL="0" marR="0" rtl="0" algn="l">
              <a:spcBef>
                <a:spcPts val="0"/>
              </a:spcBef>
              <a:buNone/>
              <a:defRPr b="0" i="0" sz="800" u="none" cap="none" strike="noStrike">
                <a:solidFill>
                  <a:schemeClr val="dk1"/>
                </a:solidFill>
                <a:latin typeface="Arial"/>
                <a:ea typeface="Arial"/>
                <a:cs typeface="Arial"/>
                <a:sym typeface="Arial"/>
              </a:defRPr>
            </a:lvl1pPr>
            <a:lvl2pPr indent="0" lvl="1" marL="0" marR="0" rtl="0" algn="l">
              <a:spcBef>
                <a:spcPts val="0"/>
              </a:spcBef>
              <a:buNone/>
              <a:defRPr b="0" i="0" sz="800" u="none" cap="none" strike="noStrike">
                <a:solidFill>
                  <a:schemeClr val="dk1"/>
                </a:solidFill>
                <a:latin typeface="Arial"/>
                <a:ea typeface="Arial"/>
                <a:cs typeface="Arial"/>
                <a:sym typeface="Arial"/>
              </a:defRPr>
            </a:lvl2pPr>
            <a:lvl3pPr indent="0" lvl="2" marL="0" marR="0" rtl="0" algn="l">
              <a:spcBef>
                <a:spcPts val="0"/>
              </a:spcBef>
              <a:buNone/>
              <a:defRPr b="0" i="0" sz="800" u="none" cap="none" strike="noStrike">
                <a:solidFill>
                  <a:schemeClr val="dk1"/>
                </a:solidFill>
                <a:latin typeface="Arial"/>
                <a:ea typeface="Arial"/>
                <a:cs typeface="Arial"/>
                <a:sym typeface="Arial"/>
              </a:defRPr>
            </a:lvl3pPr>
            <a:lvl4pPr indent="0" lvl="3" marL="0" marR="0" rtl="0" algn="l">
              <a:spcBef>
                <a:spcPts val="0"/>
              </a:spcBef>
              <a:buNone/>
              <a:defRPr b="0" i="0" sz="800" u="none" cap="none" strike="noStrike">
                <a:solidFill>
                  <a:schemeClr val="dk1"/>
                </a:solidFill>
                <a:latin typeface="Arial"/>
                <a:ea typeface="Arial"/>
                <a:cs typeface="Arial"/>
                <a:sym typeface="Arial"/>
              </a:defRPr>
            </a:lvl4pPr>
            <a:lvl5pPr indent="0" lvl="4" marL="0" marR="0" rtl="0" algn="l">
              <a:spcBef>
                <a:spcPts val="0"/>
              </a:spcBef>
              <a:buNone/>
              <a:defRPr b="0" i="0" sz="800" u="none" cap="none" strike="noStrike">
                <a:solidFill>
                  <a:schemeClr val="dk1"/>
                </a:solidFill>
                <a:latin typeface="Arial"/>
                <a:ea typeface="Arial"/>
                <a:cs typeface="Arial"/>
                <a:sym typeface="Arial"/>
              </a:defRPr>
            </a:lvl5pPr>
            <a:lvl6pPr indent="0" lvl="5" marL="0" marR="0" rtl="0" algn="l">
              <a:spcBef>
                <a:spcPts val="0"/>
              </a:spcBef>
              <a:buNone/>
              <a:defRPr b="0" i="0" sz="800" u="none" cap="none" strike="noStrike">
                <a:solidFill>
                  <a:schemeClr val="dk1"/>
                </a:solidFill>
                <a:latin typeface="Arial"/>
                <a:ea typeface="Arial"/>
                <a:cs typeface="Arial"/>
                <a:sym typeface="Arial"/>
              </a:defRPr>
            </a:lvl6pPr>
            <a:lvl7pPr indent="0" lvl="6" marL="0" marR="0" rtl="0" algn="l">
              <a:spcBef>
                <a:spcPts val="0"/>
              </a:spcBef>
              <a:buNone/>
              <a:defRPr b="0" i="0" sz="800" u="none" cap="none" strike="noStrike">
                <a:solidFill>
                  <a:schemeClr val="dk1"/>
                </a:solidFill>
                <a:latin typeface="Arial"/>
                <a:ea typeface="Arial"/>
                <a:cs typeface="Arial"/>
                <a:sym typeface="Arial"/>
              </a:defRPr>
            </a:lvl7pPr>
            <a:lvl8pPr indent="0" lvl="7" marL="0" marR="0" rtl="0" algn="l">
              <a:spcBef>
                <a:spcPts val="0"/>
              </a:spcBef>
              <a:buNone/>
              <a:defRPr b="0" i="0" sz="800" u="none" cap="none" strike="noStrike">
                <a:solidFill>
                  <a:schemeClr val="dk1"/>
                </a:solidFill>
                <a:latin typeface="Arial"/>
                <a:ea typeface="Arial"/>
                <a:cs typeface="Arial"/>
                <a:sym typeface="Arial"/>
              </a:defRPr>
            </a:lvl8pPr>
            <a:lvl9pPr indent="0" lvl="8" marL="0" marR="0" rtl="0" algn="l">
              <a:spcBef>
                <a:spcPts val="0"/>
              </a:spcBef>
              <a:buNone/>
              <a:defRPr b="0" i="0" sz="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rPr lang="en-AU"/>
              <a:t>Page </a:t>
            </a:r>
            <a:fld id="{00000000-1234-1234-1234-123412341234}" type="slidenum">
              <a:rPr lang="en-AU"/>
              <a:t>‹#›</a:t>
            </a:fld>
            <a:endParaRPr/>
          </a:p>
        </p:txBody>
      </p:sp>
      <p:sp>
        <p:nvSpPr>
          <p:cNvPr id="14" name="Google Shape;14;p1"/>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id="15" name="Google Shape;15;p1"/>
          <p:cNvPicPr preferRelativeResize="0"/>
          <p:nvPr/>
        </p:nvPicPr>
        <p:blipFill rotWithShape="1">
          <a:blip r:embed="rId1">
            <a:alphaModFix/>
          </a:blip>
          <a:srcRect b="0" l="0" r="0" t="0"/>
          <a:stretch/>
        </p:blipFill>
        <p:spPr>
          <a:xfrm>
            <a:off x="10274300" y="477837"/>
            <a:ext cx="1438274" cy="395239"/>
          </a:xfrm>
          <a:prstGeom prst="rect">
            <a:avLst/>
          </a:prstGeom>
          <a:noFill/>
          <a:ln>
            <a:noFill/>
          </a:ln>
        </p:spPr>
      </p:pic>
      <p:sp>
        <p:nvSpPr>
          <p:cNvPr id="16" name="Google Shape;16;p1"/>
          <p:cNvSpPr txBox="1"/>
          <p:nvPr/>
        </p:nvSpPr>
        <p:spPr>
          <a:xfrm>
            <a:off x="5892800" y="6642100"/>
            <a:ext cx="434975" cy="152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AU" sz="1000" u="none" cap="none" strike="noStrike">
                <a:solidFill>
                  <a:srgbClr val="000000"/>
                </a:solidFill>
                <a:latin typeface="Calibri"/>
                <a:ea typeface="Calibri"/>
                <a:cs typeface="Calibri"/>
                <a:sym typeface="Calibri"/>
              </a:rPr>
              <a:t>General</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15:clr>
            <a:srgbClr val="F26B43"/>
          </p15:clr>
        </p15:guide>
        <p15:guide id="2" pos="7680">
          <p15:clr>
            <a:srgbClr val="F26B43"/>
          </p15:clr>
        </p15:guide>
        <p15:guide id="3" pos="301">
          <p15:clr>
            <a:srgbClr val="F26B43"/>
          </p15:clr>
        </p15:guide>
        <p15:guide id="4" pos="440">
          <p15:clr>
            <a:srgbClr val="A4A3A4"/>
          </p15:clr>
        </p15:guide>
        <p15:guide id="5" pos="579">
          <p15:clr>
            <a:srgbClr val="A4A3A4"/>
          </p15:clr>
        </p15:guide>
        <p15:guide id="6" pos="717">
          <p15:clr>
            <a:srgbClr val="A4A3A4"/>
          </p15:clr>
        </p15:guide>
        <p15:guide id="7" pos="856">
          <p15:clr>
            <a:srgbClr val="A4A3A4"/>
          </p15:clr>
        </p15:guide>
        <p15:guide id="8" pos="995">
          <p15:clr>
            <a:srgbClr val="A4A3A4"/>
          </p15:clr>
        </p15:guide>
        <p15:guide id="9" pos="1134">
          <p15:clr>
            <a:srgbClr val="A4A3A4"/>
          </p15:clr>
        </p15:guide>
        <p15:guide id="10" pos="1272">
          <p15:clr>
            <a:srgbClr val="A4A3A4"/>
          </p15:clr>
        </p15:guide>
        <p15:guide id="11" pos="1411">
          <p15:clr>
            <a:srgbClr val="A4A3A4"/>
          </p15:clr>
        </p15:guide>
        <p15:guide id="12" pos="1550">
          <p15:clr>
            <a:srgbClr val="A4A3A4"/>
          </p15:clr>
        </p15:guide>
        <p15:guide id="13" pos="1689">
          <p15:clr>
            <a:srgbClr val="A4A3A4"/>
          </p15:clr>
        </p15:guide>
        <p15:guide id="14" pos="1827">
          <p15:clr>
            <a:srgbClr val="A4A3A4"/>
          </p15:clr>
        </p15:guide>
        <p15:guide id="15" pos="1966">
          <p15:clr>
            <a:srgbClr val="A4A3A4"/>
          </p15:clr>
        </p15:guide>
        <p15:guide id="16" pos="2105">
          <p15:clr>
            <a:srgbClr val="A4A3A4"/>
          </p15:clr>
        </p15:guide>
        <p15:guide id="17" pos="2244">
          <p15:clr>
            <a:srgbClr val="A4A3A4"/>
          </p15:clr>
        </p15:guide>
        <p15:guide id="18" pos="2383">
          <p15:clr>
            <a:srgbClr val="A4A3A4"/>
          </p15:clr>
        </p15:guide>
        <p15:guide id="19" pos="2521">
          <p15:clr>
            <a:srgbClr val="A4A3A4"/>
          </p15:clr>
        </p15:guide>
        <p15:guide id="20" pos="2660">
          <p15:clr>
            <a:srgbClr val="A4A3A4"/>
          </p15:clr>
        </p15:guide>
        <p15:guide id="21" pos="2799">
          <p15:clr>
            <a:srgbClr val="A4A3A4"/>
          </p15:clr>
        </p15:guide>
        <p15:guide id="22" pos="2938">
          <p15:clr>
            <a:srgbClr val="A4A3A4"/>
          </p15:clr>
        </p15:guide>
        <p15:guide id="23" pos="3076">
          <p15:clr>
            <a:srgbClr val="A4A3A4"/>
          </p15:clr>
        </p15:guide>
        <p15:guide id="24" pos="3215">
          <p15:clr>
            <a:srgbClr val="A4A3A4"/>
          </p15:clr>
        </p15:guide>
        <p15:guide id="25" pos="3354">
          <p15:clr>
            <a:srgbClr val="A4A3A4"/>
          </p15:clr>
        </p15:guide>
        <p15:guide id="26" pos="3493">
          <p15:clr>
            <a:srgbClr val="A4A3A4"/>
          </p15:clr>
        </p15:guide>
        <p15:guide id="27" pos="3631">
          <p15:clr>
            <a:srgbClr val="A4A3A4"/>
          </p15:clr>
        </p15:guide>
        <p15:guide id="28" pos="3770">
          <p15:clr>
            <a:srgbClr val="A4A3A4"/>
          </p15:clr>
        </p15:guide>
        <p15:guide id="29" pos="3909">
          <p15:clr>
            <a:srgbClr val="A4A3A4"/>
          </p15:clr>
        </p15:guide>
        <p15:guide id="30" pos="4048">
          <p15:clr>
            <a:srgbClr val="A4A3A4"/>
          </p15:clr>
        </p15:guide>
        <p15:guide id="31" pos="4186">
          <p15:clr>
            <a:srgbClr val="A4A3A4"/>
          </p15:clr>
        </p15:guide>
        <p15:guide id="32" pos="4325">
          <p15:clr>
            <a:srgbClr val="A4A3A4"/>
          </p15:clr>
        </p15:guide>
        <p15:guide id="33" pos="4464">
          <p15:clr>
            <a:srgbClr val="A4A3A4"/>
          </p15:clr>
        </p15:guide>
        <p15:guide id="34" pos="4603">
          <p15:clr>
            <a:srgbClr val="A4A3A4"/>
          </p15:clr>
        </p15:guide>
        <p15:guide id="35" pos="4741">
          <p15:clr>
            <a:srgbClr val="A4A3A4"/>
          </p15:clr>
        </p15:guide>
        <p15:guide id="36" pos="4880">
          <p15:clr>
            <a:srgbClr val="A4A3A4"/>
          </p15:clr>
        </p15:guide>
        <p15:guide id="37" pos="5019">
          <p15:clr>
            <a:srgbClr val="A4A3A4"/>
          </p15:clr>
        </p15:guide>
        <p15:guide id="38" pos="5158">
          <p15:clr>
            <a:srgbClr val="A4A3A4"/>
          </p15:clr>
        </p15:guide>
        <p15:guide id="39" pos="5296">
          <p15:clr>
            <a:srgbClr val="A4A3A4"/>
          </p15:clr>
        </p15:guide>
        <p15:guide id="40" pos="5435">
          <p15:clr>
            <a:srgbClr val="A4A3A4"/>
          </p15:clr>
        </p15:guide>
        <p15:guide id="41" pos="5574">
          <p15:clr>
            <a:srgbClr val="A4A3A4"/>
          </p15:clr>
        </p15:guide>
        <p15:guide id="42" pos="5713">
          <p15:clr>
            <a:srgbClr val="A4A3A4"/>
          </p15:clr>
        </p15:guide>
        <p15:guide id="43" pos="5852">
          <p15:clr>
            <a:srgbClr val="A4A3A4"/>
          </p15:clr>
        </p15:guide>
        <p15:guide id="44" pos="5990">
          <p15:clr>
            <a:srgbClr val="A4A3A4"/>
          </p15:clr>
        </p15:guide>
        <p15:guide id="45" pos="6129">
          <p15:clr>
            <a:srgbClr val="A4A3A4"/>
          </p15:clr>
        </p15:guide>
        <p15:guide id="46" pos="6268">
          <p15:clr>
            <a:srgbClr val="A4A3A4"/>
          </p15:clr>
        </p15:guide>
        <p15:guide id="47" pos="6407">
          <p15:clr>
            <a:srgbClr val="A4A3A4"/>
          </p15:clr>
        </p15:guide>
        <p15:guide id="48" pos="6545">
          <p15:clr>
            <a:srgbClr val="A4A3A4"/>
          </p15:clr>
        </p15:guide>
        <p15:guide id="49" pos="6684">
          <p15:clr>
            <a:srgbClr val="A4A3A4"/>
          </p15:clr>
        </p15:guide>
        <p15:guide id="50" pos="6823">
          <p15:clr>
            <a:srgbClr val="A4A3A4"/>
          </p15:clr>
        </p15:guide>
        <p15:guide id="51" pos="6962">
          <p15:clr>
            <a:srgbClr val="A4A3A4"/>
          </p15:clr>
        </p15:guide>
        <p15:guide id="52" pos="7100">
          <p15:clr>
            <a:srgbClr val="A4A3A4"/>
          </p15:clr>
        </p15:guide>
        <p15:guide id="53" pos="7239">
          <p15:clr>
            <a:srgbClr val="A4A3A4"/>
          </p15:clr>
        </p15:guide>
        <p15:guide id="54" pos="7378">
          <p15:clr>
            <a:srgbClr val="F26B43"/>
          </p15:clr>
        </p15:guide>
        <p15:guide id="55" orient="horz">
          <p15:clr>
            <a:srgbClr val="F26B43"/>
          </p15:clr>
        </p15:guide>
        <p15:guide id="56" orient="horz" pos="4320">
          <p15:clr>
            <a:srgbClr val="F26B43"/>
          </p15:clr>
        </p15:guide>
        <p15:guide id="57" orient="horz" pos="301">
          <p15:clr>
            <a:srgbClr val="F26B43"/>
          </p15:clr>
        </p15:guide>
        <p15:guide id="58" orient="horz" pos="425">
          <p15:clr>
            <a:srgbClr val="A4A3A4"/>
          </p15:clr>
        </p15:guide>
        <p15:guide id="59" orient="horz" pos="549">
          <p15:clr>
            <a:srgbClr val="A4A3A4"/>
          </p15:clr>
        </p15:guide>
        <p15:guide id="60" orient="horz" pos="673">
          <p15:clr>
            <a:srgbClr val="A4A3A4"/>
          </p15:clr>
        </p15:guide>
        <p15:guide id="61" orient="horz" pos="797">
          <p15:clr>
            <a:srgbClr val="A4A3A4"/>
          </p15:clr>
        </p15:guide>
        <p15:guide id="62" orient="horz" pos="921">
          <p15:clr>
            <a:srgbClr val="A4A3A4"/>
          </p15:clr>
        </p15:guide>
        <p15:guide id="63" orient="horz" pos="1044">
          <p15:clr>
            <a:srgbClr val="A4A3A4"/>
          </p15:clr>
        </p15:guide>
        <p15:guide id="64" orient="horz" pos="1168">
          <p15:clr>
            <a:srgbClr val="A4A3A4"/>
          </p15:clr>
        </p15:guide>
        <p15:guide id="65" orient="horz" pos="1292">
          <p15:clr>
            <a:srgbClr val="A4A3A4"/>
          </p15:clr>
        </p15:guide>
        <p15:guide id="66" orient="horz" pos="1416">
          <p15:clr>
            <a:srgbClr val="A4A3A4"/>
          </p15:clr>
        </p15:guide>
        <p15:guide id="67" orient="horz" pos="1540">
          <p15:clr>
            <a:srgbClr val="A4A3A4"/>
          </p15:clr>
        </p15:guide>
        <p15:guide id="68" orient="horz" pos="1664">
          <p15:clr>
            <a:srgbClr val="A4A3A4"/>
          </p15:clr>
        </p15:guide>
        <p15:guide id="69" orient="horz" pos="1788">
          <p15:clr>
            <a:srgbClr val="A4A3A4"/>
          </p15:clr>
        </p15:guide>
        <p15:guide id="70" orient="horz" pos="1912">
          <p15:clr>
            <a:srgbClr val="A4A3A4"/>
          </p15:clr>
        </p15:guide>
        <p15:guide id="71" orient="horz" pos="2036">
          <p15:clr>
            <a:srgbClr val="A4A3A4"/>
          </p15:clr>
        </p15:guide>
        <p15:guide id="72" orient="horz" pos="2160">
          <p15:clr>
            <a:srgbClr val="A4A3A4"/>
          </p15:clr>
        </p15:guide>
        <p15:guide id="73" orient="horz" pos="2283">
          <p15:clr>
            <a:srgbClr val="A4A3A4"/>
          </p15:clr>
        </p15:guide>
        <p15:guide id="74" orient="horz" pos="2407">
          <p15:clr>
            <a:srgbClr val="A4A3A4"/>
          </p15:clr>
        </p15:guide>
        <p15:guide id="75" orient="horz" pos="2531">
          <p15:clr>
            <a:srgbClr val="A4A3A4"/>
          </p15:clr>
        </p15:guide>
        <p15:guide id="76" orient="horz" pos="2655">
          <p15:clr>
            <a:srgbClr val="A4A3A4"/>
          </p15:clr>
        </p15:guide>
        <p15:guide id="77" orient="horz" pos="2779">
          <p15:clr>
            <a:srgbClr val="A4A3A4"/>
          </p15:clr>
        </p15:guide>
        <p15:guide id="78" orient="horz" pos="2903">
          <p15:clr>
            <a:srgbClr val="A4A3A4"/>
          </p15:clr>
        </p15:guide>
        <p15:guide id="79" orient="horz" pos="3027">
          <p15:clr>
            <a:srgbClr val="A4A3A4"/>
          </p15:clr>
        </p15:guide>
        <p15:guide id="80" orient="horz" pos="3151">
          <p15:clr>
            <a:srgbClr val="A4A3A4"/>
          </p15:clr>
        </p15:guide>
        <p15:guide id="81" orient="horz" pos="3275">
          <p15:clr>
            <a:srgbClr val="A4A3A4"/>
          </p15:clr>
        </p15:guide>
        <p15:guide id="82" orient="horz" pos="3398">
          <p15:clr>
            <a:srgbClr val="A4A3A4"/>
          </p15:clr>
        </p15:guide>
        <p15:guide id="83" orient="horz" pos="3522">
          <p15:clr>
            <a:srgbClr val="A4A3A4"/>
          </p15:clr>
        </p15:guide>
        <p15:guide id="84" orient="horz" pos="3646">
          <p15:clr>
            <a:srgbClr val="A4A3A4"/>
          </p15:clr>
        </p15:guide>
        <p15:guide id="85" orient="horz" pos="3770">
          <p15:clr>
            <a:srgbClr val="A4A3A4"/>
          </p15:clr>
        </p15:guide>
        <p15:guide id="86" orient="horz" pos="3894">
          <p15:clr>
            <a:srgbClr val="A4A3A4"/>
          </p15:clr>
        </p15:guide>
        <p15:guide id="87" orient="horz" pos="4018">
          <p15:clr>
            <a:srgbClr val="F26B43"/>
          </p15:clr>
        </p15:guide>
        <p15:guide id="88" pos="150">
          <p15:clr>
            <a:srgbClr val="A4A3A4"/>
          </p15:clr>
        </p15:guide>
        <p15:guide id="89" orient="horz" pos="152">
          <p15:clr>
            <a:srgbClr val="A4A3A4"/>
          </p15:clr>
        </p15:guide>
        <p15:guide id="90" pos="7529">
          <p15:clr>
            <a:srgbClr val="A4A3A4"/>
          </p15:clr>
        </p15:guide>
        <p15:guide id="91" orient="horz" pos="4169">
          <p15:clr>
            <a:srgbClr val="A4A3A4"/>
          </p15:clr>
        </p15:guide>
        <p15:guide id="9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about:blan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Kaushiktelstra/Frontend-Activity"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idx="1" type="body"/>
          </p:nvPr>
        </p:nvSpPr>
        <p:spPr>
          <a:xfrm>
            <a:off x="477839" y="2645371"/>
            <a:ext cx="4625974" cy="1954381"/>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chemeClr val="accent3"/>
              </a:buClr>
              <a:buSzPts val="4000"/>
              <a:buNone/>
            </a:pPr>
            <a:r>
              <a:rPr lang="en-AU"/>
              <a:t>Bootcamp Journey </a:t>
            </a:r>
            <a:endParaRPr/>
          </a:p>
          <a:p>
            <a:pPr indent="0" lvl="1" marL="0" rtl="0" algn="l">
              <a:lnSpc>
                <a:spcPct val="100000"/>
              </a:lnSpc>
              <a:spcBef>
                <a:spcPts val="600"/>
              </a:spcBef>
              <a:spcAft>
                <a:spcPts val="0"/>
              </a:spcAft>
              <a:buClr>
                <a:schemeClr val="lt1"/>
              </a:buClr>
              <a:buSzPts val="2400"/>
              <a:buNone/>
            </a:pPr>
            <a:r>
              <a:rPr lang="en-AU"/>
              <a:t>Week-4</a:t>
            </a:r>
            <a:endParaRPr/>
          </a:p>
          <a:p>
            <a:pPr indent="0" lvl="2" marL="0" rtl="0" algn="l">
              <a:lnSpc>
                <a:spcPct val="100000"/>
              </a:lnSpc>
              <a:spcBef>
                <a:spcPts val="600"/>
              </a:spcBef>
              <a:spcAft>
                <a:spcPts val="0"/>
              </a:spcAft>
              <a:buClr>
                <a:schemeClr val="lt1"/>
              </a:buClr>
              <a:buSzPts val="1800"/>
              <a:buNone/>
            </a:pPr>
            <a:r>
              <a:rPr lang="en-AU"/>
              <a:t>M Kaushik, </a:t>
            </a:r>
            <a:r>
              <a:rPr lang="en-AU" u="sng">
                <a:solidFill>
                  <a:schemeClr val="hlink"/>
                </a:solidFill>
                <a:hlinkClick r:id="rId3"/>
              </a:rPr>
              <a:t>mkaushik.kaushik@team.telstra.com​</a:t>
            </a:r>
            <a:endParaRPr/>
          </a:p>
          <a:p>
            <a:pPr indent="0" lvl="2" marL="0" rtl="0" algn="l">
              <a:lnSpc>
                <a:spcPct val="100000"/>
              </a:lnSpc>
              <a:spcBef>
                <a:spcPts val="600"/>
              </a:spcBef>
              <a:spcAft>
                <a:spcPts val="0"/>
              </a:spcAft>
              <a:buClr>
                <a:schemeClr val="lt1"/>
              </a:buClr>
              <a:buSzPts val="1800"/>
              <a:buNone/>
            </a:pPr>
            <a:r>
              <a:rPr baseline="30000" lang="en-AU"/>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477838" y="3166736"/>
            <a:ext cx="3744000" cy="647037"/>
          </a:xfrm>
          <a:prstGeom prst="rect">
            <a:avLst/>
          </a:prstGeom>
          <a:noFill/>
          <a:ln>
            <a:noFill/>
          </a:ln>
        </p:spPr>
        <p:txBody>
          <a:bodyPr anchorCtr="0" anchor="b" bIns="0" lIns="0" spcFirstLastPara="1" rIns="0" wrap="square" tIns="0">
            <a:spAutoFit/>
          </a:bodyPr>
          <a:lstStyle/>
          <a:p>
            <a:pPr indent="0" lvl="0" marL="0" rtl="0" algn="l">
              <a:lnSpc>
                <a:spcPct val="85000"/>
              </a:lnSpc>
              <a:spcBef>
                <a:spcPts val="0"/>
              </a:spcBef>
              <a:spcAft>
                <a:spcPts val="0"/>
              </a:spcAft>
              <a:buClr>
                <a:schemeClr val="lt1"/>
              </a:buClr>
              <a:buSzPts val="4800"/>
              <a:buFont typeface="Play"/>
              <a:buNone/>
            </a:pPr>
            <a:r>
              <a:rPr lang="en-AU"/>
              <a:t>Thank you</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477838" y="2611120"/>
            <a:ext cx="1982787" cy="111626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1"/>
              </a:buClr>
              <a:buSzPts val="4000"/>
              <a:buFont typeface="Play"/>
              <a:buNone/>
            </a:pPr>
            <a:r>
              <a:rPr lang="en-AU"/>
              <a:t>Topics covered</a:t>
            </a:r>
            <a:endParaRPr/>
          </a:p>
        </p:txBody>
      </p:sp>
      <p:sp>
        <p:nvSpPr>
          <p:cNvPr id="225" name="Google Shape;225;p29"/>
          <p:cNvSpPr txBox="1"/>
          <p:nvPr>
            <p:ph idx="11" type="ftr"/>
          </p:nvPr>
        </p:nvSpPr>
        <p:spPr>
          <a:xfrm>
            <a:off x="7597774" y="6477357"/>
            <a:ext cx="4114800" cy="123111"/>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r>
              <a:rPr lang="en-AU"/>
              <a:t>PowerPoint Template </a:t>
            </a:r>
            <a:endParaRPr/>
          </a:p>
        </p:txBody>
      </p:sp>
      <p:sp>
        <p:nvSpPr>
          <p:cNvPr id="226" name="Google Shape;226;p29"/>
          <p:cNvSpPr txBox="1"/>
          <p:nvPr>
            <p:ph idx="12" type="sldNum"/>
          </p:nvPr>
        </p:nvSpPr>
        <p:spPr>
          <a:xfrm>
            <a:off x="477838" y="6477357"/>
            <a:ext cx="397545" cy="123111"/>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AU"/>
              <a:t>Page </a:t>
            </a:r>
            <a:fld id="{00000000-1234-1234-1234-123412341234}" type="slidenum">
              <a:rPr lang="en-AU"/>
              <a:t>‹#›</a:t>
            </a:fld>
            <a:endParaRPr/>
          </a:p>
        </p:txBody>
      </p:sp>
      <p:sp>
        <p:nvSpPr>
          <p:cNvPr id="227" name="Google Shape;227;p29"/>
          <p:cNvSpPr txBox="1"/>
          <p:nvPr>
            <p:ph idx="10" type="dt"/>
          </p:nvPr>
        </p:nvSpPr>
        <p:spPr>
          <a:xfrm>
            <a:off x="1138238" y="6477356"/>
            <a:ext cx="2743200" cy="123111"/>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AU"/>
              <a:t>Registered Telstra®</a:t>
            </a:r>
            <a:endParaRPr/>
          </a:p>
        </p:txBody>
      </p:sp>
      <p:sp>
        <p:nvSpPr>
          <p:cNvPr id="228" name="Google Shape;228;p29"/>
          <p:cNvSpPr txBox="1"/>
          <p:nvPr/>
        </p:nvSpPr>
        <p:spPr>
          <a:xfrm>
            <a:off x="3881438" y="1973062"/>
            <a:ext cx="6094428" cy="336592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b="0" i="0" sz="2400" u="none" cap="none" strike="noStrike">
              <a:solidFill>
                <a:srgbClr val="23190C"/>
              </a:solidFill>
              <a:latin typeface="Arial"/>
              <a:ea typeface="Arial"/>
              <a:cs typeface="Arial"/>
              <a:sym typeface="Arial"/>
            </a:endParaRPr>
          </a:p>
          <a:p>
            <a:pPr indent="-457200" lvl="0" marL="457200" marR="0" rtl="0" algn="l">
              <a:lnSpc>
                <a:spcPct val="150000"/>
              </a:lnSpc>
              <a:spcBef>
                <a:spcPts val="0"/>
              </a:spcBef>
              <a:spcAft>
                <a:spcPts val="0"/>
              </a:spcAft>
              <a:buClr>
                <a:srgbClr val="23190C"/>
              </a:buClr>
              <a:buSzPts val="2400"/>
              <a:buFont typeface="Play"/>
              <a:buAutoNum type="arabicPeriod"/>
            </a:pPr>
            <a:r>
              <a:rPr b="0" i="0" lang="en-AU" sz="2400" u="none" cap="none" strike="noStrike">
                <a:solidFill>
                  <a:srgbClr val="23190C"/>
                </a:solidFill>
                <a:latin typeface="Arial"/>
                <a:ea typeface="Arial"/>
                <a:cs typeface="Arial"/>
                <a:sym typeface="Arial"/>
              </a:rPr>
              <a:t>Cloud Fundamentals- Azure, AWS</a:t>
            </a:r>
            <a:endParaRPr b="0" i="0" sz="2400" u="none" cap="none" strike="noStrike">
              <a:solidFill>
                <a:srgbClr val="23190C"/>
              </a:solidFill>
              <a:latin typeface="Arial"/>
              <a:ea typeface="Arial"/>
              <a:cs typeface="Arial"/>
              <a:sym typeface="Arial"/>
            </a:endParaRPr>
          </a:p>
          <a:p>
            <a:pPr indent="-457200" lvl="0" marL="457200" marR="0" rtl="0" algn="l">
              <a:lnSpc>
                <a:spcPct val="150000"/>
              </a:lnSpc>
              <a:spcBef>
                <a:spcPts val="0"/>
              </a:spcBef>
              <a:spcAft>
                <a:spcPts val="0"/>
              </a:spcAft>
              <a:buClr>
                <a:srgbClr val="23190C"/>
              </a:buClr>
              <a:buSzPts val="2400"/>
              <a:buFont typeface="Play"/>
              <a:buAutoNum type="arabicPeriod"/>
            </a:pPr>
            <a:r>
              <a:rPr b="0" i="0" lang="en-AU" sz="2400" u="none" cap="none" strike="noStrike">
                <a:solidFill>
                  <a:srgbClr val="23190C"/>
                </a:solidFill>
                <a:latin typeface="Arial"/>
                <a:ea typeface="Arial"/>
                <a:cs typeface="Arial"/>
                <a:sym typeface="Arial"/>
              </a:rPr>
              <a:t>Frontend development- HTML, CSS, JS</a:t>
            </a:r>
            <a:endParaRPr/>
          </a:p>
          <a:p>
            <a:pPr indent="-457200" lvl="0" marL="457200" marR="0" rtl="0" algn="l">
              <a:lnSpc>
                <a:spcPct val="150000"/>
              </a:lnSpc>
              <a:spcBef>
                <a:spcPts val="0"/>
              </a:spcBef>
              <a:spcAft>
                <a:spcPts val="0"/>
              </a:spcAft>
              <a:buClr>
                <a:srgbClr val="23190C"/>
              </a:buClr>
              <a:buSzPts val="2400"/>
              <a:buFont typeface="Play"/>
              <a:buAutoNum type="arabicPeriod"/>
            </a:pPr>
            <a:r>
              <a:rPr b="0" i="0" lang="en-AU" sz="2400" u="none" cap="none" strike="noStrike">
                <a:solidFill>
                  <a:srgbClr val="23190C"/>
                </a:solidFill>
                <a:latin typeface="Arial"/>
                <a:ea typeface="Arial"/>
                <a:cs typeface="Arial"/>
                <a:sym typeface="Arial"/>
              </a:rPr>
              <a:t>Backend development​-Server, REST, Spring</a:t>
            </a:r>
            <a:endParaRPr/>
          </a:p>
          <a:p>
            <a:pPr indent="-304800" lvl="0" marL="457200" marR="0" rtl="0" algn="l">
              <a:lnSpc>
                <a:spcPct val="150000"/>
              </a:lnSpc>
              <a:spcBef>
                <a:spcPts val="0"/>
              </a:spcBef>
              <a:spcAft>
                <a:spcPts val="0"/>
              </a:spcAft>
              <a:buClr>
                <a:schemeClr val="dk1"/>
              </a:buClr>
              <a:buSzPts val="2400"/>
              <a:buFont typeface="Play"/>
              <a:buNone/>
            </a:pPr>
            <a:r>
              <a:t/>
            </a:r>
            <a:endParaRPr b="0" i="0" sz="2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458344" y="655350"/>
            <a:ext cx="8233169" cy="539187"/>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rgbClr val="6CC8FE"/>
              </a:buClr>
              <a:buSzPts val="4000"/>
              <a:buFont typeface="Play"/>
              <a:buNone/>
            </a:pPr>
            <a:r>
              <a:rPr lang="en-AU"/>
              <a:t>AWS</a:t>
            </a:r>
            <a:endParaRPr/>
          </a:p>
        </p:txBody>
      </p:sp>
      <p:sp>
        <p:nvSpPr>
          <p:cNvPr id="234" name="Google Shape;234;p30"/>
          <p:cNvSpPr txBox="1"/>
          <p:nvPr/>
        </p:nvSpPr>
        <p:spPr>
          <a:xfrm>
            <a:off x="1555424" y="1562320"/>
            <a:ext cx="9832156" cy="5260607"/>
          </a:xfrm>
          <a:prstGeom prst="rect">
            <a:avLst/>
          </a:prstGeom>
          <a:noFill/>
          <a:ln>
            <a:noFill/>
          </a:ln>
        </p:spPr>
        <p:txBody>
          <a:bodyPr anchorCtr="0" anchor="t" bIns="0" lIns="0" spcFirstLastPara="1" rIns="0" wrap="square" tIns="0">
            <a:spAutoFit/>
          </a:bodyPr>
          <a:lstStyle/>
          <a:p>
            <a:pPr indent="-342900" lvl="0" marL="342900" marR="0" rtl="0" algn="just">
              <a:lnSpc>
                <a:spcPct val="120000"/>
              </a:lnSpc>
              <a:spcBef>
                <a:spcPts val="0"/>
              </a:spcBef>
              <a:spcAft>
                <a:spcPts val="0"/>
              </a:spcAft>
              <a:buClr>
                <a:schemeClr val="lt1"/>
              </a:buClr>
              <a:buSzPts val="2200"/>
              <a:buFont typeface="Arial"/>
              <a:buChar char="•"/>
            </a:pPr>
            <a:r>
              <a:rPr b="0" i="0" lang="en-AU" sz="2200" u="none" cap="none" strike="noStrike">
                <a:solidFill>
                  <a:schemeClr val="lt1"/>
                </a:solidFill>
                <a:latin typeface="Arial"/>
                <a:ea typeface="Arial"/>
                <a:cs typeface="Arial"/>
                <a:sym typeface="Arial"/>
              </a:rPr>
              <a:t>EC2 (Elastic Compute Cloud): A scalable virtual server service in AWS that allows users to run applications on the cloud with customizable compute capacity.</a:t>
            </a:r>
            <a:endParaRPr/>
          </a:p>
          <a:p>
            <a:pPr indent="-342900" lvl="0" marL="342900" marR="0" rtl="0" algn="just">
              <a:lnSpc>
                <a:spcPct val="120000"/>
              </a:lnSpc>
              <a:spcBef>
                <a:spcPts val="0"/>
              </a:spcBef>
              <a:spcAft>
                <a:spcPts val="0"/>
              </a:spcAft>
              <a:buClr>
                <a:schemeClr val="lt1"/>
              </a:buClr>
              <a:buSzPts val="2200"/>
              <a:buFont typeface="Arial"/>
              <a:buChar char="•"/>
            </a:pPr>
            <a:r>
              <a:rPr b="0" i="0" lang="en-AU" sz="2200" u="none" cap="none" strike="noStrike">
                <a:solidFill>
                  <a:schemeClr val="lt1"/>
                </a:solidFill>
                <a:latin typeface="Arial"/>
                <a:ea typeface="Arial"/>
                <a:cs typeface="Arial"/>
                <a:sym typeface="Arial"/>
              </a:rPr>
              <a:t>Simple Storage Service: An object storage service in AWS that enables users to store and retrieve large amounts of data in a highly scalable and secure manner.</a:t>
            </a:r>
            <a:endParaRPr/>
          </a:p>
          <a:p>
            <a:pPr indent="-342900" lvl="0" marL="342900" marR="0" rtl="0" algn="just">
              <a:lnSpc>
                <a:spcPct val="120000"/>
              </a:lnSpc>
              <a:spcBef>
                <a:spcPts val="0"/>
              </a:spcBef>
              <a:spcAft>
                <a:spcPts val="0"/>
              </a:spcAft>
              <a:buClr>
                <a:schemeClr val="lt1"/>
              </a:buClr>
              <a:buSzPts val="2200"/>
              <a:buFont typeface="Arial"/>
              <a:buChar char="•"/>
            </a:pPr>
            <a:r>
              <a:rPr b="0" i="0" lang="en-AU" sz="2200" u="none" cap="none" strike="noStrike">
                <a:solidFill>
                  <a:schemeClr val="lt1"/>
                </a:solidFill>
                <a:latin typeface="Arial"/>
                <a:ea typeface="Arial"/>
                <a:cs typeface="Arial"/>
                <a:sym typeface="Arial"/>
              </a:rPr>
              <a:t>Load Balancer and Types: A service that distributes incoming traffic across multiple servers to ensure availability and reliability, with types including Application Load Balancer (layer 7), Network Load Balancer (layer 4), and Classic Load Balancer (layer 4 and 7).</a:t>
            </a:r>
            <a:endParaRPr/>
          </a:p>
          <a:p>
            <a:pPr indent="-342900" lvl="0" marL="342900" marR="0" rtl="0" algn="just">
              <a:lnSpc>
                <a:spcPct val="120000"/>
              </a:lnSpc>
              <a:spcBef>
                <a:spcPts val="0"/>
              </a:spcBef>
              <a:spcAft>
                <a:spcPts val="0"/>
              </a:spcAft>
              <a:buClr>
                <a:schemeClr val="lt1"/>
              </a:buClr>
              <a:buSzPts val="2200"/>
              <a:buFont typeface="Arial"/>
              <a:buChar char="•"/>
            </a:pPr>
            <a:r>
              <a:rPr b="0" i="0" lang="en-AU" sz="2200" u="none" cap="none" strike="noStrike">
                <a:solidFill>
                  <a:schemeClr val="lt1"/>
                </a:solidFill>
                <a:latin typeface="Arial"/>
                <a:ea typeface="Arial"/>
                <a:cs typeface="Arial"/>
                <a:sym typeface="Arial"/>
              </a:rPr>
              <a:t>Auto Scaling Groups: A feature in AWS that automatically adjusts the number of EC2 instances based on demand to maintain optimal performance and cost-efficiency.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467771" y="603317"/>
            <a:ext cx="8233169" cy="539187"/>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rgbClr val="6CC8FE"/>
              </a:buClr>
              <a:buSzPts val="4000"/>
              <a:buFont typeface="Play"/>
              <a:buNone/>
            </a:pPr>
            <a:r>
              <a:rPr lang="en-AU"/>
              <a:t>Backend Development - Server</a:t>
            </a:r>
            <a:endParaRPr/>
          </a:p>
        </p:txBody>
      </p:sp>
      <p:sp>
        <p:nvSpPr>
          <p:cNvPr id="240" name="Google Shape;240;p31"/>
          <p:cNvSpPr txBox="1"/>
          <p:nvPr/>
        </p:nvSpPr>
        <p:spPr>
          <a:xfrm>
            <a:off x="1480009" y="1562320"/>
            <a:ext cx="10410334" cy="350417"/>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241" name="Google Shape;241;p31"/>
          <p:cNvSpPr txBox="1"/>
          <p:nvPr/>
        </p:nvSpPr>
        <p:spPr>
          <a:xfrm>
            <a:off x="1743575" y="1583275"/>
            <a:ext cx="9803400" cy="447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AU" sz="2200">
                <a:solidFill>
                  <a:schemeClr val="lt1"/>
                </a:solidFill>
                <a:latin typeface="Calibri"/>
                <a:ea typeface="Calibri"/>
                <a:cs typeface="Calibri"/>
                <a:sym typeface="Calibri"/>
              </a:rPr>
              <a:t>Server Basics:</a:t>
            </a:r>
            <a:endParaRPr b="1" sz="2200">
              <a:solidFill>
                <a:schemeClr val="lt1"/>
              </a:solidFill>
              <a:latin typeface="Calibri"/>
              <a:ea typeface="Calibri"/>
              <a:cs typeface="Calibri"/>
              <a:sym typeface="Calibri"/>
            </a:endParaRPr>
          </a:p>
          <a:p>
            <a:pPr indent="0" lvl="0" marL="0" rtl="0" algn="l">
              <a:lnSpc>
                <a:spcPct val="115000"/>
              </a:lnSpc>
              <a:spcBef>
                <a:spcPts val="1200"/>
              </a:spcBef>
              <a:spcAft>
                <a:spcPts val="0"/>
              </a:spcAft>
              <a:buNone/>
            </a:pPr>
            <a:r>
              <a:rPr lang="en-AU" sz="2200">
                <a:solidFill>
                  <a:schemeClr val="lt1"/>
                </a:solidFill>
                <a:latin typeface="Calibri"/>
                <a:ea typeface="Calibri"/>
                <a:cs typeface="Calibri"/>
                <a:sym typeface="Calibri"/>
              </a:rPr>
              <a:t>A server is a computer or system that provides resources, data, or services to other computers, known as clients, over a network.</a:t>
            </a:r>
            <a:endParaRPr sz="2200">
              <a:solidFill>
                <a:schemeClr val="lt1"/>
              </a:solidFill>
              <a:latin typeface="Calibri"/>
              <a:ea typeface="Calibri"/>
              <a:cs typeface="Calibri"/>
              <a:sym typeface="Calibri"/>
            </a:endParaRPr>
          </a:p>
          <a:p>
            <a:pPr indent="0" lvl="0" marL="0" rtl="0" algn="l">
              <a:lnSpc>
                <a:spcPct val="100000"/>
              </a:lnSpc>
              <a:spcBef>
                <a:spcPts val="1200"/>
              </a:spcBef>
              <a:spcAft>
                <a:spcPts val="0"/>
              </a:spcAft>
              <a:buNone/>
            </a:pPr>
            <a:r>
              <a:rPr lang="en-AU" sz="2200">
                <a:solidFill>
                  <a:schemeClr val="lt1"/>
                </a:solidFill>
                <a:latin typeface="Calibri"/>
                <a:ea typeface="Calibri"/>
                <a:cs typeface="Calibri"/>
                <a:sym typeface="Calibri"/>
              </a:rPr>
              <a:t>Types of Servers:</a:t>
            </a:r>
            <a:endParaRPr sz="2200">
              <a:solidFill>
                <a:schemeClr val="lt1"/>
              </a:solidFill>
              <a:latin typeface="Calibri"/>
              <a:ea typeface="Calibri"/>
              <a:cs typeface="Calibri"/>
              <a:sym typeface="Calibri"/>
            </a:endParaRPr>
          </a:p>
          <a:p>
            <a:pPr indent="-368300" lvl="0" marL="457200" rtl="0" algn="l">
              <a:lnSpc>
                <a:spcPct val="100000"/>
              </a:lnSpc>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Web Server</a:t>
            </a:r>
            <a:endParaRPr sz="2200">
              <a:solidFill>
                <a:schemeClr val="lt1"/>
              </a:solidFill>
              <a:latin typeface="Calibri"/>
              <a:ea typeface="Calibri"/>
              <a:cs typeface="Calibri"/>
              <a:sym typeface="Calibri"/>
            </a:endParaRPr>
          </a:p>
          <a:p>
            <a:pPr indent="-368300" lvl="0" marL="457200" rtl="0" algn="l">
              <a:lnSpc>
                <a:spcPct val="100000"/>
              </a:lnSpc>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Application Server</a:t>
            </a:r>
            <a:endParaRPr sz="2200">
              <a:solidFill>
                <a:schemeClr val="lt1"/>
              </a:solidFill>
              <a:latin typeface="Calibri"/>
              <a:ea typeface="Calibri"/>
              <a:cs typeface="Calibri"/>
              <a:sym typeface="Calibri"/>
            </a:endParaRPr>
          </a:p>
          <a:p>
            <a:pPr indent="-368300" lvl="0" marL="457200" rtl="0" algn="l">
              <a:lnSpc>
                <a:spcPct val="100000"/>
              </a:lnSpc>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Database Server</a:t>
            </a:r>
            <a:endParaRPr sz="2200">
              <a:solidFill>
                <a:schemeClr val="lt1"/>
              </a:solidFill>
              <a:latin typeface="Calibri"/>
              <a:ea typeface="Calibri"/>
              <a:cs typeface="Calibri"/>
              <a:sym typeface="Calibri"/>
            </a:endParaRPr>
          </a:p>
          <a:p>
            <a:pPr indent="-368300" lvl="0" marL="457200" rtl="0" algn="l">
              <a:lnSpc>
                <a:spcPct val="100000"/>
              </a:lnSpc>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File Server</a:t>
            </a:r>
            <a:endParaRPr sz="2200">
              <a:solidFill>
                <a:schemeClr val="lt1"/>
              </a:solidFill>
              <a:latin typeface="Calibri"/>
              <a:ea typeface="Calibri"/>
              <a:cs typeface="Calibri"/>
              <a:sym typeface="Calibri"/>
            </a:endParaRPr>
          </a:p>
          <a:p>
            <a:pPr indent="-368300" lvl="0" marL="457200" rtl="0" algn="l">
              <a:lnSpc>
                <a:spcPct val="100000"/>
              </a:lnSpc>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Mail Server</a:t>
            </a:r>
            <a:endParaRPr sz="2200">
              <a:solidFill>
                <a:schemeClr val="lt1"/>
              </a:solidFill>
              <a:latin typeface="Calibri"/>
              <a:ea typeface="Calibri"/>
              <a:cs typeface="Calibri"/>
              <a:sym typeface="Calibri"/>
            </a:endParaRPr>
          </a:p>
          <a:p>
            <a:pPr indent="-368300" lvl="0" marL="457200" rtl="0" algn="l">
              <a:lnSpc>
                <a:spcPct val="100000"/>
              </a:lnSpc>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Proxy Server</a:t>
            </a:r>
            <a:endParaRPr sz="2200">
              <a:solidFill>
                <a:schemeClr val="lt1"/>
              </a:solidFill>
              <a:latin typeface="Calibri"/>
              <a:ea typeface="Calibri"/>
              <a:cs typeface="Calibri"/>
              <a:sym typeface="Calibri"/>
            </a:endParaRPr>
          </a:p>
          <a:p>
            <a:pPr indent="-368300" lvl="0" marL="457200" rtl="0" algn="l">
              <a:lnSpc>
                <a:spcPct val="100000"/>
              </a:lnSpc>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DNS Server</a:t>
            </a:r>
            <a:endParaRPr sz="2200">
              <a:solidFill>
                <a:schemeClr val="lt1"/>
              </a:solidFill>
              <a:latin typeface="Calibri"/>
              <a:ea typeface="Calibri"/>
              <a:cs typeface="Calibri"/>
              <a:sym typeface="Calibri"/>
            </a:endParaRPr>
          </a:p>
          <a:p>
            <a:pPr indent="-368300" lvl="0" marL="457200" rtl="0" algn="l">
              <a:lnSpc>
                <a:spcPct val="100000"/>
              </a:lnSpc>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FTP Server</a:t>
            </a:r>
            <a:endParaRPr sz="2200">
              <a:solidFill>
                <a:schemeClr val="lt1"/>
              </a:solidFill>
              <a:latin typeface="Calibri"/>
              <a:ea typeface="Calibri"/>
              <a:cs typeface="Calibri"/>
              <a:sym typeface="Calibri"/>
            </a:endParaRPr>
          </a:p>
          <a:p>
            <a:pPr indent="-368300" lvl="0" marL="457200" rtl="0" algn="l">
              <a:lnSpc>
                <a:spcPct val="100000"/>
              </a:lnSpc>
              <a:spcBef>
                <a:spcPts val="0"/>
              </a:spcBef>
              <a:spcAft>
                <a:spcPts val="0"/>
              </a:spcAft>
              <a:buClr>
                <a:schemeClr val="lt1"/>
              </a:buClr>
              <a:buSzPts val="2200"/>
              <a:buFont typeface="Calibri"/>
              <a:buChar char="●"/>
            </a:pPr>
            <a:r>
              <a:rPr lang="en-AU" sz="2200">
                <a:solidFill>
                  <a:schemeClr val="lt1"/>
                </a:solidFill>
                <a:latin typeface="Calibri"/>
                <a:ea typeface="Calibri"/>
                <a:cs typeface="Calibri"/>
                <a:sym typeface="Calibri"/>
              </a:rPr>
              <a:t>Virtual Server</a:t>
            </a:r>
            <a:endParaRPr sz="2200">
              <a:solidFill>
                <a:schemeClr val="lt1"/>
              </a:solidFill>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lt1"/>
              </a:solidFill>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lt1"/>
              </a:solidFill>
              <a:latin typeface="Calibri"/>
              <a:ea typeface="Calibri"/>
              <a:cs typeface="Calibri"/>
              <a:sym typeface="Calibri"/>
            </a:endParaRPr>
          </a:p>
          <a:p>
            <a:pPr indent="0" lvl="0" marL="0" rtl="0" algn="l">
              <a:lnSpc>
                <a:spcPct val="115000"/>
              </a:lnSpc>
              <a:spcBef>
                <a:spcPts val="1200"/>
              </a:spcBef>
              <a:spcAft>
                <a:spcPts val="0"/>
              </a:spcAft>
              <a:buNone/>
            </a:pPr>
            <a:r>
              <a:t/>
            </a:r>
            <a:endParaRPr sz="2200">
              <a:latin typeface="Calibri"/>
              <a:ea typeface="Calibri"/>
              <a:cs typeface="Calibri"/>
              <a:sym typeface="Calibri"/>
            </a:endParaRPr>
          </a:p>
          <a:p>
            <a:pPr indent="0" lvl="0" marL="0" rtl="0" algn="l">
              <a:lnSpc>
                <a:spcPct val="115000"/>
              </a:lnSpc>
              <a:spcBef>
                <a:spcPts val="1200"/>
              </a:spcBef>
              <a:spcAft>
                <a:spcPts val="0"/>
              </a:spcAft>
              <a:buNone/>
            </a:pPr>
            <a:r>
              <a:t/>
            </a:r>
            <a:endParaRPr sz="2200">
              <a:latin typeface="Calibri"/>
              <a:ea typeface="Calibri"/>
              <a:cs typeface="Calibri"/>
              <a:sym typeface="Calibri"/>
            </a:endParaRPr>
          </a:p>
          <a:p>
            <a:pPr indent="0" lvl="0" marL="0" rtl="0" algn="l">
              <a:spcBef>
                <a:spcPts val="1200"/>
              </a:spcBef>
              <a:spcAft>
                <a:spcPts val="0"/>
              </a:spcAft>
              <a:buNone/>
            </a:pPr>
            <a:r>
              <a:t/>
            </a:r>
            <a:endParaRPr sz="2200">
              <a:solidFill>
                <a:schemeClr val="accent2"/>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467771" y="603317"/>
            <a:ext cx="8233200" cy="523200"/>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rgbClr val="6CC8FE"/>
              </a:buClr>
              <a:buSzPts val="4000"/>
              <a:buFont typeface="Play"/>
              <a:buNone/>
            </a:pPr>
            <a:r>
              <a:rPr lang="en-AU"/>
              <a:t>Backend Development - REST API</a:t>
            </a:r>
            <a:endParaRPr/>
          </a:p>
        </p:txBody>
      </p:sp>
      <p:sp>
        <p:nvSpPr>
          <p:cNvPr id="247" name="Google Shape;247;p32"/>
          <p:cNvSpPr txBox="1"/>
          <p:nvPr/>
        </p:nvSpPr>
        <p:spPr>
          <a:xfrm>
            <a:off x="1480009" y="1562320"/>
            <a:ext cx="10410300" cy="307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248" name="Google Shape;248;p32"/>
          <p:cNvSpPr txBox="1"/>
          <p:nvPr/>
        </p:nvSpPr>
        <p:spPr>
          <a:xfrm>
            <a:off x="1743575" y="1354675"/>
            <a:ext cx="9803400" cy="44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AU" sz="2200">
                <a:solidFill>
                  <a:schemeClr val="lt1"/>
                </a:solidFill>
                <a:latin typeface="Calibri"/>
                <a:ea typeface="Calibri"/>
                <a:cs typeface="Calibri"/>
                <a:sym typeface="Calibri"/>
              </a:rPr>
              <a:t>REST API Design:</a:t>
            </a:r>
            <a:endParaRPr sz="2200">
              <a:solidFill>
                <a:schemeClr val="lt1"/>
              </a:solidFill>
              <a:latin typeface="Calibri"/>
              <a:ea typeface="Calibri"/>
              <a:cs typeface="Calibri"/>
              <a:sym typeface="Calibri"/>
            </a:endParaRPr>
          </a:p>
          <a:p>
            <a:pPr indent="0" lvl="0" marL="457200" rtl="0" algn="just">
              <a:spcBef>
                <a:spcPts val="0"/>
              </a:spcBef>
              <a:spcAft>
                <a:spcPts val="0"/>
              </a:spcAft>
              <a:buNone/>
            </a:pPr>
            <a:r>
              <a:rPr lang="en-AU" sz="2200">
                <a:solidFill>
                  <a:schemeClr val="lt1"/>
                </a:solidFill>
                <a:latin typeface="Calibri"/>
                <a:ea typeface="Calibri"/>
                <a:cs typeface="Calibri"/>
                <a:sym typeface="Calibri"/>
              </a:rPr>
              <a:t>REST (Representational State Transfer) API design focuses on building scalable web services that use standard HTTP methods (GET, POST, PUT, DELETE) to perform CRUD operations. </a:t>
            </a:r>
            <a:endParaRPr sz="2200">
              <a:solidFill>
                <a:schemeClr val="lt1"/>
              </a:solidFill>
              <a:latin typeface="Calibri"/>
              <a:ea typeface="Calibri"/>
              <a:cs typeface="Calibri"/>
              <a:sym typeface="Calibri"/>
            </a:endParaRPr>
          </a:p>
          <a:p>
            <a:pPr indent="0" lvl="0" marL="0" rtl="0" algn="just">
              <a:spcBef>
                <a:spcPts val="0"/>
              </a:spcBef>
              <a:spcAft>
                <a:spcPts val="0"/>
              </a:spcAft>
              <a:buNone/>
            </a:pPr>
            <a:r>
              <a:rPr lang="en-AU" sz="2200">
                <a:solidFill>
                  <a:schemeClr val="lt1"/>
                </a:solidFill>
                <a:latin typeface="Calibri"/>
                <a:ea typeface="Calibri"/>
                <a:cs typeface="Calibri"/>
                <a:sym typeface="Calibri"/>
              </a:rPr>
              <a:t>Exception Handling:</a:t>
            </a:r>
            <a:endParaRPr sz="2200">
              <a:solidFill>
                <a:schemeClr val="lt1"/>
              </a:solidFill>
              <a:latin typeface="Calibri"/>
              <a:ea typeface="Calibri"/>
              <a:cs typeface="Calibri"/>
              <a:sym typeface="Calibri"/>
            </a:endParaRPr>
          </a:p>
          <a:p>
            <a:pPr indent="0" lvl="0" marL="457200" rtl="0" algn="just">
              <a:spcBef>
                <a:spcPts val="0"/>
              </a:spcBef>
              <a:spcAft>
                <a:spcPts val="0"/>
              </a:spcAft>
              <a:buNone/>
            </a:pPr>
            <a:r>
              <a:rPr lang="en-AU" sz="2200">
                <a:solidFill>
                  <a:schemeClr val="lt1"/>
                </a:solidFill>
                <a:latin typeface="Calibri"/>
                <a:ea typeface="Calibri"/>
                <a:cs typeface="Calibri"/>
                <a:sym typeface="Calibri"/>
              </a:rPr>
              <a:t>In REST APIs, exceptions are handled by returning appropriate HTTP status codes (e.g., 404 for not found, 500 for server errors) along with a structured JSON response detailing the error message.</a:t>
            </a:r>
            <a:endParaRPr sz="2200">
              <a:solidFill>
                <a:schemeClr val="lt1"/>
              </a:solidFill>
              <a:latin typeface="Calibri"/>
              <a:ea typeface="Calibri"/>
              <a:cs typeface="Calibri"/>
              <a:sym typeface="Calibri"/>
            </a:endParaRPr>
          </a:p>
          <a:p>
            <a:pPr indent="0" lvl="0" marL="0" rtl="0" algn="just">
              <a:spcBef>
                <a:spcPts val="0"/>
              </a:spcBef>
              <a:spcAft>
                <a:spcPts val="0"/>
              </a:spcAft>
              <a:buNone/>
            </a:pPr>
            <a:r>
              <a:rPr lang="en-AU" sz="2200">
                <a:solidFill>
                  <a:schemeClr val="lt1"/>
                </a:solidFill>
                <a:latin typeface="Calibri"/>
                <a:ea typeface="Calibri"/>
                <a:cs typeface="Calibri"/>
                <a:sym typeface="Calibri"/>
              </a:rPr>
              <a:t>Authentication:</a:t>
            </a:r>
            <a:endParaRPr sz="2200">
              <a:solidFill>
                <a:schemeClr val="lt1"/>
              </a:solidFill>
              <a:latin typeface="Calibri"/>
              <a:ea typeface="Calibri"/>
              <a:cs typeface="Calibri"/>
              <a:sym typeface="Calibri"/>
            </a:endParaRPr>
          </a:p>
          <a:p>
            <a:pPr indent="0" lvl="0" marL="457200" rtl="0" algn="just">
              <a:spcBef>
                <a:spcPts val="0"/>
              </a:spcBef>
              <a:spcAft>
                <a:spcPts val="0"/>
              </a:spcAft>
              <a:buNone/>
            </a:pPr>
            <a:r>
              <a:rPr lang="en-AU" sz="2200">
                <a:solidFill>
                  <a:schemeClr val="lt1"/>
                </a:solidFill>
                <a:latin typeface="Calibri"/>
                <a:ea typeface="Calibri"/>
                <a:cs typeface="Calibri"/>
                <a:sym typeface="Calibri"/>
              </a:rPr>
              <a:t>REST APIs use token-based authentication methods like OAuth2, JWT (JSON Web Token), or API keys, where a client sends a token in the HTTP headers with each request to verify its identity.</a:t>
            </a:r>
            <a:endParaRPr sz="2200">
              <a:solidFill>
                <a:schemeClr val="lt1"/>
              </a:solidFill>
              <a:latin typeface="Calibri"/>
              <a:ea typeface="Calibri"/>
              <a:cs typeface="Calibri"/>
              <a:sym typeface="Calibri"/>
            </a:endParaRPr>
          </a:p>
          <a:p>
            <a:pPr indent="0" lvl="0" marL="0" rtl="0" algn="just">
              <a:spcBef>
                <a:spcPts val="0"/>
              </a:spcBef>
              <a:spcAft>
                <a:spcPts val="0"/>
              </a:spcAft>
              <a:buNone/>
            </a:pPr>
            <a:r>
              <a:rPr lang="en-AU" sz="2200">
                <a:solidFill>
                  <a:schemeClr val="lt1"/>
                </a:solidFill>
                <a:latin typeface="Calibri"/>
                <a:ea typeface="Calibri"/>
                <a:cs typeface="Calibri"/>
                <a:sym typeface="Calibri"/>
              </a:rPr>
              <a:t>Authorization:</a:t>
            </a:r>
            <a:endParaRPr sz="2200">
              <a:solidFill>
                <a:schemeClr val="lt1"/>
              </a:solidFill>
              <a:latin typeface="Calibri"/>
              <a:ea typeface="Calibri"/>
              <a:cs typeface="Calibri"/>
              <a:sym typeface="Calibri"/>
            </a:endParaRPr>
          </a:p>
          <a:p>
            <a:pPr indent="0" lvl="0" marL="457200" rtl="0" algn="just">
              <a:spcBef>
                <a:spcPts val="0"/>
              </a:spcBef>
              <a:spcAft>
                <a:spcPts val="0"/>
              </a:spcAft>
              <a:buNone/>
            </a:pPr>
            <a:r>
              <a:rPr lang="en-AU" sz="2200">
                <a:solidFill>
                  <a:schemeClr val="lt1"/>
                </a:solidFill>
                <a:latin typeface="Calibri"/>
                <a:ea typeface="Calibri"/>
                <a:cs typeface="Calibri"/>
                <a:sym typeface="Calibri"/>
              </a:rPr>
              <a:t>Authorization in REST APIs determines what resources the authenticated user is allowed to access or manipulate, often enforced through role-based access control or permissions associated with the user’s token.</a:t>
            </a:r>
            <a:endParaRPr sz="2200">
              <a:solidFill>
                <a:schemeClr val="lt1"/>
              </a:solidFill>
              <a:latin typeface="Calibri"/>
              <a:ea typeface="Calibri"/>
              <a:cs typeface="Calibri"/>
              <a:sym typeface="Calibri"/>
            </a:endParaRPr>
          </a:p>
          <a:p>
            <a:pPr indent="0" lvl="0" marL="0" rtl="0" algn="just">
              <a:spcBef>
                <a:spcPts val="0"/>
              </a:spcBef>
              <a:spcAft>
                <a:spcPts val="0"/>
              </a:spcAft>
              <a:buNone/>
            </a:pPr>
            <a:r>
              <a:t/>
            </a:r>
            <a:endParaRPr sz="2200">
              <a:solidFill>
                <a:schemeClr val="lt1"/>
              </a:solidFill>
              <a:latin typeface="Calibri"/>
              <a:ea typeface="Calibri"/>
              <a:cs typeface="Calibri"/>
              <a:sym typeface="Calibri"/>
            </a:endParaRPr>
          </a:p>
          <a:p>
            <a:pPr indent="0" lvl="0" marL="0" rtl="0" algn="l">
              <a:spcBef>
                <a:spcPts val="0"/>
              </a:spcBef>
              <a:spcAft>
                <a:spcPts val="0"/>
              </a:spcAft>
              <a:buNone/>
            </a:pPr>
            <a:r>
              <a:t/>
            </a:r>
            <a:endParaRPr sz="2200">
              <a:solidFill>
                <a:schemeClr val="accent2"/>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467771" y="603317"/>
            <a:ext cx="8233200" cy="523200"/>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rgbClr val="6CC8FE"/>
              </a:buClr>
              <a:buSzPts val="4000"/>
              <a:buFont typeface="Play"/>
              <a:buNone/>
            </a:pPr>
            <a:r>
              <a:rPr lang="en-AU"/>
              <a:t>Backend Development - Spring</a:t>
            </a:r>
            <a:endParaRPr/>
          </a:p>
        </p:txBody>
      </p:sp>
      <p:sp>
        <p:nvSpPr>
          <p:cNvPr id="254" name="Google Shape;254;p33"/>
          <p:cNvSpPr txBox="1"/>
          <p:nvPr/>
        </p:nvSpPr>
        <p:spPr>
          <a:xfrm>
            <a:off x="1480009" y="1562320"/>
            <a:ext cx="10410300" cy="307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255" name="Google Shape;255;p33"/>
          <p:cNvSpPr txBox="1"/>
          <p:nvPr/>
        </p:nvSpPr>
        <p:spPr>
          <a:xfrm>
            <a:off x="1743575" y="1354675"/>
            <a:ext cx="9803400" cy="44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lt1"/>
              </a:solidFill>
              <a:latin typeface="Calibri"/>
              <a:ea typeface="Calibri"/>
              <a:cs typeface="Calibri"/>
              <a:sym typeface="Calibri"/>
            </a:endParaRPr>
          </a:p>
          <a:p>
            <a:pPr indent="0" lvl="0" marL="0" rtl="0" algn="l">
              <a:spcBef>
                <a:spcPts val="0"/>
              </a:spcBef>
              <a:spcAft>
                <a:spcPts val="0"/>
              </a:spcAft>
              <a:buNone/>
            </a:pPr>
            <a:r>
              <a:rPr lang="en-AU" sz="2200">
                <a:solidFill>
                  <a:schemeClr val="lt1"/>
                </a:solidFill>
                <a:latin typeface="Calibri"/>
                <a:ea typeface="Calibri"/>
                <a:cs typeface="Calibri"/>
                <a:sym typeface="Calibri"/>
              </a:rPr>
              <a:t>Why is Spring Used?</a:t>
            </a:r>
            <a:endParaRPr sz="2200">
              <a:solidFill>
                <a:schemeClr val="lt1"/>
              </a:solidFill>
              <a:latin typeface="Calibri"/>
              <a:ea typeface="Calibri"/>
              <a:cs typeface="Calibri"/>
              <a:sym typeface="Calibri"/>
            </a:endParaRPr>
          </a:p>
          <a:p>
            <a:pPr indent="0" lvl="0" marL="457200" rtl="0" algn="l">
              <a:spcBef>
                <a:spcPts val="0"/>
              </a:spcBef>
              <a:spcAft>
                <a:spcPts val="0"/>
              </a:spcAft>
              <a:buNone/>
            </a:pPr>
            <a:r>
              <a:rPr lang="en-AU" sz="2200">
                <a:solidFill>
                  <a:schemeClr val="lt1"/>
                </a:solidFill>
                <a:latin typeface="Calibri"/>
                <a:ea typeface="Calibri"/>
                <a:cs typeface="Calibri"/>
                <a:sym typeface="Calibri"/>
              </a:rPr>
              <a:t>Spring is a comprehensive framework for building enterprise-level Java applications, providing features like dependency injection, aspect-oriented programming, and transaction management, which promote modularity, testability, and ease of integration with other technologies.</a:t>
            </a:r>
            <a:endParaRPr sz="2200">
              <a:solidFill>
                <a:schemeClr val="lt1"/>
              </a:solidFill>
              <a:latin typeface="Calibri"/>
              <a:ea typeface="Calibri"/>
              <a:cs typeface="Calibri"/>
              <a:sym typeface="Calibri"/>
            </a:endParaRPr>
          </a:p>
          <a:p>
            <a:pPr indent="0" lvl="0" marL="0" rtl="0" algn="l">
              <a:spcBef>
                <a:spcPts val="0"/>
              </a:spcBef>
              <a:spcAft>
                <a:spcPts val="0"/>
              </a:spcAft>
              <a:buNone/>
            </a:pPr>
            <a:r>
              <a:t/>
            </a:r>
            <a:endParaRPr sz="2200">
              <a:solidFill>
                <a:schemeClr val="lt1"/>
              </a:solidFill>
              <a:latin typeface="Calibri"/>
              <a:ea typeface="Calibri"/>
              <a:cs typeface="Calibri"/>
              <a:sym typeface="Calibri"/>
            </a:endParaRPr>
          </a:p>
          <a:p>
            <a:pPr indent="0" lvl="0" marL="0" rtl="0" algn="l">
              <a:spcBef>
                <a:spcPts val="0"/>
              </a:spcBef>
              <a:spcAft>
                <a:spcPts val="0"/>
              </a:spcAft>
              <a:buNone/>
            </a:pPr>
            <a:r>
              <a:rPr lang="en-AU" sz="2200">
                <a:solidFill>
                  <a:schemeClr val="lt1"/>
                </a:solidFill>
                <a:latin typeface="Calibri"/>
                <a:ea typeface="Calibri"/>
                <a:cs typeface="Calibri"/>
                <a:sym typeface="Calibri"/>
              </a:rPr>
              <a:t>Why is Spring Boot Used?</a:t>
            </a:r>
            <a:endParaRPr sz="2200">
              <a:solidFill>
                <a:schemeClr val="lt1"/>
              </a:solidFill>
              <a:latin typeface="Calibri"/>
              <a:ea typeface="Calibri"/>
              <a:cs typeface="Calibri"/>
              <a:sym typeface="Calibri"/>
            </a:endParaRPr>
          </a:p>
          <a:p>
            <a:pPr indent="0" lvl="0" marL="457200" rtl="0" algn="l">
              <a:spcBef>
                <a:spcPts val="0"/>
              </a:spcBef>
              <a:spcAft>
                <a:spcPts val="0"/>
              </a:spcAft>
              <a:buNone/>
            </a:pPr>
            <a:r>
              <a:rPr lang="en-AU" sz="2200">
                <a:solidFill>
                  <a:schemeClr val="lt1"/>
                </a:solidFill>
                <a:latin typeface="Calibri"/>
                <a:ea typeface="Calibri"/>
                <a:cs typeface="Calibri"/>
                <a:sym typeface="Calibri"/>
              </a:rPr>
              <a:t>Spring Boot is built on top of the Spring framework and is used to simplify the setup and development of Spring applications by providing default configurations, embedded servers, and a variety of pre-built components, allowing developers to create production-ready applications with minimal configuration and code.</a:t>
            </a:r>
            <a:endParaRPr sz="2200">
              <a:solidFill>
                <a:schemeClr val="lt1"/>
              </a:solidFill>
              <a:latin typeface="Calibri"/>
              <a:ea typeface="Calibri"/>
              <a:cs typeface="Calibri"/>
              <a:sym typeface="Calibri"/>
            </a:endParaRPr>
          </a:p>
          <a:p>
            <a:pPr indent="0" lvl="0" marL="0" rtl="0" algn="l">
              <a:spcBef>
                <a:spcPts val="0"/>
              </a:spcBef>
              <a:spcAft>
                <a:spcPts val="0"/>
              </a:spcAft>
              <a:buNone/>
            </a:pPr>
            <a:r>
              <a:t/>
            </a:r>
            <a:endParaRPr sz="22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467771" y="603317"/>
            <a:ext cx="8233200" cy="523200"/>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rgbClr val="6CC8FE"/>
              </a:buClr>
              <a:buSzPts val="4000"/>
              <a:buFont typeface="Play"/>
              <a:buNone/>
            </a:pPr>
            <a:r>
              <a:rPr lang="en-AU"/>
              <a:t>Backend Development - Spring</a:t>
            </a:r>
            <a:endParaRPr/>
          </a:p>
        </p:txBody>
      </p:sp>
      <p:sp>
        <p:nvSpPr>
          <p:cNvPr id="261" name="Google Shape;261;p34"/>
          <p:cNvSpPr txBox="1"/>
          <p:nvPr/>
        </p:nvSpPr>
        <p:spPr>
          <a:xfrm>
            <a:off x="1480009" y="1562320"/>
            <a:ext cx="10410300" cy="307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262" name="Google Shape;262;p34"/>
          <p:cNvSpPr txBox="1"/>
          <p:nvPr/>
        </p:nvSpPr>
        <p:spPr>
          <a:xfrm>
            <a:off x="1743575" y="1354675"/>
            <a:ext cx="9803400" cy="44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lt1"/>
              </a:solidFill>
              <a:latin typeface="Calibri"/>
              <a:ea typeface="Calibri"/>
              <a:cs typeface="Calibri"/>
              <a:sym typeface="Calibri"/>
            </a:endParaRPr>
          </a:p>
          <a:p>
            <a:pPr indent="0" lvl="0" marL="457200" rtl="0" algn="l">
              <a:spcBef>
                <a:spcPts val="0"/>
              </a:spcBef>
              <a:spcAft>
                <a:spcPts val="0"/>
              </a:spcAft>
              <a:buNone/>
            </a:pPr>
            <a:r>
              <a:t/>
            </a:r>
            <a:endParaRPr sz="2200">
              <a:solidFill>
                <a:schemeClr val="lt1"/>
              </a:solidFill>
              <a:latin typeface="Calibri"/>
              <a:ea typeface="Calibri"/>
              <a:cs typeface="Calibri"/>
              <a:sym typeface="Calibri"/>
            </a:endParaRPr>
          </a:p>
          <a:p>
            <a:pPr indent="0" lvl="0" marL="0" rtl="0" algn="l">
              <a:spcBef>
                <a:spcPts val="0"/>
              </a:spcBef>
              <a:spcAft>
                <a:spcPts val="0"/>
              </a:spcAft>
              <a:buNone/>
            </a:pPr>
            <a:r>
              <a:t/>
            </a:r>
            <a:endParaRPr sz="2200">
              <a:solidFill>
                <a:schemeClr val="lt1"/>
              </a:solidFill>
              <a:latin typeface="Calibri"/>
              <a:ea typeface="Calibri"/>
              <a:cs typeface="Calibri"/>
              <a:sym typeface="Calibri"/>
            </a:endParaRPr>
          </a:p>
        </p:txBody>
      </p:sp>
      <p:pic>
        <p:nvPicPr>
          <p:cNvPr id="263" name="Google Shape;263;p34"/>
          <p:cNvPicPr preferRelativeResize="0"/>
          <p:nvPr/>
        </p:nvPicPr>
        <p:blipFill>
          <a:blip r:embed="rId3">
            <a:alphaModFix/>
          </a:blip>
          <a:stretch>
            <a:fillRect/>
          </a:stretch>
        </p:blipFill>
        <p:spPr>
          <a:xfrm>
            <a:off x="2375475" y="1666688"/>
            <a:ext cx="7660152" cy="4308863"/>
          </a:xfrm>
          <a:prstGeom prst="rect">
            <a:avLst/>
          </a:prstGeom>
          <a:noFill/>
          <a:ln>
            <a:noFill/>
          </a:ln>
        </p:spPr>
      </p:pic>
      <p:sp>
        <p:nvSpPr>
          <p:cNvPr id="264" name="Google Shape;264;p34"/>
          <p:cNvSpPr txBox="1"/>
          <p:nvPr/>
        </p:nvSpPr>
        <p:spPr>
          <a:xfrm>
            <a:off x="3484650" y="6058525"/>
            <a:ext cx="522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AU" sz="1800">
                <a:solidFill>
                  <a:schemeClr val="lt1"/>
                </a:solidFill>
              </a:rPr>
              <a:t>Figure: Spring App for a use-case of customer</a:t>
            </a:r>
            <a:endParaRPr i="1" sz="1800">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467771" y="603317"/>
            <a:ext cx="8233200" cy="523200"/>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rgbClr val="6CC8FE"/>
              </a:buClr>
              <a:buSzPts val="4000"/>
              <a:buFont typeface="Play"/>
              <a:buNone/>
            </a:pPr>
            <a:r>
              <a:rPr lang="en-AU"/>
              <a:t>Frontend</a:t>
            </a:r>
            <a:r>
              <a:rPr lang="en-AU"/>
              <a:t> Development</a:t>
            </a:r>
            <a:endParaRPr/>
          </a:p>
        </p:txBody>
      </p:sp>
      <p:sp>
        <p:nvSpPr>
          <p:cNvPr id="270" name="Google Shape;270;p35"/>
          <p:cNvSpPr txBox="1"/>
          <p:nvPr/>
        </p:nvSpPr>
        <p:spPr>
          <a:xfrm>
            <a:off x="1480009" y="1562320"/>
            <a:ext cx="10410300" cy="307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271" name="Google Shape;271;p35"/>
          <p:cNvSpPr txBox="1"/>
          <p:nvPr/>
        </p:nvSpPr>
        <p:spPr>
          <a:xfrm>
            <a:off x="1992500" y="2305925"/>
            <a:ext cx="8867400" cy="4475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AU" sz="2200">
                <a:solidFill>
                  <a:schemeClr val="lt1"/>
                </a:solidFill>
                <a:latin typeface="Calibri"/>
                <a:ea typeface="Calibri"/>
                <a:cs typeface="Calibri"/>
                <a:sym typeface="Calibri"/>
              </a:rPr>
              <a:t>HTML (HyperText Markup Language): The standard language used to structure and display content on the web.</a:t>
            </a:r>
            <a:endParaRPr sz="2200">
              <a:solidFill>
                <a:schemeClr val="lt1"/>
              </a:solidFill>
              <a:latin typeface="Calibri"/>
              <a:ea typeface="Calibri"/>
              <a:cs typeface="Calibri"/>
              <a:sym typeface="Calibri"/>
            </a:endParaRPr>
          </a:p>
          <a:p>
            <a:pPr indent="0" lvl="0" marL="0" rtl="0" algn="just">
              <a:spcBef>
                <a:spcPts val="0"/>
              </a:spcBef>
              <a:spcAft>
                <a:spcPts val="0"/>
              </a:spcAft>
              <a:buNone/>
            </a:pPr>
            <a:r>
              <a:t/>
            </a:r>
            <a:endParaRPr sz="2200">
              <a:solidFill>
                <a:schemeClr val="lt1"/>
              </a:solidFill>
              <a:latin typeface="Calibri"/>
              <a:ea typeface="Calibri"/>
              <a:cs typeface="Calibri"/>
              <a:sym typeface="Calibri"/>
            </a:endParaRPr>
          </a:p>
          <a:p>
            <a:pPr indent="0" lvl="0" marL="0" rtl="0" algn="just">
              <a:spcBef>
                <a:spcPts val="0"/>
              </a:spcBef>
              <a:spcAft>
                <a:spcPts val="0"/>
              </a:spcAft>
              <a:buNone/>
            </a:pPr>
            <a:r>
              <a:rPr lang="en-AU" sz="2200">
                <a:solidFill>
                  <a:schemeClr val="lt1"/>
                </a:solidFill>
                <a:latin typeface="Calibri"/>
                <a:ea typeface="Calibri"/>
                <a:cs typeface="Calibri"/>
                <a:sym typeface="Calibri"/>
              </a:rPr>
              <a:t>CSS (Cascading Style Sheets): A stylesheet language used to control the presentation, layout, and design of web pages.</a:t>
            </a:r>
            <a:endParaRPr sz="2200">
              <a:solidFill>
                <a:schemeClr val="lt1"/>
              </a:solidFill>
              <a:latin typeface="Calibri"/>
              <a:ea typeface="Calibri"/>
              <a:cs typeface="Calibri"/>
              <a:sym typeface="Calibri"/>
            </a:endParaRPr>
          </a:p>
          <a:p>
            <a:pPr indent="0" lvl="0" marL="0" rtl="0" algn="just">
              <a:spcBef>
                <a:spcPts val="0"/>
              </a:spcBef>
              <a:spcAft>
                <a:spcPts val="0"/>
              </a:spcAft>
              <a:buNone/>
            </a:pPr>
            <a:r>
              <a:t/>
            </a:r>
            <a:endParaRPr sz="2200">
              <a:solidFill>
                <a:schemeClr val="lt1"/>
              </a:solidFill>
              <a:latin typeface="Calibri"/>
              <a:ea typeface="Calibri"/>
              <a:cs typeface="Calibri"/>
              <a:sym typeface="Calibri"/>
            </a:endParaRPr>
          </a:p>
          <a:p>
            <a:pPr indent="0" lvl="0" marL="0" rtl="0" algn="just">
              <a:spcBef>
                <a:spcPts val="0"/>
              </a:spcBef>
              <a:spcAft>
                <a:spcPts val="0"/>
              </a:spcAft>
              <a:buNone/>
            </a:pPr>
            <a:r>
              <a:rPr lang="en-AU" sz="2200">
                <a:solidFill>
                  <a:schemeClr val="lt1"/>
                </a:solidFill>
                <a:latin typeface="Calibri"/>
                <a:ea typeface="Calibri"/>
                <a:cs typeface="Calibri"/>
                <a:sym typeface="Calibri"/>
              </a:rPr>
              <a:t>JavaScript (JS): A programming language that adds interactivity and dynamic behavior to web pages. It enables client-side scripting, allowing web pages to respond to user actions without needing to reload, enhancing user experience.</a:t>
            </a:r>
            <a:endParaRPr sz="2200">
              <a:solidFill>
                <a:schemeClr val="lt1"/>
              </a:solidFill>
              <a:latin typeface="Calibri"/>
              <a:ea typeface="Calibri"/>
              <a:cs typeface="Calibri"/>
              <a:sym typeface="Calibri"/>
            </a:endParaRPr>
          </a:p>
          <a:p>
            <a:pPr indent="0" lvl="0" marL="0" rtl="0" algn="just">
              <a:spcBef>
                <a:spcPts val="0"/>
              </a:spcBef>
              <a:spcAft>
                <a:spcPts val="0"/>
              </a:spcAft>
              <a:buNone/>
            </a:pPr>
            <a:r>
              <a:t/>
            </a:r>
            <a:endParaRPr sz="22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467771" y="603317"/>
            <a:ext cx="8233200" cy="523200"/>
          </a:xfrm>
          <a:prstGeom prst="rect">
            <a:avLst/>
          </a:prstGeom>
          <a:noFill/>
          <a:ln>
            <a:noFill/>
          </a:ln>
        </p:spPr>
        <p:txBody>
          <a:bodyPr anchorCtr="0" anchor="t" bIns="0" lIns="0" spcFirstLastPara="1" rIns="0" wrap="square" tIns="0">
            <a:spAutoFit/>
          </a:bodyPr>
          <a:lstStyle/>
          <a:p>
            <a:pPr indent="0" lvl="0" marL="0" rtl="0" algn="l">
              <a:lnSpc>
                <a:spcPct val="85000"/>
              </a:lnSpc>
              <a:spcBef>
                <a:spcPts val="0"/>
              </a:spcBef>
              <a:spcAft>
                <a:spcPts val="0"/>
              </a:spcAft>
              <a:buClr>
                <a:srgbClr val="6CC8FE"/>
              </a:buClr>
              <a:buSzPts val="4000"/>
              <a:buFont typeface="Play"/>
              <a:buNone/>
            </a:pPr>
            <a:r>
              <a:rPr lang="en-AU"/>
              <a:t>Frontend Development</a:t>
            </a:r>
            <a:endParaRPr/>
          </a:p>
        </p:txBody>
      </p:sp>
      <p:sp>
        <p:nvSpPr>
          <p:cNvPr id="277" name="Google Shape;277;p36"/>
          <p:cNvSpPr txBox="1"/>
          <p:nvPr/>
        </p:nvSpPr>
        <p:spPr>
          <a:xfrm>
            <a:off x="1480009" y="1562320"/>
            <a:ext cx="10410300" cy="307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278" name="Google Shape;278;p36"/>
          <p:cNvSpPr txBox="1"/>
          <p:nvPr/>
        </p:nvSpPr>
        <p:spPr>
          <a:xfrm>
            <a:off x="1566150" y="5788025"/>
            <a:ext cx="90597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AU" sz="2200">
                <a:solidFill>
                  <a:schemeClr val="lt1"/>
                </a:solidFill>
                <a:latin typeface="Calibri"/>
                <a:ea typeface="Calibri"/>
                <a:cs typeface="Calibri"/>
                <a:sym typeface="Calibri"/>
              </a:rPr>
              <a:t>Activity on Frontend development: </a:t>
            </a:r>
            <a:r>
              <a:rPr lang="en-AU" sz="2200" u="sng">
                <a:solidFill>
                  <a:srgbClr val="434343"/>
                </a:solidFill>
                <a:latin typeface="Calibri"/>
                <a:ea typeface="Calibri"/>
                <a:cs typeface="Calibri"/>
                <a:sym typeface="Calibri"/>
                <a:hlinkClick r:id="rId3">
                  <a:extLst>
                    <a:ext uri="{A12FA001-AC4F-418D-AE19-62706E023703}">
                      <ahyp:hlinkClr val="tx"/>
                    </a:ext>
                  </a:extLst>
                </a:hlinkClick>
              </a:rPr>
              <a:t>https://github.com/Kaushiktelstra/Frontend-Activity</a:t>
            </a:r>
            <a:endParaRPr sz="2200">
              <a:solidFill>
                <a:srgbClr val="434343"/>
              </a:solidFill>
              <a:latin typeface="Calibri"/>
              <a:ea typeface="Calibri"/>
              <a:cs typeface="Calibri"/>
              <a:sym typeface="Calibri"/>
            </a:endParaRPr>
          </a:p>
          <a:p>
            <a:pPr indent="0" lvl="0" marL="0" rtl="0" algn="l">
              <a:spcBef>
                <a:spcPts val="0"/>
              </a:spcBef>
              <a:spcAft>
                <a:spcPts val="0"/>
              </a:spcAft>
              <a:buNone/>
            </a:pPr>
            <a:r>
              <a:t/>
            </a:r>
            <a:endParaRPr sz="2200">
              <a:solidFill>
                <a:schemeClr val="lt1"/>
              </a:solidFill>
              <a:latin typeface="Calibri"/>
              <a:ea typeface="Calibri"/>
              <a:cs typeface="Calibri"/>
              <a:sym typeface="Calibri"/>
            </a:endParaRPr>
          </a:p>
        </p:txBody>
      </p:sp>
      <p:pic>
        <p:nvPicPr>
          <p:cNvPr id="279" name="Google Shape;279;p36"/>
          <p:cNvPicPr preferRelativeResize="0"/>
          <p:nvPr/>
        </p:nvPicPr>
        <p:blipFill>
          <a:blip r:embed="rId4">
            <a:alphaModFix/>
          </a:blip>
          <a:stretch>
            <a:fillRect/>
          </a:stretch>
        </p:blipFill>
        <p:spPr>
          <a:xfrm>
            <a:off x="2662238" y="1703900"/>
            <a:ext cx="7527926" cy="423445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lstra International 2023 Sky 8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