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3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702" r:id="rId5"/>
    <p:sldMasterId id="2147483756" r:id="rId6"/>
    <p:sldMasterId id="2147483810" r:id="rId7"/>
  </p:sldMasterIdLst>
  <p:notesMasterIdLst>
    <p:notesMasterId r:id="rId16"/>
  </p:notesMasterIdLst>
  <p:sldIdLst>
    <p:sldId id="502" r:id="rId8"/>
    <p:sldId id="265" r:id="rId9"/>
    <p:sldId id="504" r:id="rId10"/>
    <p:sldId id="505" r:id="rId11"/>
    <p:sldId id="506" r:id="rId12"/>
    <p:sldId id="507" r:id="rId13"/>
    <p:sldId id="508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Examples" id="{F3C9FF88-CE67-42A4-ADD1-1C5E7DDC1399}">
          <p14:sldIdLst>
            <p14:sldId id="502"/>
            <p14:sldId id="265"/>
            <p14:sldId id="504"/>
            <p14:sldId id="505"/>
            <p14:sldId id="506"/>
            <p14:sldId id="507"/>
            <p14:sldId id="508"/>
            <p14:sldId id="281"/>
          </p14:sldIdLst>
        </p14:section>
        <p14:section name="Sky 80 Palette" id="{0ADAD1AC-2132-4DC4-A7BB-77F390EEB703}">
          <p14:sldIdLst/>
        </p14:section>
        <p14:section name="Sky 60 Palette" id="{97C21F9F-A3CB-4C44-8FF2-9C456ADD4AFE}">
          <p14:sldIdLst/>
        </p14:section>
        <p14:section name="Earth 60 Palette" id="{5A5428AD-708C-4BCC-9D66-E947859E3ACB}">
          <p14:sldIdLst/>
        </p14:section>
        <p14:section name="Sand 40 Palette" id="{5B27B02E-A082-40D8-A549-1155F86A32EA}">
          <p14:sldIdLst/>
        </p14:section>
        <p14:section name="Icons and Pictograms" id="{0476F782-8B26-4EC3-BAAC-68329C55B3F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EFF"/>
    <a:srgbClr val="FEEFED"/>
    <a:srgbClr val="E7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5FA9646-C772-4898-8722-9C7C3AA66207}">
  <a:tblStyle styleId="{95FA9646-C772-4898-8722-9C7C3AA66207}" styleName="Telstra Corporate">
    <a:wholeTbl>
      <a:tcTxStyle>
        <a:fontRef idx="minor"/>
        <a:srgbClr val="131A35"/>
      </a:tcTxStyle>
      <a:tcStyle>
        <a:tcBdr>
          <a:left>
            <a:lnRef idx="0">
              <a:scrgbClr r="0" g="0" b="0"/>
            </a:lnRef>
          </a:left>
          <a:right>
            <a:lnRef idx="0">
              <a:scrgbClr r="0" g="0" b="0"/>
            </a:lnRef>
          </a:right>
          <a:top>
            <a:lnRef idx="0">
              <a:scrgbClr r="0" g="0" b="0"/>
            </a:lnRef>
          </a:top>
          <a:bottom>
            <a:ln w="3175" cmpd="sng">
              <a:solidFill>
                <a:srgbClr val="D4CDC3"/>
              </a:solidFill>
            </a:ln>
          </a:bottom>
          <a:insideH>
            <a:ln w="3175" cmpd="sng">
              <a:solidFill>
                <a:srgbClr val="D4CDC3"/>
              </a:solidFill>
            </a:ln>
          </a:insideH>
          <a:insideV>
            <a:lnRef idx="0">
              <a:scrgbClr r="0" g="0" b="0"/>
            </a:lnRef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TxStyle>
        <a:fontRef idx="minor"/>
        <a:srgbClr val="131A35"/>
      </a:tcTxStyle>
      <a:tcStyle>
        <a:tcBdr>
          <a:top>
            <a:lnRef idx="0">
              <a:scrgbClr r="0" g="0" b="0"/>
            </a:lnRef>
          </a:top>
          <a:bottom>
            <a:ln w="3175" cmpd="sng">
              <a:solidFill>
                <a:srgbClr val="D4CDC3"/>
              </a:solidFill>
            </a:ln>
          </a:bottom>
        </a:tcBdr>
      </a:tcStyle>
    </a:lastCol>
    <a:firstCol>
      <a:tcTxStyle b="on">
        <a:fontRef idx="minor"/>
        <a:srgbClr val="131A35"/>
      </a:tcTxStyle>
      <a:tcStyle>
        <a:tcBdr>
          <a:top>
            <a:lnRef idx="0">
              <a:scrgbClr r="0" g="0" b="0"/>
            </a:lnRef>
          </a:top>
          <a:bottom>
            <a:ln w="3175" cmpd="sng">
              <a:solidFill>
                <a:srgbClr val="D4CDC3"/>
              </a:solidFill>
            </a:ln>
          </a:bottom>
        </a:tcBdr>
      </a:tcStyle>
    </a:firstCol>
    <a:lastRow>
      <a:tcTxStyle>
        <a:fontRef idx="minor"/>
        <a:srgbClr val="131A35"/>
      </a:tcTxStyle>
      <a:tcStyle>
        <a:tcBdr>
          <a:top>
            <a:ln w="6350" cmpd="sng">
              <a:solidFill>
                <a:srgbClr val="131A35"/>
              </a:solidFill>
            </a:ln>
          </a:top>
          <a:bottom>
            <a:ln w="6350" cmpd="sng">
              <a:solidFill>
                <a:srgbClr val="131A35"/>
              </a:solidFill>
            </a:ln>
          </a:bottom>
        </a:tcBdr>
      </a:tcStyle>
    </a:lastRow>
    <a:firstRow>
      <a:tcTxStyle b="on">
        <a:fontRef idx="minor"/>
        <a:srgbClr val="FFFFFF"/>
      </a:tcTxStyle>
      <a:tcStyle>
        <a:tcBdr>
          <a:top>
            <a:lnRef idx="0">
              <a:scrgbClr r="0" g="0" b="0"/>
            </a:lnRef>
          </a:top>
          <a:bottom>
            <a:lnRef idx="0">
              <a:scrgbClr r="0" g="0" b="0"/>
            </a:lnRef>
          </a:bottom>
        </a:tcBdr>
        <a:fill>
          <a:solidFill>
            <a:srgbClr val="0D54FF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0F6D-BB40-44F0-BB08-8CFA3912DBDD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065F-699C-4B04-93B8-E5ADEEF4C1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1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B4A88B0B-9529-EDB9-0228-8641B29F47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9C41F89-C69C-1A97-3C92-CA435A10A0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69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84FC46-5187-CF27-B23E-5FA6CDDB4F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/ CT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rgbClr val="6CC8FE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Find out more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2B2E957D-DEA2-F1E7-2613-B2328C4C4B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accent2"/>
          </a:solidFill>
          <a:effectLst>
            <a:outerShdw dist="12700" dir="5400000" algn="t" rotWithShape="0">
              <a:schemeClr val="tx1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</p:spTree>
    <p:extLst>
      <p:ext uri="{BB962C8B-B14F-4D97-AF65-F5344CB8AC3E}">
        <p14:creationId xmlns:p14="http://schemas.microsoft.com/office/powerpoint/2010/main" val="278511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43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959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30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5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27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98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34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2BEFCE-660C-9FAC-8281-A9B4280F89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8B1962-06E1-ABBB-847B-37F63EC905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80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144F5EC-AB08-1873-9F90-0B3D0B091A10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343101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0164B2C-06E3-E8A0-0001-7910E573DD4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169793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D7B9F77-4CD9-CA55-49DC-D40A2AB312AB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2" name="Picture Placeholder 19">
            <a:extLst>
              <a:ext uri="{FF2B5EF4-FFF2-40B4-BE49-F238E27FC236}">
                <a16:creationId xmlns:a16="http://schemas.microsoft.com/office/drawing/2014/main" id="{82507CFC-ED11-892A-A048-F0A9F0182D6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3" name="Picture Placeholder 19">
            <a:extLst>
              <a:ext uri="{FF2B5EF4-FFF2-40B4-BE49-F238E27FC236}">
                <a16:creationId xmlns:a16="http://schemas.microsoft.com/office/drawing/2014/main" id="{0A3B16E2-2C81-796B-3ADD-4FBE9A0E119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693B1104-6D09-CD36-CCCA-391104CE394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92D35063-2B6C-2CF8-AD31-B89B1E1CA99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DEA6639C-D41A-EA68-07C6-46A2FC0838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7" name="Picture Placeholder 19">
            <a:extLst>
              <a:ext uri="{FF2B5EF4-FFF2-40B4-BE49-F238E27FC236}">
                <a16:creationId xmlns:a16="http://schemas.microsoft.com/office/drawing/2014/main" id="{F0A980B6-D749-56E4-FB23-CF546036326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B36A829-99F5-045E-960A-0B654B5A9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2593DE2-550E-F245-0F33-F4ABD463A93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E491914-9447-44CA-E26B-51915B8AAB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8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/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715C-D616-CED7-B98F-1B0C7AAA3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801195"/>
            <a:ext cx="8553600" cy="30024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statement slide/ quote. Text highlight is applied manually. </a:t>
            </a:r>
            <a:r>
              <a:rPr lang="en-GB" sz="5400" dirty="0">
                <a:solidFill>
                  <a:schemeClr val="bg1"/>
                </a:solidFill>
                <a:latin typeface="+mj-lt"/>
              </a:rPr>
              <a:t>Delete quotation marks if statement slide.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accent3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0E10C10-E739-80C8-4228-A75E124B69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2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96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6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/ C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CTA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rgbClr val="6CC8FE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DB15501-56D1-9EC4-FE70-516BCA4AFF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accent2"/>
          </a:solidFill>
          <a:effectLst>
            <a:outerShdw dist="12700" dir="5400000" algn="t" rotWithShape="0">
              <a:srgbClr val="6CC8FE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77747ED-4AF7-6B17-AB4F-883BCAF235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9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7162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81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2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C10D7D-2E5F-E76F-F3F7-84FAF60ED7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5482A-B541-C6B1-C9AB-32D4DC9C4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5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3BDDD-0B06-CC36-995C-10851A78557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2AF3B08-5549-40ED-FEE9-D450F096A0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3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EF17C74-650C-0BF2-1525-618BFAD738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 + Key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nline Image Placeholder 4">
            <a:extLst>
              <a:ext uri="{FF2B5EF4-FFF2-40B4-BE49-F238E27FC236}">
                <a16:creationId xmlns:a16="http://schemas.microsoft.com/office/drawing/2014/main" id="{AE4ADFBF-D9A7-082D-4CB8-6C01B5850F0E}"/>
              </a:ext>
            </a:extLst>
          </p:cNvPr>
          <p:cNvSpPr>
            <a:spLocks noGrp="1"/>
          </p:cNvSpPr>
          <p:nvPr>
            <p:ph type="clipArt" sz="quarter" idx="12"/>
          </p:nvPr>
        </p:nvSpPr>
        <p:spPr>
          <a:xfrm flipV="1">
            <a:off x="-177801" y="-1"/>
            <a:ext cx="9907589" cy="5788024"/>
          </a:xfrm>
          <a:custGeom>
            <a:avLst/>
            <a:gdLst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4" fmla="*/ 0 w 10831514"/>
              <a:gd name="connsiteY4" fmla="*/ 5788024 h 5788024"/>
              <a:gd name="connsiteX5" fmla="*/ 0 w 10831514"/>
              <a:gd name="connsiteY5" fmla="*/ 0 h 5788024"/>
              <a:gd name="connsiteX0" fmla="*/ 0 w 10831514"/>
              <a:gd name="connsiteY0" fmla="*/ 5788024 h 5879464"/>
              <a:gd name="connsiteX1" fmla="*/ 0 w 10831514"/>
              <a:gd name="connsiteY1" fmla="*/ 0 h 5879464"/>
              <a:gd name="connsiteX2" fmla="*/ 9552013 w 10831514"/>
              <a:gd name="connsiteY2" fmla="*/ 0 h 5879464"/>
              <a:gd name="connsiteX3" fmla="*/ 10831514 w 10831514"/>
              <a:gd name="connsiteY3" fmla="*/ 1279501 h 5879464"/>
              <a:gd name="connsiteX4" fmla="*/ 10831514 w 10831514"/>
              <a:gd name="connsiteY4" fmla="*/ 5788024 h 5879464"/>
              <a:gd name="connsiteX5" fmla="*/ 91440 w 10831514"/>
              <a:gd name="connsiteY5" fmla="*/ 5879464 h 5879464"/>
              <a:gd name="connsiteX0" fmla="*/ 0 w 10831514"/>
              <a:gd name="connsiteY0" fmla="*/ 5788024 h 5788024"/>
              <a:gd name="connsiteX1" fmla="*/ 0 w 10831514"/>
              <a:gd name="connsiteY1" fmla="*/ 0 h 5788024"/>
              <a:gd name="connsiteX2" fmla="*/ 9552013 w 10831514"/>
              <a:gd name="connsiteY2" fmla="*/ 0 h 5788024"/>
              <a:gd name="connsiteX3" fmla="*/ 10831514 w 10831514"/>
              <a:gd name="connsiteY3" fmla="*/ 1279501 h 5788024"/>
              <a:gd name="connsiteX4" fmla="*/ 10831514 w 10831514"/>
              <a:gd name="connsiteY4" fmla="*/ 5788024 h 5788024"/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0" fmla="*/ 0 w 9907589"/>
              <a:gd name="connsiteY0" fmla="*/ 0 h 5788024"/>
              <a:gd name="connsiteX1" fmla="*/ 8628088 w 9907589"/>
              <a:gd name="connsiteY1" fmla="*/ 0 h 5788024"/>
              <a:gd name="connsiteX2" fmla="*/ 9907589 w 9907589"/>
              <a:gd name="connsiteY2" fmla="*/ 1279501 h 5788024"/>
              <a:gd name="connsiteX3" fmla="*/ 9907589 w 9907589"/>
              <a:gd name="connsiteY3" fmla="*/ 5788024 h 578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589" h="5788024">
                <a:moveTo>
                  <a:pt x="0" y="0"/>
                </a:moveTo>
                <a:lnTo>
                  <a:pt x="8628088" y="0"/>
                </a:lnTo>
                <a:cubicBezTo>
                  <a:pt x="9334737" y="0"/>
                  <a:pt x="9907589" y="572852"/>
                  <a:pt x="9907589" y="1279501"/>
                </a:cubicBezTo>
                <a:lnTo>
                  <a:pt x="9907589" y="5788024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txBody>
          <a:bodyPr/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4F313F-013E-5AF6-E1DB-6F809547FC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  <a:p>
            <a:r>
              <a:rPr lang="en-GB" dirty="0"/>
              <a:t>Right click and select Send to Back for keyline to be in front of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C54A82E-583B-70A6-D352-A05CD11B9D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oli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B4EB39C-1324-193B-D2E4-AA855B809C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6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rgbClr val="D8F0FE">
                  <a:alpha val="0"/>
                </a:srgbClr>
              </a:gs>
              <a:gs pos="100000">
                <a:srgbClr val="D8F0FE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2045DF4-12DC-1B34-1974-518809092F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39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5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 +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3A03972-1C21-0124-E6F6-2CDA153DCB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9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131074B-BBCF-8837-2125-A87320C50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6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334314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08B2B28-4A6C-624F-6E03-B478F6C15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6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5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44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769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Key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4ABA06F-2422-B943-9F15-892653BB2E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30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740A9E-38E4-C80F-9960-40AFB1493C4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706C6F-72F2-2FE7-7FF2-E20B52C2D7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83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2D69453-2BA0-6617-CFDC-853BCA4F10E0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731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B19B6E-709C-AF60-B0C3-1F156260ECA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335372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E09AD0-B871-5325-3A71-3C78B9241338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3D5287-03FB-3B5D-094C-DE9E7BC25B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2911134E-04C0-6C96-6A9A-6D53561EED0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5D6FEFA7-6330-DB80-11AC-4E641FB8F23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FAA5EBA2-4128-AAE4-0E77-D9256D7C944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42753F66-04AD-8828-8D4E-5AB4E034FE9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C77FF08-5BFF-5D92-06B0-65479152C40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9777BA47-D94B-B431-F0CC-F5D22AA97E5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4578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/ 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rgbClr val="6CC8FE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rgbClr val="6CC8FE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715C-D616-CED7-B98F-1B0C7AAA3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801195"/>
            <a:ext cx="8553600" cy="30024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statement slide/ quote. Text highlight is applied manually. </a:t>
            </a:r>
            <a:r>
              <a:rPr lang="en-GB" sz="5400" dirty="0">
                <a:solidFill>
                  <a:schemeClr val="bg1"/>
                </a:solidFill>
                <a:latin typeface="+mj-lt"/>
              </a:rPr>
              <a:t>Delete quotation marks if statement slide.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6CC8FE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267C919-56A6-E657-77BD-A5C1E0FEA0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3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99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/ CT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Find out more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ECE49172-2505-2600-E0D6-69128942B2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accent1"/>
          </a:solidFill>
          <a:effectLst>
            <a:outerShdw dist="12700" dir="5400000" algn="t" rotWithShape="0">
              <a:schemeClr val="accent2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36AD037-1DA8-C969-8084-9063401160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0288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A4EEBC3-F562-1F7E-1DA4-C20C211EE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1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02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24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95DC31-DA30-0A0B-D08E-812A49F040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85AC-9C34-C5C7-BA2C-EA3E16132C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02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EA83FB4-72D4-218A-1F7B-000D6493AB7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A5BBE3F-7551-9C97-6189-A2D5C9592B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1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Mask + Key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nline Image Placeholder 4">
            <a:extLst>
              <a:ext uri="{FF2B5EF4-FFF2-40B4-BE49-F238E27FC236}">
                <a16:creationId xmlns:a16="http://schemas.microsoft.com/office/drawing/2014/main" id="{4B9E456F-00D0-9A12-1D95-6052E6367C4E}"/>
              </a:ext>
            </a:extLst>
          </p:cNvPr>
          <p:cNvSpPr>
            <a:spLocks noGrp="1"/>
          </p:cNvSpPr>
          <p:nvPr>
            <p:ph type="clipArt" sz="quarter" idx="12"/>
          </p:nvPr>
        </p:nvSpPr>
        <p:spPr>
          <a:xfrm flipV="1">
            <a:off x="-177801" y="-1"/>
            <a:ext cx="9907589" cy="5788024"/>
          </a:xfrm>
          <a:custGeom>
            <a:avLst/>
            <a:gdLst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4" fmla="*/ 0 w 10831514"/>
              <a:gd name="connsiteY4" fmla="*/ 5788024 h 5788024"/>
              <a:gd name="connsiteX5" fmla="*/ 0 w 10831514"/>
              <a:gd name="connsiteY5" fmla="*/ 0 h 5788024"/>
              <a:gd name="connsiteX0" fmla="*/ 0 w 10831514"/>
              <a:gd name="connsiteY0" fmla="*/ 5788024 h 5879464"/>
              <a:gd name="connsiteX1" fmla="*/ 0 w 10831514"/>
              <a:gd name="connsiteY1" fmla="*/ 0 h 5879464"/>
              <a:gd name="connsiteX2" fmla="*/ 9552013 w 10831514"/>
              <a:gd name="connsiteY2" fmla="*/ 0 h 5879464"/>
              <a:gd name="connsiteX3" fmla="*/ 10831514 w 10831514"/>
              <a:gd name="connsiteY3" fmla="*/ 1279501 h 5879464"/>
              <a:gd name="connsiteX4" fmla="*/ 10831514 w 10831514"/>
              <a:gd name="connsiteY4" fmla="*/ 5788024 h 5879464"/>
              <a:gd name="connsiteX5" fmla="*/ 91440 w 10831514"/>
              <a:gd name="connsiteY5" fmla="*/ 5879464 h 5879464"/>
              <a:gd name="connsiteX0" fmla="*/ 0 w 10831514"/>
              <a:gd name="connsiteY0" fmla="*/ 5788024 h 5788024"/>
              <a:gd name="connsiteX1" fmla="*/ 0 w 10831514"/>
              <a:gd name="connsiteY1" fmla="*/ 0 h 5788024"/>
              <a:gd name="connsiteX2" fmla="*/ 9552013 w 10831514"/>
              <a:gd name="connsiteY2" fmla="*/ 0 h 5788024"/>
              <a:gd name="connsiteX3" fmla="*/ 10831514 w 10831514"/>
              <a:gd name="connsiteY3" fmla="*/ 1279501 h 5788024"/>
              <a:gd name="connsiteX4" fmla="*/ 10831514 w 10831514"/>
              <a:gd name="connsiteY4" fmla="*/ 5788024 h 5788024"/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0" fmla="*/ 0 w 9907589"/>
              <a:gd name="connsiteY0" fmla="*/ 0 h 5788024"/>
              <a:gd name="connsiteX1" fmla="*/ 8628088 w 9907589"/>
              <a:gd name="connsiteY1" fmla="*/ 0 h 5788024"/>
              <a:gd name="connsiteX2" fmla="*/ 9907589 w 9907589"/>
              <a:gd name="connsiteY2" fmla="*/ 1279501 h 5788024"/>
              <a:gd name="connsiteX3" fmla="*/ 9907589 w 9907589"/>
              <a:gd name="connsiteY3" fmla="*/ 5788024 h 578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589" h="5788024">
                <a:moveTo>
                  <a:pt x="0" y="0"/>
                </a:moveTo>
                <a:lnTo>
                  <a:pt x="8628088" y="0"/>
                </a:lnTo>
                <a:cubicBezTo>
                  <a:pt x="9334737" y="0"/>
                  <a:pt x="9907589" y="572852"/>
                  <a:pt x="9907589" y="1279501"/>
                </a:cubicBezTo>
                <a:lnTo>
                  <a:pt x="9907589" y="5788024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txBody>
          <a:bodyPr/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4F313F-013E-5AF6-E1DB-6F809547FC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  <a:p>
            <a:r>
              <a:rPr lang="en-GB" dirty="0"/>
              <a:t>Right click and select Send to Back for keyline to be in front of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907856D-C29D-7497-71BA-A5BA660E8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Key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EF5D9DC5-8858-8C87-8AA0-915A48D66482}"/>
              </a:ext>
            </a:extLst>
          </p:cNvPr>
          <p:cNvSpPr/>
          <p:nvPr userDrawn="1"/>
        </p:nvSpPr>
        <p:spPr>
          <a:xfrm>
            <a:off x="0" y="1274609"/>
            <a:ext cx="9950450" cy="5583391"/>
          </a:xfrm>
          <a:custGeom>
            <a:avLst/>
            <a:gdLst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  <a:gd name="connsiteX4" fmla="*/ 0 w 9950450"/>
              <a:gd name="connsiteY4" fmla="*/ 5583391 h 5583391"/>
              <a:gd name="connsiteX5" fmla="*/ 0 w 9950450"/>
              <a:gd name="connsiteY5" fmla="*/ 0 h 5583391"/>
              <a:gd name="connsiteX0" fmla="*/ 0 w 9950450"/>
              <a:gd name="connsiteY0" fmla="*/ 5583391 h 5674831"/>
              <a:gd name="connsiteX1" fmla="*/ 0 w 9950450"/>
              <a:gd name="connsiteY1" fmla="*/ 0 h 5674831"/>
              <a:gd name="connsiteX2" fmla="*/ 7515701 w 9950450"/>
              <a:gd name="connsiteY2" fmla="*/ 0 h 5674831"/>
              <a:gd name="connsiteX3" fmla="*/ 9950450 w 9950450"/>
              <a:gd name="connsiteY3" fmla="*/ 2434749 h 5674831"/>
              <a:gd name="connsiteX4" fmla="*/ 9950450 w 9950450"/>
              <a:gd name="connsiteY4" fmla="*/ 5583391 h 5674831"/>
              <a:gd name="connsiteX5" fmla="*/ 91440 w 9950450"/>
              <a:gd name="connsiteY5" fmla="*/ 5674831 h 5674831"/>
              <a:gd name="connsiteX0" fmla="*/ 0 w 9950450"/>
              <a:gd name="connsiteY0" fmla="*/ 5583391 h 5583391"/>
              <a:gd name="connsiteX1" fmla="*/ 0 w 9950450"/>
              <a:gd name="connsiteY1" fmla="*/ 0 h 5583391"/>
              <a:gd name="connsiteX2" fmla="*/ 7515701 w 9950450"/>
              <a:gd name="connsiteY2" fmla="*/ 0 h 5583391"/>
              <a:gd name="connsiteX3" fmla="*/ 9950450 w 9950450"/>
              <a:gd name="connsiteY3" fmla="*/ 2434749 h 5583391"/>
              <a:gd name="connsiteX4" fmla="*/ 9950450 w 9950450"/>
              <a:gd name="connsiteY4" fmla="*/ 5583391 h 5583391"/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0450" h="5583391">
                <a:moveTo>
                  <a:pt x="0" y="0"/>
                </a:moveTo>
                <a:lnTo>
                  <a:pt x="7515701" y="0"/>
                </a:lnTo>
                <a:cubicBezTo>
                  <a:pt x="8860376" y="0"/>
                  <a:pt x="9950450" y="1090074"/>
                  <a:pt x="9950450" y="2434749"/>
                </a:cubicBezTo>
                <a:lnTo>
                  <a:pt x="9950450" y="5583391"/>
                </a:ln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E562A67-C53D-8DDB-DD98-E9FDEEF46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Sol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8D2C98F-91D9-335C-C37F-2F7F2978DD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4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rgbClr val="FFDDD1">
                  <a:alpha val="0"/>
                </a:srgbClr>
              </a:gs>
              <a:gs pos="100000">
                <a:srgbClr val="FFDDD1">
                  <a:alpha val="8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ACDF127-725E-DA12-BA42-1CF34D8CD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39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 + Key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rgbClr val="FFA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990562A-864E-CBF6-4252-1B70D42292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C6B2A1A-8002-35D0-47DE-83D30D23A3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chemeClr val="accent2">
                  <a:alpha val="0"/>
                </a:schemeClr>
              </a:gs>
              <a:gs pos="100000">
                <a:schemeClr val="accent2"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3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4F448C1-FBA5-5582-DAEA-49A9536337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839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2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111420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8200D9-79E4-DF4B-D89F-FB59D75208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0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3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41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8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93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D2E5E-591A-759F-E5C1-0BF0A9C24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B4BC8E-F0E7-535A-551D-825A717CD9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71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DA84A30-C85C-1923-5D14-36B2752379CA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135938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742A871-6C22-6FA9-F21E-3A7FB60A581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144610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 + Key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rgbClr val="6CC8FE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71A62A4-8AA5-E7F0-41C8-964038B1E2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0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701EDF1-9CF7-9325-67D2-FDB4828F84DC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8" name="Picture Placeholder 19">
            <a:extLst>
              <a:ext uri="{FF2B5EF4-FFF2-40B4-BE49-F238E27FC236}">
                <a16:creationId xmlns:a16="http://schemas.microsoft.com/office/drawing/2014/main" id="{129EE42A-7B78-634E-6497-CF922AF07E0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4B261CED-9A04-D4D1-50B4-A4579290051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EF65A693-F34C-9A8D-DE44-85C4120167D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0E264DB1-6D86-4717-F500-2A945A1E04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8BF1063-68D2-E6DC-ABD3-693199D6F2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Picture Placeholder 19">
            <a:extLst>
              <a:ext uri="{FF2B5EF4-FFF2-40B4-BE49-F238E27FC236}">
                <a16:creationId xmlns:a16="http://schemas.microsoft.com/office/drawing/2014/main" id="{419289DA-0BF7-55AF-D3EC-5EE5D3307A6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2960A9F-2F5E-A7F1-5D52-7CBE38017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/ 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C715C-D616-CED7-B98F-1B0C7AAA3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801195"/>
            <a:ext cx="8553600" cy="3002400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statement slide/ quote. Text highlight is applied manually. </a:t>
            </a:r>
            <a:r>
              <a:rPr lang="en-GB" sz="5400" dirty="0">
                <a:solidFill>
                  <a:schemeClr val="bg1"/>
                </a:solidFill>
                <a:latin typeface="+mj-lt"/>
              </a:rPr>
              <a:t>Delete quotation marks if statement slide.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788A4DA-AE4B-B0E0-BB46-E95DEDD882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7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38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6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/ CT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AE6B6E7A-5E5F-9AF8-D723-E2B9C8926927}"/>
              </a:ext>
            </a:extLst>
          </p:cNvPr>
          <p:cNvSpPr/>
          <p:nvPr userDrawn="1"/>
        </p:nvSpPr>
        <p:spPr>
          <a:xfrm flipH="1">
            <a:off x="4443413" y="1462019"/>
            <a:ext cx="7748587" cy="5395981"/>
          </a:xfrm>
          <a:prstGeom prst="round1Rect">
            <a:avLst>
              <a:gd name="adj" fmla="val 245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FBB36-C05C-F406-3C5B-A01B0E740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166736"/>
            <a:ext cx="3744000" cy="647037"/>
          </a:xfrm>
        </p:spPr>
        <p:txBody>
          <a:bodyPr anchor="b" anchorCtr="0">
            <a:spAutoFit/>
          </a:bodyPr>
          <a:lstStyle>
            <a:lvl1pPr>
              <a:lnSpc>
                <a:spcPct val="8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F83973-47B8-521B-F1E1-29F21F8846F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103938" y="3054649"/>
            <a:ext cx="2404269" cy="594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Find out more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5FC08E95-BD60-7AE8-65C5-F50484E8F0F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559032" y="4880293"/>
            <a:ext cx="2489464" cy="420500"/>
          </a:xfrm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search term</a:t>
            </a:r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CF4F750D-BE90-0C52-8E43-A4F6D89E11A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103938" y="4928877"/>
            <a:ext cx="323333" cy="323332"/>
          </a:xfrm>
          <a:custGeom>
            <a:avLst/>
            <a:gdLst>
              <a:gd name="connsiteX0" fmla="*/ 128442 w 323333"/>
              <a:gd name="connsiteY0" fmla="*/ 27467 h 323332"/>
              <a:gd name="connsiteX1" fmla="*/ 27468 w 323333"/>
              <a:gd name="connsiteY1" fmla="*/ 128441 h 323332"/>
              <a:gd name="connsiteX2" fmla="*/ 128442 w 323333"/>
              <a:gd name="connsiteY2" fmla="*/ 229416 h 323332"/>
              <a:gd name="connsiteX3" fmla="*/ 229417 w 323333"/>
              <a:gd name="connsiteY3" fmla="*/ 128441 h 323332"/>
              <a:gd name="connsiteX4" fmla="*/ 128442 w 323333"/>
              <a:gd name="connsiteY4" fmla="*/ 27467 h 323332"/>
              <a:gd name="connsiteX5" fmla="*/ 113896 w 323333"/>
              <a:gd name="connsiteY5" fmla="*/ 803 h 323332"/>
              <a:gd name="connsiteX6" fmla="*/ 208145 w 323333"/>
              <a:gd name="connsiteY6" fmla="*/ 28012 h 323332"/>
              <a:gd name="connsiteX7" fmla="*/ 228339 w 323333"/>
              <a:gd name="connsiteY7" fmla="*/ 208144 h 323332"/>
              <a:gd name="connsiteX8" fmla="*/ 319755 w 323333"/>
              <a:gd name="connsiteY8" fmla="*/ 299425 h 323332"/>
              <a:gd name="connsiteX9" fmla="*/ 319755 w 323333"/>
              <a:gd name="connsiteY9" fmla="*/ 318428 h 323332"/>
              <a:gd name="connsiteX10" fmla="*/ 299425 w 323333"/>
              <a:gd name="connsiteY10" fmla="*/ 319754 h 323332"/>
              <a:gd name="connsiteX11" fmla="*/ 208145 w 323333"/>
              <a:gd name="connsiteY11" fmla="*/ 228339 h 323332"/>
              <a:gd name="connsiteX12" fmla="*/ 48208 w 323333"/>
              <a:gd name="connsiteY12" fmla="*/ 228339 h 323332"/>
              <a:gd name="connsiteX13" fmla="*/ 28013 w 323333"/>
              <a:gd name="connsiteY13" fmla="*/ 48207 h 323332"/>
              <a:gd name="connsiteX14" fmla="*/ 113896 w 323333"/>
              <a:gd name="connsiteY14" fmla="*/ 803 h 323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3" h="323332">
                <a:moveTo>
                  <a:pt x="128442" y="27467"/>
                </a:moveTo>
                <a:cubicBezTo>
                  <a:pt x="72675" y="27467"/>
                  <a:pt x="27468" y="72675"/>
                  <a:pt x="27468" y="128441"/>
                </a:cubicBezTo>
                <a:cubicBezTo>
                  <a:pt x="27468" y="184208"/>
                  <a:pt x="72675" y="229416"/>
                  <a:pt x="128442" y="229416"/>
                </a:cubicBezTo>
                <a:cubicBezTo>
                  <a:pt x="184209" y="229416"/>
                  <a:pt x="229417" y="184208"/>
                  <a:pt x="229417" y="128441"/>
                </a:cubicBezTo>
                <a:cubicBezTo>
                  <a:pt x="229417" y="72675"/>
                  <a:pt x="184209" y="27467"/>
                  <a:pt x="128442" y="27467"/>
                </a:cubicBezTo>
                <a:close/>
                <a:moveTo>
                  <a:pt x="113896" y="803"/>
                </a:moveTo>
                <a:cubicBezTo>
                  <a:pt x="146494" y="-2852"/>
                  <a:pt x="180486" y="5929"/>
                  <a:pt x="208145" y="28012"/>
                </a:cubicBezTo>
                <a:cubicBezTo>
                  <a:pt x="263463" y="72178"/>
                  <a:pt x="272505" y="152825"/>
                  <a:pt x="228339" y="208144"/>
                </a:cubicBezTo>
                <a:lnTo>
                  <a:pt x="319755" y="299425"/>
                </a:lnTo>
                <a:cubicBezTo>
                  <a:pt x="324526" y="304861"/>
                  <a:pt x="324526" y="312992"/>
                  <a:pt x="319755" y="318428"/>
                </a:cubicBezTo>
                <a:cubicBezTo>
                  <a:pt x="314508" y="324408"/>
                  <a:pt x="305406" y="325002"/>
                  <a:pt x="299425" y="319754"/>
                </a:cubicBezTo>
                <a:lnTo>
                  <a:pt x="208145" y="228339"/>
                </a:lnTo>
                <a:cubicBezTo>
                  <a:pt x="161372" y="265681"/>
                  <a:pt x="94981" y="265681"/>
                  <a:pt x="48208" y="228339"/>
                </a:cubicBezTo>
                <a:cubicBezTo>
                  <a:pt x="-7111" y="184173"/>
                  <a:pt x="-16153" y="103526"/>
                  <a:pt x="28013" y="48207"/>
                </a:cubicBezTo>
                <a:cubicBezTo>
                  <a:pt x="50096" y="20548"/>
                  <a:pt x="81299" y="4458"/>
                  <a:pt x="113896" y="803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2B2E957D-DEA2-F1E7-2613-B2328C4C4B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03938" y="4054443"/>
            <a:ext cx="2552400" cy="421200"/>
          </a:xfrm>
          <a:solidFill>
            <a:schemeClr val="tx2"/>
          </a:solidFill>
          <a:effectLst>
            <a:outerShdw dist="12700" dir="5400000" algn="t" rotWithShape="0">
              <a:schemeClr val="accent3"/>
            </a:outerShdw>
          </a:effectLst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link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9757F1-816F-9229-A821-B7FB98BACC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83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8F2E2-9837-2CA7-9EA7-840312A3D2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BFC90-C86D-E8D7-4938-C57A062951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9B8DE-4B5E-FACA-BB6A-DCC0A905E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53551F0-E65A-F602-C51B-A2D76F0F58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20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D0AC-A4BA-95A9-A57F-08266D4D63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290AF-3886-A5A1-445A-051BE37AF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2099-6B79-31FE-80CD-E08A432892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10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46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Imag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1FC3FF3-061C-1847-34C4-D7CA4D0AD0A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236913"/>
            <a:ext cx="5076826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41ED5F-6AF0-512E-5CB5-9AD1938347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4C11-B55A-4D35-657E-DDC0B911F5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06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C8B0833-417B-50EA-F27F-2A591A2A90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</p:spTree>
    <p:extLst>
      <p:ext uri="{BB962C8B-B14F-4D97-AF65-F5344CB8AC3E}">
        <p14:creationId xmlns:p14="http://schemas.microsoft.com/office/powerpoint/2010/main" val="255408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rgbClr val="6CC8FE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54A761D-73EE-29CD-9BC2-9BB87E7481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Image Mask + Key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line Image Placeholder 4">
            <a:extLst>
              <a:ext uri="{FF2B5EF4-FFF2-40B4-BE49-F238E27FC236}">
                <a16:creationId xmlns:a16="http://schemas.microsoft.com/office/drawing/2014/main" id="{45C6DD7D-BBD3-CF10-AB03-8B0DA70E64CA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 flipV="1">
            <a:off x="-177801" y="-1"/>
            <a:ext cx="9907589" cy="5788024"/>
          </a:xfrm>
          <a:custGeom>
            <a:avLst/>
            <a:gdLst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4" fmla="*/ 0 w 10831514"/>
              <a:gd name="connsiteY4" fmla="*/ 5788024 h 5788024"/>
              <a:gd name="connsiteX5" fmla="*/ 0 w 10831514"/>
              <a:gd name="connsiteY5" fmla="*/ 0 h 5788024"/>
              <a:gd name="connsiteX0" fmla="*/ 0 w 10831514"/>
              <a:gd name="connsiteY0" fmla="*/ 5788024 h 5879464"/>
              <a:gd name="connsiteX1" fmla="*/ 0 w 10831514"/>
              <a:gd name="connsiteY1" fmla="*/ 0 h 5879464"/>
              <a:gd name="connsiteX2" fmla="*/ 9552013 w 10831514"/>
              <a:gd name="connsiteY2" fmla="*/ 0 h 5879464"/>
              <a:gd name="connsiteX3" fmla="*/ 10831514 w 10831514"/>
              <a:gd name="connsiteY3" fmla="*/ 1279501 h 5879464"/>
              <a:gd name="connsiteX4" fmla="*/ 10831514 w 10831514"/>
              <a:gd name="connsiteY4" fmla="*/ 5788024 h 5879464"/>
              <a:gd name="connsiteX5" fmla="*/ 91440 w 10831514"/>
              <a:gd name="connsiteY5" fmla="*/ 5879464 h 5879464"/>
              <a:gd name="connsiteX0" fmla="*/ 0 w 10831514"/>
              <a:gd name="connsiteY0" fmla="*/ 5788024 h 5788024"/>
              <a:gd name="connsiteX1" fmla="*/ 0 w 10831514"/>
              <a:gd name="connsiteY1" fmla="*/ 0 h 5788024"/>
              <a:gd name="connsiteX2" fmla="*/ 9552013 w 10831514"/>
              <a:gd name="connsiteY2" fmla="*/ 0 h 5788024"/>
              <a:gd name="connsiteX3" fmla="*/ 10831514 w 10831514"/>
              <a:gd name="connsiteY3" fmla="*/ 1279501 h 5788024"/>
              <a:gd name="connsiteX4" fmla="*/ 10831514 w 10831514"/>
              <a:gd name="connsiteY4" fmla="*/ 5788024 h 5788024"/>
              <a:gd name="connsiteX0" fmla="*/ 0 w 10831514"/>
              <a:gd name="connsiteY0" fmla="*/ 0 h 5788024"/>
              <a:gd name="connsiteX1" fmla="*/ 9552013 w 10831514"/>
              <a:gd name="connsiteY1" fmla="*/ 0 h 5788024"/>
              <a:gd name="connsiteX2" fmla="*/ 10831514 w 10831514"/>
              <a:gd name="connsiteY2" fmla="*/ 1279501 h 5788024"/>
              <a:gd name="connsiteX3" fmla="*/ 10831514 w 10831514"/>
              <a:gd name="connsiteY3" fmla="*/ 5788024 h 5788024"/>
              <a:gd name="connsiteX0" fmla="*/ 0 w 9907589"/>
              <a:gd name="connsiteY0" fmla="*/ 0 h 5788024"/>
              <a:gd name="connsiteX1" fmla="*/ 8628088 w 9907589"/>
              <a:gd name="connsiteY1" fmla="*/ 0 h 5788024"/>
              <a:gd name="connsiteX2" fmla="*/ 9907589 w 9907589"/>
              <a:gd name="connsiteY2" fmla="*/ 1279501 h 5788024"/>
              <a:gd name="connsiteX3" fmla="*/ 9907589 w 9907589"/>
              <a:gd name="connsiteY3" fmla="*/ 5788024 h 578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7589" h="5788024">
                <a:moveTo>
                  <a:pt x="0" y="0"/>
                </a:moveTo>
                <a:lnTo>
                  <a:pt x="8628088" y="0"/>
                </a:lnTo>
                <a:cubicBezTo>
                  <a:pt x="9334737" y="0"/>
                  <a:pt x="9907589" y="572852"/>
                  <a:pt x="9907589" y="1279501"/>
                </a:cubicBezTo>
                <a:lnTo>
                  <a:pt x="9907589" y="5788024"/>
                </a:lnTo>
              </a:path>
            </a:pathLst>
          </a:custGeom>
          <a:noFill/>
          <a:ln w="12700">
            <a:solidFill>
              <a:schemeClr val="accent2"/>
            </a:solidFill>
          </a:ln>
        </p:spPr>
        <p:txBody>
          <a:bodyPr/>
          <a:lstStyle>
            <a:lvl1pPr>
              <a:defRPr sz="6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4F313F-013E-5AF6-E1DB-6F809547FC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5137" y="1462088"/>
            <a:ext cx="6646863" cy="5395912"/>
          </a:xfrm>
          <a:custGeom>
            <a:avLst/>
            <a:gdLst>
              <a:gd name="connsiteX0" fmla="*/ 1322046 w 6646863"/>
              <a:gd name="connsiteY0" fmla="*/ 0 h 5395912"/>
              <a:gd name="connsiteX1" fmla="*/ 6646863 w 6646863"/>
              <a:gd name="connsiteY1" fmla="*/ 0 h 5395912"/>
              <a:gd name="connsiteX2" fmla="*/ 6646863 w 6646863"/>
              <a:gd name="connsiteY2" fmla="*/ 5395912 h 5395912"/>
              <a:gd name="connsiteX3" fmla="*/ 0 w 6646863"/>
              <a:gd name="connsiteY3" fmla="*/ 5395912 h 5395912"/>
              <a:gd name="connsiteX4" fmla="*/ 0 w 6646863"/>
              <a:gd name="connsiteY4" fmla="*/ 1323325 h 5395912"/>
              <a:gd name="connsiteX5" fmla="*/ 1188084 w 6646863"/>
              <a:gd name="connsiteY5" fmla="*/ 6765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6863" h="5395912">
                <a:moveTo>
                  <a:pt x="1322046" y="0"/>
                </a:moveTo>
                <a:lnTo>
                  <a:pt x="6646863" y="0"/>
                </a:lnTo>
                <a:lnTo>
                  <a:pt x="6646863" y="5395912"/>
                </a:lnTo>
                <a:lnTo>
                  <a:pt x="0" y="5395912"/>
                </a:lnTo>
                <a:lnTo>
                  <a:pt x="0" y="1323325"/>
                </a:lnTo>
                <a:cubicBezTo>
                  <a:pt x="0" y="638116"/>
                  <a:pt x="520755" y="74536"/>
                  <a:pt x="1188084" y="6765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  <a:p>
            <a:r>
              <a:rPr lang="en-GB" dirty="0"/>
              <a:t>Right click and select Send to Back for keyline to be in front of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8254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63460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Key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EF5D9DC5-8858-8C87-8AA0-915A48D66482}"/>
              </a:ext>
            </a:extLst>
          </p:cNvPr>
          <p:cNvSpPr/>
          <p:nvPr userDrawn="1"/>
        </p:nvSpPr>
        <p:spPr>
          <a:xfrm>
            <a:off x="0" y="1274609"/>
            <a:ext cx="9950450" cy="5583391"/>
          </a:xfrm>
          <a:custGeom>
            <a:avLst/>
            <a:gdLst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  <a:gd name="connsiteX4" fmla="*/ 0 w 9950450"/>
              <a:gd name="connsiteY4" fmla="*/ 5583391 h 5583391"/>
              <a:gd name="connsiteX5" fmla="*/ 0 w 9950450"/>
              <a:gd name="connsiteY5" fmla="*/ 0 h 5583391"/>
              <a:gd name="connsiteX0" fmla="*/ 0 w 9950450"/>
              <a:gd name="connsiteY0" fmla="*/ 5583391 h 5674831"/>
              <a:gd name="connsiteX1" fmla="*/ 0 w 9950450"/>
              <a:gd name="connsiteY1" fmla="*/ 0 h 5674831"/>
              <a:gd name="connsiteX2" fmla="*/ 7515701 w 9950450"/>
              <a:gd name="connsiteY2" fmla="*/ 0 h 5674831"/>
              <a:gd name="connsiteX3" fmla="*/ 9950450 w 9950450"/>
              <a:gd name="connsiteY3" fmla="*/ 2434749 h 5674831"/>
              <a:gd name="connsiteX4" fmla="*/ 9950450 w 9950450"/>
              <a:gd name="connsiteY4" fmla="*/ 5583391 h 5674831"/>
              <a:gd name="connsiteX5" fmla="*/ 91440 w 9950450"/>
              <a:gd name="connsiteY5" fmla="*/ 5674831 h 5674831"/>
              <a:gd name="connsiteX0" fmla="*/ 0 w 9950450"/>
              <a:gd name="connsiteY0" fmla="*/ 5583391 h 5583391"/>
              <a:gd name="connsiteX1" fmla="*/ 0 w 9950450"/>
              <a:gd name="connsiteY1" fmla="*/ 0 h 5583391"/>
              <a:gd name="connsiteX2" fmla="*/ 7515701 w 9950450"/>
              <a:gd name="connsiteY2" fmla="*/ 0 h 5583391"/>
              <a:gd name="connsiteX3" fmla="*/ 9950450 w 9950450"/>
              <a:gd name="connsiteY3" fmla="*/ 2434749 h 5583391"/>
              <a:gd name="connsiteX4" fmla="*/ 9950450 w 9950450"/>
              <a:gd name="connsiteY4" fmla="*/ 5583391 h 5583391"/>
              <a:gd name="connsiteX0" fmla="*/ 0 w 9950450"/>
              <a:gd name="connsiteY0" fmla="*/ 0 h 5583391"/>
              <a:gd name="connsiteX1" fmla="*/ 7515701 w 9950450"/>
              <a:gd name="connsiteY1" fmla="*/ 0 h 5583391"/>
              <a:gd name="connsiteX2" fmla="*/ 9950450 w 9950450"/>
              <a:gd name="connsiteY2" fmla="*/ 2434749 h 5583391"/>
              <a:gd name="connsiteX3" fmla="*/ 9950450 w 9950450"/>
              <a:gd name="connsiteY3" fmla="*/ 5583391 h 558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0450" h="5583391">
                <a:moveTo>
                  <a:pt x="0" y="0"/>
                </a:moveTo>
                <a:lnTo>
                  <a:pt x="7515701" y="0"/>
                </a:lnTo>
                <a:cubicBezTo>
                  <a:pt x="8860376" y="0"/>
                  <a:pt x="9950450" y="1090074"/>
                  <a:pt x="9950450" y="2434749"/>
                </a:cubicBezTo>
                <a:lnTo>
                  <a:pt x="9950450" y="5583391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34037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ol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B16E6C-1696-DB83-C0EB-24D1DCD143A7}"/>
              </a:ext>
            </a:extLst>
          </p:cNvPr>
          <p:cNvSpPr/>
          <p:nvPr userDrawn="1"/>
        </p:nvSpPr>
        <p:spPr>
          <a:xfrm>
            <a:off x="0" y="1265238"/>
            <a:ext cx="9950450" cy="5592762"/>
          </a:xfrm>
          <a:custGeom>
            <a:avLst/>
            <a:gdLst>
              <a:gd name="connsiteX0" fmla="*/ 0 w 9950450"/>
              <a:gd name="connsiteY0" fmla="*/ 0 h 5592762"/>
              <a:gd name="connsiteX1" fmla="*/ 609600 w 9950450"/>
              <a:gd name="connsiteY1" fmla="*/ 0 h 5592762"/>
              <a:gd name="connsiteX2" fmla="*/ 609600 w 9950450"/>
              <a:gd name="connsiteY2" fmla="*/ 9371 h 5592762"/>
              <a:gd name="connsiteX3" fmla="*/ 7652885 w 9950450"/>
              <a:gd name="connsiteY3" fmla="*/ 9371 h 5592762"/>
              <a:gd name="connsiteX4" fmla="*/ 9950450 w 9950450"/>
              <a:gd name="connsiteY4" fmla="*/ 2306936 h 5592762"/>
              <a:gd name="connsiteX5" fmla="*/ 9950450 w 9950450"/>
              <a:gd name="connsiteY5" fmla="*/ 5592762 h 5592762"/>
              <a:gd name="connsiteX6" fmla="*/ 609600 w 9950450"/>
              <a:gd name="connsiteY6" fmla="*/ 5592762 h 5592762"/>
              <a:gd name="connsiteX7" fmla="*/ 476706 w 9950450"/>
              <a:gd name="connsiteY7" fmla="*/ 5592762 h 5592762"/>
              <a:gd name="connsiteX8" fmla="*/ 0 w 9950450"/>
              <a:gd name="connsiteY8" fmla="*/ 5592762 h 559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0450" h="5592762">
                <a:moveTo>
                  <a:pt x="0" y="0"/>
                </a:moveTo>
                <a:lnTo>
                  <a:pt x="609600" y="0"/>
                </a:lnTo>
                <a:lnTo>
                  <a:pt x="609600" y="9371"/>
                </a:lnTo>
                <a:lnTo>
                  <a:pt x="7652885" y="9371"/>
                </a:lnTo>
                <a:cubicBezTo>
                  <a:pt x="8921795" y="9371"/>
                  <a:pt x="9950450" y="1038026"/>
                  <a:pt x="9950450" y="2306936"/>
                </a:cubicBezTo>
                <a:lnTo>
                  <a:pt x="9950450" y="5592762"/>
                </a:lnTo>
                <a:lnTo>
                  <a:pt x="609600" y="5592762"/>
                </a:lnTo>
                <a:lnTo>
                  <a:pt x="476706" y="5592762"/>
                </a:lnTo>
                <a:lnTo>
                  <a:pt x="0" y="55927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3054033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72925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Gradi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FB41DC0-735C-5C3D-DDAA-B0D4D2851A62}"/>
              </a:ext>
            </a:extLst>
          </p:cNvPr>
          <p:cNvSpPr/>
          <p:nvPr userDrawn="1"/>
        </p:nvSpPr>
        <p:spPr>
          <a:xfrm flipV="1">
            <a:off x="0" y="0"/>
            <a:ext cx="11952288" cy="6377168"/>
          </a:xfrm>
          <a:prstGeom prst="round1Rect">
            <a:avLst>
              <a:gd name="adj" fmla="val 21447"/>
            </a:avLst>
          </a:prstGeom>
          <a:gradFill flip="none" rotWithShape="0">
            <a:gsLst>
              <a:gs pos="35000">
                <a:schemeClr val="accent2">
                  <a:alpha val="0"/>
                </a:schemeClr>
              </a:gs>
              <a:gs pos="100000">
                <a:schemeClr val="accent2"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D3923EC-DFD1-F73D-3F53-8FB1923503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839" y="2645371"/>
            <a:ext cx="4625974" cy="1846659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accent2"/>
                </a:solidFill>
                <a:latin typeface="+mj-lt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Presentation title goes here</a:t>
            </a:r>
          </a:p>
          <a:p>
            <a:pPr lvl="1"/>
            <a:r>
              <a:rPr lang="en-US" dirty="0"/>
              <a:t>Presentation subtitle goes here</a:t>
            </a:r>
          </a:p>
          <a:p>
            <a:pPr lvl="2"/>
            <a:r>
              <a:rPr lang="en-US" dirty="0"/>
              <a:t>Presenter name or date goes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79DB80C-2409-B3D1-5C56-3830093504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304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0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olid + Key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C8E31A1A-47BE-D2B2-E883-A421D73B393E}"/>
              </a:ext>
            </a:extLst>
          </p:cNvPr>
          <p:cNvSpPr/>
          <p:nvPr userDrawn="1"/>
        </p:nvSpPr>
        <p:spPr>
          <a:xfrm flipV="1">
            <a:off x="-1586" y="-3"/>
            <a:ext cx="9731374" cy="5788028"/>
          </a:xfrm>
          <a:prstGeom prst="round1Rect">
            <a:avLst>
              <a:gd name="adj" fmla="val 271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3041651"/>
            <a:ext cx="3744912" cy="1062407"/>
          </a:xfrm>
        </p:spPr>
        <p:txBody>
          <a:bodyPr>
            <a:spAutoFit/>
          </a:bodyPr>
          <a:lstStyle>
            <a:lvl1pPr>
              <a:lnSpc>
                <a:spcPct val="85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3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ol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EC5BED44-2E59-7CCA-7A3C-E06CC341D509}"/>
              </a:ext>
            </a:extLst>
          </p:cNvPr>
          <p:cNvSpPr/>
          <p:nvPr userDrawn="1"/>
        </p:nvSpPr>
        <p:spPr>
          <a:xfrm flipH="1">
            <a:off x="919163" y="1462088"/>
            <a:ext cx="11272837" cy="5395912"/>
          </a:xfrm>
          <a:prstGeom prst="round1Rect">
            <a:avLst>
              <a:gd name="adj" fmla="val 19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F83B61-17DF-D08F-1FDA-48BA58B7F5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524" y="3558806"/>
            <a:ext cx="7269163" cy="539187"/>
          </a:xfrm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sz="4000">
                <a:solidFill>
                  <a:srgbClr val="6CC8FE"/>
                </a:solidFill>
              </a:defRPr>
            </a:lvl1pPr>
          </a:lstStyle>
          <a:p>
            <a:r>
              <a:rPr lang="en-US" dirty="0"/>
              <a:t>Divider 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3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5074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oli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E330B148-7FE3-C8D2-E381-50D9CF2CE989}"/>
              </a:ext>
            </a:extLst>
          </p:cNvPr>
          <p:cNvSpPr/>
          <p:nvPr userDrawn="1"/>
        </p:nvSpPr>
        <p:spPr>
          <a:xfrm flipH="1" flipV="1">
            <a:off x="2900363" y="-2"/>
            <a:ext cx="9291637" cy="5984875"/>
          </a:xfrm>
          <a:prstGeom prst="round1Rect">
            <a:avLst>
              <a:gd name="adj" fmla="val 234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2611120"/>
            <a:ext cx="1982787" cy="562270"/>
          </a:xfrm>
        </p:spPr>
        <p:txBody>
          <a:bodyPr>
            <a:sp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3B27F83-90C2-3853-E5DB-7CCA50EC34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42305" y="1227653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E673016D-CEEC-BDDD-19C9-A64AAE8BE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74115" y="1223752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977F395B-2E79-E060-45FC-E5B13D82D0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2305" y="2068890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F5475A3-8DB1-5F55-5C21-8EE21AF2ED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4115" y="2072609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AF9AF3DE-1C43-B899-906B-F84788F42A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305" y="2910127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A10D9AE8-0051-A5B3-8647-CA48562371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74115" y="2913846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FE9A1CA-EBC1-FA31-1B7D-863B43F0C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42305" y="3751364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F7BE2953-4136-7C8A-1A7E-2F1342BD39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4115" y="3755083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DFFEC545-D02E-366E-B88D-83A9749AAC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42305" y="4592601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B0416EE-8B2C-B8D6-26CD-9B5385AF94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4115" y="4596320"/>
            <a:ext cx="4536000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AA2365-8231-7696-96EB-01A222687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11234737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89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528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26200" y="1657350"/>
            <a:ext cx="5284788" cy="432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3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Image Mas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0AA3C48-0A16-4A79-CA96-15DA61F1D7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24474" y="1462088"/>
            <a:ext cx="6867522" cy="5395912"/>
          </a:xfrm>
          <a:custGeom>
            <a:avLst/>
            <a:gdLst>
              <a:gd name="connsiteX0" fmla="*/ 899337 w 6867522"/>
              <a:gd name="connsiteY0" fmla="*/ 0 h 5395912"/>
              <a:gd name="connsiteX1" fmla="*/ 6867522 w 6867522"/>
              <a:gd name="connsiteY1" fmla="*/ 0 h 5395912"/>
              <a:gd name="connsiteX2" fmla="*/ 6867522 w 6867522"/>
              <a:gd name="connsiteY2" fmla="*/ 5395912 h 5395912"/>
              <a:gd name="connsiteX3" fmla="*/ 0 w 6867522"/>
              <a:gd name="connsiteY3" fmla="*/ 5395912 h 5395912"/>
              <a:gd name="connsiteX4" fmla="*/ 0 w 6867522"/>
              <a:gd name="connsiteY4" fmla="*/ 899337 h 5395912"/>
              <a:gd name="connsiteX5" fmla="*/ 899337 w 6867522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67522" h="5395912">
                <a:moveTo>
                  <a:pt x="899337" y="0"/>
                </a:moveTo>
                <a:lnTo>
                  <a:pt x="6867522" y="0"/>
                </a:lnTo>
                <a:lnTo>
                  <a:pt x="6867522" y="5395912"/>
                </a:lnTo>
                <a:lnTo>
                  <a:pt x="0" y="5395912"/>
                </a:lnTo>
                <a:lnTo>
                  <a:pt x="0" y="899337"/>
                </a:lnTo>
                <a:cubicBezTo>
                  <a:pt x="0" y="402647"/>
                  <a:pt x="402647" y="0"/>
                  <a:pt x="899337" y="0"/>
                </a:cubicBezTo>
                <a:close/>
              </a:path>
            </a:pathLst>
          </a:custGeom>
          <a:solidFill>
            <a:srgbClr val="E3E3E3"/>
          </a:solidFill>
        </p:spPr>
        <p:txBody>
          <a:bodyPr wrap="square" lIns="720000" tIns="144000" rIns="144000" bIns="144000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5EE6-DD53-E82E-6A43-15214AEEFF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38" y="477838"/>
            <a:ext cx="4625975" cy="787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8F60-2865-AA5A-4CD4-CA545201F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323D-B678-BB0A-159C-3C81C188A3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300A3-BAB2-0E1D-921A-6109A1E89F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815D5B4-FB85-B2BE-7755-00126596D9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838" y="1797050"/>
            <a:ext cx="309380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8240FEF-7EEE-AF56-75CF-D2C8954609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9649" y="1800769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15ED34-001D-D22F-494A-E1DEAC24E3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2662417"/>
            <a:ext cx="371897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8D38007-A357-1781-14AB-488DC366A1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9649" y="2666136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7ACA750-664D-FA26-56B3-9491751C22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838" y="3527784"/>
            <a:ext cx="38151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72D7A74-A318-46B9-F7FF-9016B775A8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9649" y="3531503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590E7073-22B2-6308-27CA-024DD26689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4393151"/>
            <a:ext cx="413575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CF9E4136-8BCE-E182-CF04-A29AD1949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9649" y="4396870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ABACF6A-EA06-A909-E776-1F4F87F9F9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8" y="5258518"/>
            <a:ext cx="383118" cy="615553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43611A2F-1757-6341-AFCB-C0B4121B41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9649" y="5262237"/>
            <a:ext cx="3654425" cy="608115"/>
          </a:xfrm>
        </p:spPr>
        <p:txBody>
          <a:bodyPr wrap="square" anchor="ctr" anchorCtr="0">
            <a:sp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8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600"/>
            </a:lvl2pPr>
          </a:lstStyle>
          <a:p>
            <a:pPr lvl="0"/>
            <a:r>
              <a:rPr lang="en-US" dirty="0"/>
              <a:t>Agenda item</a:t>
            </a:r>
          </a:p>
          <a:p>
            <a:pPr lvl="1"/>
            <a:r>
              <a:rPr lang="en-US" dirty="0"/>
              <a:t>Agenda subtitle</a:t>
            </a:r>
          </a:p>
        </p:txBody>
      </p:sp>
    </p:spTree>
    <p:extLst>
      <p:ext uri="{BB962C8B-B14F-4D97-AF65-F5344CB8AC3E}">
        <p14:creationId xmlns:p14="http://schemas.microsoft.com/office/powerpoint/2010/main" val="317926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, 2/3 Column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0E9E30E-0A1A-82DE-4334-96CE8E6CDC92}"/>
              </a:ext>
            </a:extLst>
          </p:cNvPr>
          <p:cNvSpPr/>
          <p:nvPr userDrawn="1"/>
        </p:nvSpPr>
        <p:spPr>
          <a:xfrm flipH="1">
            <a:off x="4443413" y="1462088"/>
            <a:ext cx="7761287" cy="5395912"/>
          </a:xfrm>
          <a:custGeom>
            <a:avLst/>
            <a:gdLst>
              <a:gd name="connsiteX0" fmla="*/ 7172539 w 7761287"/>
              <a:gd name="connsiteY0" fmla="*/ 0 h 5395912"/>
              <a:gd name="connsiteX1" fmla="*/ 0 w 7761287"/>
              <a:gd name="connsiteY1" fmla="*/ 0 h 5395912"/>
              <a:gd name="connsiteX2" fmla="*/ 0 w 7761287"/>
              <a:gd name="connsiteY2" fmla="*/ 5395912 h 5395912"/>
              <a:gd name="connsiteX3" fmla="*/ 7761287 w 7761287"/>
              <a:gd name="connsiteY3" fmla="*/ 5395912 h 5395912"/>
              <a:gd name="connsiteX4" fmla="*/ 7761287 w 7761287"/>
              <a:gd name="connsiteY4" fmla="*/ 588748 h 5395912"/>
              <a:gd name="connsiteX5" fmla="*/ 7172539 w 7761287"/>
              <a:gd name="connsiteY5" fmla="*/ 0 h 539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287" h="5395912">
                <a:moveTo>
                  <a:pt x="7172539" y="0"/>
                </a:moveTo>
                <a:lnTo>
                  <a:pt x="0" y="0"/>
                </a:lnTo>
                <a:lnTo>
                  <a:pt x="0" y="5395912"/>
                </a:lnTo>
                <a:lnTo>
                  <a:pt x="7761287" y="5395912"/>
                </a:lnTo>
                <a:lnTo>
                  <a:pt x="7761287" y="588748"/>
                </a:lnTo>
                <a:cubicBezTo>
                  <a:pt x="7761287" y="263591"/>
                  <a:pt x="7497696" y="0"/>
                  <a:pt x="7172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2266244"/>
            <a:ext cx="3524400" cy="37186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5456" y="2266244"/>
            <a:ext cx="6609600" cy="371880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13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/3 Content, 2/3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D31C9-70A9-6804-6C42-2F8AED5024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645275" cy="6858000"/>
          </a:xfrm>
          <a:prstGeom prst="round1Rect">
            <a:avLst>
              <a:gd name="adj" fmla="val 8586"/>
            </a:avLst>
          </a:prstGeom>
          <a:solidFill>
            <a:srgbClr val="E3E3E3"/>
          </a:solidFill>
        </p:spPr>
        <p:txBody>
          <a:bodyPr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4063" y="1462088"/>
            <a:ext cx="4608512" cy="787400"/>
          </a:xfrm>
        </p:spPr>
        <p:txBody>
          <a:bodyPr anchor="b" anchorCtr="0"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41600"/>
            <a:ext cx="4613025" cy="3343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29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251949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C6DF49-D3E5-346F-B17D-9655A971AC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838" y="1657350"/>
            <a:ext cx="3304800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78889-E1C2-5611-A485-FB50CDD48C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42619" y="1657350"/>
            <a:ext cx="3304800" cy="432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F6510E-9D94-26ED-4304-A6EBD633E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407400" y="1657350"/>
            <a:ext cx="3305175" cy="4327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70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2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025B142-02D4-1CCD-2F25-A071A03A26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67661" y="-1"/>
            <a:ext cx="4224337" cy="5984876"/>
          </a:xfrm>
          <a:custGeom>
            <a:avLst/>
            <a:gdLst>
              <a:gd name="connsiteX0" fmla="*/ 1 w 4224337"/>
              <a:gd name="connsiteY0" fmla="*/ 0 h 5984876"/>
              <a:gd name="connsiteX1" fmla="*/ 4224337 w 4224337"/>
              <a:gd name="connsiteY1" fmla="*/ 0 h 5984876"/>
              <a:gd name="connsiteX2" fmla="*/ 4224337 w 4224337"/>
              <a:gd name="connsiteY2" fmla="*/ 3961888 h 5984876"/>
              <a:gd name="connsiteX3" fmla="*/ 4224336 w 4224337"/>
              <a:gd name="connsiteY3" fmla="*/ 3961888 h 5984876"/>
              <a:gd name="connsiteX4" fmla="*/ 4224336 w 4224337"/>
              <a:gd name="connsiteY4" fmla="*/ 5984876 h 5984876"/>
              <a:gd name="connsiteX5" fmla="*/ 405752 w 4224337"/>
              <a:gd name="connsiteY5" fmla="*/ 5984876 h 5984876"/>
              <a:gd name="connsiteX6" fmla="*/ 0 w 4224337"/>
              <a:gd name="connsiteY6" fmla="*/ 5579124 h 5984876"/>
              <a:gd name="connsiteX7" fmla="*/ 0 w 4224337"/>
              <a:gd name="connsiteY7" fmla="*/ 3472324 h 5984876"/>
              <a:gd name="connsiteX8" fmla="*/ 1 w 4224337"/>
              <a:gd name="connsiteY8" fmla="*/ 3472324 h 598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337" h="5984876">
                <a:moveTo>
                  <a:pt x="1" y="0"/>
                </a:moveTo>
                <a:lnTo>
                  <a:pt x="4224337" y="0"/>
                </a:lnTo>
                <a:lnTo>
                  <a:pt x="4224337" y="3961888"/>
                </a:lnTo>
                <a:lnTo>
                  <a:pt x="4224336" y="3961888"/>
                </a:lnTo>
                <a:lnTo>
                  <a:pt x="4224336" y="5984876"/>
                </a:lnTo>
                <a:lnTo>
                  <a:pt x="405752" y="5984876"/>
                </a:lnTo>
                <a:cubicBezTo>
                  <a:pt x="181661" y="5984876"/>
                  <a:pt x="0" y="5803215"/>
                  <a:pt x="0" y="5579124"/>
                </a:cubicBezTo>
                <a:lnTo>
                  <a:pt x="0" y="3472324"/>
                </a:lnTo>
                <a:lnTo>
                  <a:pt x="1" y="3472324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080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and drop image into placeholder OR click icon to insert image, right click and select reset slide for image to take curve shape.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6829200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442619" y="1857375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C3D1CEC-B943-8A35-203F-363A97C7DD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035299"/>
            <a:ext cx="3305175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6D8A572-78B0-9A80-6253-3C2DA5A168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2619" y="3035299"/>
            <a:ext cx="3304800" cy="255587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ED402B-6A74-67E1-C110-859BFF26D9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271463" y="574911"/>
            <a:ext cx="328522" cy="298544"/>
          </a:xfrm>
          <a:custGeom>
            <a:avLst/>
            <a:gdLst>
              <a:gd name="connsiteX0" fmla="*/ 67478 w 328522"/>
              <a:gd name="connsiteY0" fmla="*/ 0 h 298544"/>
              <a:gd name="connsiteX1" fmla="*/ 152024 w 328522"/>
              <a:gd name="connsiteY1" fmla="*/ 22572 h 298544"/>
              <a:gd name="connsiteX2" fmla="*/ 122126 w 328522"/>
              <a:gd name="connsiteY2" fmla="*/ 187348 h 298544"/>
              <a:gd name="connsiteX3" fmla="*/ 193010 w 328522"/>
              <a:gd name="connsiteY3" fmla="*/ 187348 h 298544"/>
              <a:gd name="connsiteX4" fmla="*/ 216295 w 328522"/>
              <a:gd name="connsiteY4" fmla="*/ 166795 h 298544"/>
              <a:gd name="connsiteX5" fmla="*/ 231620 w 328522"/>
              <a:gd name="connsiteY5" fmla="*/ 76824 h 298544"/>
              <a:gd name="connsiteX6" fmla="*/ 328522 w 328522"/>
              <a:gd name="connsiteY6" fmla="*/ 237956 h 298544"/>
              <a:gd name="connsiteX7" fmla="*/ 315414 w 328522"/>
              <a:gd name="connsiteY7" fmla="*/ 277952 h 298544"/>
              <a:gd name="connsiteX8" fmla="*/ 262944 w 328522"/>
              <a:gd name="connsiteY8" fmla="*/ 298544 h 298544"/>
              <a:gd name="connsiteX9" fmla="*/ 99911 w 328522"/>
              <a:gd name="connsiteY9" fmla="*/ 225443 h 298544"/>
              <a:gd name="connsiteX10" fmla="*/ 0 w 328522"/>
              <a:gd name="connsiteY10" fmla="*/ 60588 h 298544"/>
              <a:gd name="connsiteX11" fmla="*/ 13187 w 328522"/>
              <a:gd name="connsiteY11" fmla="*/ 21186 h 298544"/>
              <a:gd name="connsiteX12" fmla="*/ 67478 w 328522"/>
              <a:gd name="connsiteY12" fmla="*/ 0 h 298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522" h="298544">
                <a:moveTo>
                  <a:pt x="67478" y="0"/>
                </a:moveTo>
                <a:cubicBezTo>
                  <a:pt x="91714" y="0"/>
                  <a:pt x="122206" y="8910"/>
                  <a:pt x="152024" y="22572"/>
                </a:cubicBezTo>
                <a:lnTo>
                  <a:pt x="122126" y="187348"/>
                </a:lnTo>
                <a:lnTo>
                  <a:pt x="193010" y="187348"/>
                </a:lnTo>
                <a:cubicBezTo>
                  <a:pt x="202475" y="187348"/>
                  <a:pt x="213127" y="182992"/>
                  <a:pt x="216295" y="166795"/>
                </a:cubicBezTo>
                <a:lnTo>
                  <a:pt x="231620" y="76824"/>
                </a:lnTo>
                <a:cubicBezTo>
                  <a:pt x="291416" y="128621"/>
                  <a:pt x="328522" y="192416"/>
                  <a:pt x="328522" y="237956"/>
                </a:cubicBezTo>
                <a:cubicBezTo>
                  <a:pt x="328522" y="253559"/>
                  <a:pt x="324760" y="267340"/>
                  <a:pt x="315414" y="277952"/>
                </a:cubicBezTo>
                <a:cubicBezTo>
                  <a:pt x="303494" y="291654"/>
                  <a:pt x="285397" y="298544"/>
                  <a:pt x="262944" y="298544"/>
                </a:cubicBezTo>
                <a:cubicBezTo>
                  <a:pt x="217958" y="298544"/>
                  <a:pt x="156103" y="272290"/>
                  <a:pt x="99911" y="225443"/>
                </a:cubicBezTo>
                <a:cubicBezTo>
                  <a:pt x="36828" y="172418"/>
                  <a:pt x="0" y="107435"/>
                  <a:pt x="0" y="60588"/>
                </a:cubicBezTo>
                <a:cubicBezTo>
                  <a:pt x="0" y="44986"/>
                  <a:pt x="4396" y="31838"/>
                  <a:pt x="13187" y="21186"/>
                </a:cubicBezTo>
                <a:cubicBezTo>
                  <a:pt x="25661" y="6257"/>
                  <a:pt x="44392" y="0"/>
                  <a:pt x="67478" y="0"/>
                </a:cubicBezTo>
                <a:close/>
              </a:path>
            </a:pathLst>
          </a:custGeom>
          <a:solidFill>
            <a:schemeClr val="accent3"/>
          </a:solidFill>
          <a:ln w="3175">
            <a:solidFill>
              <a:schemeClr val="accent3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63D2BE-F137-9E99-F6C9-77354060A3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42705" y="477457"/>
            <a:ext cx="1369883" cy="289951"/>
          </a:xfrm>
          <a:custGeom>
            <a:avLst/>
            <a:gdLst>
              <a:gd name="connsiteX0" fmla="*/ 1245737 w 1369883"/>
              <a:gd name="connsiteY0" fmla="*/ 130917 h 289951"/>
              <a:gd name="connsiteX1" fmla="*/ 1205979 w 1369883"/>
              <a:gd name="connsiteY1" fmla="*/ 182318 h 289951"/>
              <a:gd name="connsiteX2" fmla="*/ 1237698 w 1369883"/>
              <a:gd name="connsiteY2" fmla="*/ 221285 h 289951"/>
              <a:gd name="connsiteX3" fmla="*/ 1279080 w 1369883"/>
              <a:gd name="connsiteY3" fmla="*/ 169884 h 289951"/>
              <a:gd name="connsiteX4" fmla="*/ 1245737 w 1369883"/>
              <a:gd name="connsiteY4" fmla="*/ 130917 h 289951"/>
              <a:gd name="connsiteX5" fmla="*/ 358103 w 1369883"/>
              <a:gd name="connsiteY5" fmla="*/ 122918 h 289951"/>
              <a:gd name="connsiteX6" fmla="*/ 321948 w 1369883"/>
              <a:gd name="connsiteY6" fmla="*/ 152222 h 289951"/>
              <a:gd name="connsiteX7" fmla="*/ 387407 w 1369883"/>
              <a:gd name="connsiteY7" fmla="*/ 152222 h 289951"/>
              <a:gd name="connsiteX8" fmla="*/ 387407 w 1369883"/>
              <a:gd name="connsiteY8" fmla="*/ 148222 h 289951"/>
              <a:gd name="connsiteX9" fmla="*/ 358103 w 1369883"/>
              <a:gd name="connsiteY9" fmla="*/ 122918 h 289951"/>
              <a:gd name="connsiteX10" fmla="*/ 1111651 w 1369883"/>
              <a:gd name="connsiteY10" fmla="*/ 62647 h 289951"/>
              <a:gd name="connsiteX11" fmla="*/ 1130501 w 1369883"/>
              <a:gd name="connsiteY11" fmla="*/ 65102 h 289951"/>
              <a:gd name="connsiteX12" fmla="*/ 1115651 w 1369883"/>
              <a:gd name="connsiteY12" fmla="*/ 139788 h 289951"/>
              <a:gd name="connsiteX13" fmla="*/ 1101197 w 1369883"/>
              <a:gd name="connsiteY13" fmla="*/ 138164 h 289951"/>
              <a:gd name="connsiteX14" fmla="*/ 1055419 w 1369883"/>
              <a:gd name="connsiteY14" fmla="*/ 176299 h 289951"/>
              <a:gd name="connsiteX15" fmla="*/ 1036530 w 1369883"/>
              <a:gd name="connsiteY15" fmla="*/ 284724 h 289951"/>
              <a:gd name="connsiteX16" fmla="*/ 956617 w 1369883"/>
              <a:gd name="connsiteY16" fmla="*/ 284724 h 289951"/>
              <a:gd name="connsiteX17" fmla="*/ 995187 w 1369883"/>
              <a:gd name="connsiteY17" fmla="*/ 65855 h 289951"/>
              <a:gd name="connsiteX18" fmla="*/ 1061438 w 1369883"/>
              <a:gd name="connsiteY18" fmla="*/ 65855 h 289951"/>
              <a:gd name="connsiteX19" fmla="*/ 1058231 w 1369883"/>
              <a:gd name="connsiteY19" fmla="*/ 90763 h 289951"/>
              <a:gd name="connsiteX20" fmla="*/ 1111651 w 1369883"/>
              <a:gd name="connsiteY20" fmla="*/ 62647 h 289951"/>
              <a:gd name="connsiteX21" fmla="*/ 1236075 w 1369883"/>
              <a:gd name="connsiteY21" fmla="*/ 61855 h 289951"/>
              <a:gd name="connsiteX22" fmla="*/ 1293891 w 1369883"/>
              <a:gd name="connsiteY22" fmla="*/ 88347 h 289951"/>
              <a:gd name="connsiteX23" fmla="*/ 1298326 w 1369883"/>
              <a:gd name="connsiteY23" fmla="*/ 65855 h 289951"/>
              <a:gd name="connsiteX24" fmla="*/ 1298326 w 1369883"/>
              <a:gd name="connsiteY24" fmla="*/ 65894 h 289951"/>
              <a:gd name="connsiteX25" fmla="*/ 1369883 w 1369883"/>
              <a:gd name="connsiteY25" fmla="*/ 65894 h 289951"/>
              <a:gd name="connsiteX26" fmla="*/ 1331313 w 1369883"/>
              <a:gd name="connsiteY26" fmla="*/ 284763 h 289951"/>
              <a:gd name="connsiteX27" fmla="*/ 1263834 w 1369883"/>
              <a:gd name="connsiteY27" fmla="*/ 284763 h 289951"/>
              <a:gd name="connsiteX28" fmla="*/ 1267834 w 1369883"/>
              <a:gd name="connsiteY28" fmla="*/ 260647 h 289951"/>
              <a:gd name="connsiteX29" fmla="*/ 1211206 w 1369883"/>
              <a:gd name="connsiteY29" fmla="*/ 289159 h 289951"/>
              <a:gd name="connsiteX30" fmla="*/ 1127254 w 1369883"/>
              <a:gd name="connsiteY30" fmla="*/ 193169 h 289951"/>
              <a:gd name="connsiteX31" fmla="*/ 1236075 w 1369883"/>
              <a:gd name="connsiteY31" fmla="*/ 61855 h 289951"/>
              <a:gd name="connsiteX32" fmla="*/ 704128 w 1369883"/>
              <a:gd name="connsiteY32" fmla="*/ 60627 h 289951"/>
              <a:gd name="connsiteX33" fmla="*/ 793307 w 1369883"/>
              <a:gd name="connsiteY33" fmla="*/ 123670 h 289951"/>
              <a:gd name="connsiteX34" fmla="*/ 724245 w 1369883"/>
              <a:gd name="connsiteY34" fmla="*/ 138124 h 289951"/>
              <a:gd name="connsiteX35" fmla="*/ 696921 w 1369883"/>
              <a:gd name="connsiteY35" fmla="*/ 117255 h 289951"/>
              <a:gd name="connsiteX36" fmla="*/ 676408 w 1369883"/>
              <a:gd name="connsiteY36" fmla="*/ 132145 h 289951"/>
              <a:gd name="connsiteX37" fmla="*/ 696089 w 1369883"/>
              <a:gd name="connsiteY37" fmla="*/ 146995 h 289951"/>
              <a:gd name="connsiteX38" fmla="*/ 727809 w 1369883"/>
              <a:gd name="connsiteY38" fmla="*/ 153806 h 289951"/>
              <a:gd name="connsiteX39" fmla="*/ 782021 w 1369883"/>
              <a:gd name="connsiteY39" fmla="*/ 212849 h 289951"/>
              <a:gd name="connsiteX40" fmla="*/ 684447 w 1369883"/>
              <a:gd name="connsiteY40" fmla="*/ 289951 h 289951"/>
              <a:gd name="connsiteX41" fmla="*/ 590080 w 1369883"/>
              <a:gd name="connsiteY41" fmla="*/ 224492 h 289951"/>
              <a:gd name="connsiteX42" fmla="*/ 658707 w 1369883"/>
              <a:gd name="connsiteY42" fmla="*/ 209642 h 289951"/>
              <a:gd name="connsiteX43" fmla="*/ 689634 w 1369883"/>
              <a:gd name="connsiteY43" fmla="*/ 233323 h 289951"/>
              <a:gd name="connsiteX44" fmla="*/ 709316 w 1369883"/>
              <a:gd name="connsiteY44" fmla="*/ 218473 h 289951"/>
              <a:gd name="connsiteX45" fmla="*/ 692842 w 1369883"/>
              <a:gd name="connsiteY45" fmla="*/ 203623 h 289951"/>
              <a:gd name="connsiteX46" fmla="*/ 660726 w 1369883"/>
              <a:gd name="connsiteY46" fmla="*/ 196376 h 289951"/>
              <a:gd name="connsiteX47" fmla="*/ 605722 w 1369883"/>
              <a:gd name="connsiteY47" fmla="*/ 140144 h 289951"/>
              <a:gd name="connsiteX48" fmla="*/ 704128 w 1369883"/>
              <a:gd name="connsiteY48" fmla="*/ 60627 h 289951"/>
              <a:gd name="connsiteX49" fmla="*/ 364122 w 1369883"/>
              <a:gd name="connsiteY49" fmla="*/ 60627 h 289951"/>
              <a:gd name="connsiteX50" fmla="*/ 462053 w 1369883"/>
              <a:gd name="connsiteY50" fmla="*/ 155390 h 289951"/>
              <a:gd name="connsiteX51" fmla="*/ 458054 w 1369883"/>
              <a:gd name="connsiteY51" fmla="*/ 194752 h 289951"/>
              <a:gd name="connsiteX52" fmla="*/ 316682 w 1369883"/>
              <a:gd name="connsiteY52" fmla="*/ 194752 h 289951"/>
              <a:gd name="connsiteX53" fmla="*/ 349629 w 1369883"/>
              <a:gd name="connsiteY53" fmla="*/ 227699 h 289951"/>
              <a:gd name="connsiteX54" fmla="*/ 382576 w 1369883"/>
              <a:gd name="connsiteY54" fmla="*/ 209642 h 289951"/>
              <a:gd name="connsiteX55" fmla="*/ 438412 w 1369883"/>
              <a:gd name="connsiteY55" fmla="*/ 243381 h 289951"/>
              <a:gd name="connsiteX56" fmla="*/ 346857 w 1369883"/>
              <a:gd name="connsiteY56" fmla="*/ 289951 h 289951"/>
              <a:gd name="connsiteX57" fmla="*/ 239224 w 1369883"/>
              <a:gd name="connsiteY57" fmla="*/ 190357 h 289951"/>
              <a:gd name="connsiteX58" fmla="*/ 364122 w 1369883"/>
              <a:gd name="connsiteY58" fmla="*/ 60627 h 289951"/>
              <a:gd name="connsiteX59" fmla="*/ 838808 w 1369883"/>
              <a:gd name="connsiteY59" fmla="*/ 12474 h 289951"/>
              <a:gd name="connsiteX60" fmla="*/ 917136 w 1369883"/>
              <a:gd name="connsiteY60" fmla="*/ 12474 h 289951"/>
              <a:gd name="connsiteX61" fmla="*/ 908306 w 1369883"/>
              <a:gd name="connsiteY61" fmla="*/ 65894 h 289951"/>
              <a:gd name="connsiteX62" fmla="*/ 956895 w 1369883"/>
              <a:gd name="connsiteY62" fmla="*/ 65894 h 289951"/>
              <a:gd name="connsiteX63" fmla="*/ 945648 w 1369883"/>
              <a:gd name="connsiteY63" fmla="*/ 128938 h 289951"/>
              <a:gd name="connsiteX64" fmla="*/ 897455 w 1369883"/>
              <a:gd name="connsiteY64" fmla="*/ 128938 h 289951"/>
              <a:gd name="connsiteX65" fmla="*/ 888585 w 1369883"/>
              <a:gd name="connsiteY65" fmla="*/ 182754 h 289951"/>
              <a:gd name="connsiteX66" fmla="*/ 920304 w 1369883"/>
              <a:gd name="connsiteY66" fmla="*/ 218909 h 289951"/>
              <a:gd name="connsiteX67" fmla="*/ 930363 w 1369883"/>
              <a:gd name="connsiteY67" fmla="*/ 217721 h 289951"/>
              <a:gd name="connsiteX68" fmla="*/ 918720 w 1369883"/>
              <a:gd name="connsiteY68" fmla="*/ 283972 h 289951"/>
              <a:gd name="connsiteX69" fmla="*/ 895832 w 1369883"/>
              <a:gd name="connsiteY69" fmla="*/ 285991 h 289951"/>
              <a:gd name="connsiteX70" fmla="*/ 809504 w 1369883"/>
              <a:gd name="connsiteY70" fmla="*/ 184378 h 289951"/>
              <a:gd name="connsiteX71" fmla="*/ 521255 w 1369883"/>
              <a:gd name="connsiteY71" fmla="*/ 0 h 289951"/>
              <a:gd name="connsiteX72" fmla="*/ 600772 w 1369883"/>
              <a:gd name="connsiteY72" fmla="*/ 0 h 289951"/>
              <a:gd name="connsiteX73" fmla="*/ 550599 w 1369883"/>
              <a:gd name="connsiteY73" fmla="*/ 284764 h 289951"/>
              <a:gd name="connsiteX74" fmla="*/ 471082 w 1369883"/>
              <a:gd name="connsiteY74" fmla="*/ 284764 h 289951"/>
              <a:gd name="connsiteX75" fmla="*/ 33066 w 1369883"/>
              <a:gd name="connsiteY75" fmla="*/ 0 h 289951"/>
              <a:gd name="connsiteX76" fmla="*/ 274784 w 1369883"/>
              <a:gd name="connsiteY76" fmla="*/ 0 h 289951"/>
              <a:gd name="connsiteX77" fmla="*/ 264766 w 1369883"/>
              <a:gd name="connsiteY77" fmla="*/ 54331 h 289951"/>
              <a:gd name="connsiteX78" fmla="*/ 241639 w 1369883"/>
              <a:gd name="connsiteY78" fmla="*/ 73696 h 289951"/>
              <a:gd name="connsiteX79" fmla="*/ 177487 w 1369883"/>
              <a:gd name="connsiteY79" fmla="*/ 73696 h 289951"/>
              <a:gd name="connsiteX80" fmla="*/ 145055 w 1369883"/>
              <a:gd name="connsiteY80" fmla="*/ 264211 h 289951"/>
              <a:gd name="connsiteX81" fmla="*/ 121770 w 1369883"/>
              <a:gd name="connsiteY81" fmla="*/ 284764 h 289951"/>
              <a:gd name="connsiteX82" fmla="*/ 50846 w 1369883"/>
              <a:gd name="connsiteY82" fmla="*/ 284764 h 289951"/>
              <a:gd name="connsiteX83" fmla="*/ 89140 w 1369883"/>
              <a:gd name="connsiteY83" fmla="*/ 73696 h 289951"/>
              <a:gd name="connsiteX84" fmla="*/ 0 w 1369883"/>
              <a:gd name="connsiteY84" fmla="*/ 73696 h 289951"/>
              <a:gd name="connsiteX85" fmla="*/ 9979 w 1369883"/>
              <a:gd name="connsiteY85" fmla="*/ 19404 h 289951"/>
              <a:gd name="connsiteX86" fmla="*/ 33066 w 1369883"/>
              <a:gd name="connsiteY86" fmla="*/ 0 h 28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369883" h="289951">
                <a:moveTo>
                  <a:pt x="1245737" y="130917"/>
                </a:moveTo>
                <a:cubicBezTo>
                  <a:pt x="1221225" y="130917"/>
                  <a:pt x="1205979" y="153806"/>
                  <a:pt x="1205979" y="182318"/>
                </a:cubicBezTo>
                <a:cubicBezTo>
                  <a:pt x="1205979" y="204811"/>
                  <a:pt x="1219245" y="221285"/>
                  <a:pt x="1237698" y="221285"/>
                </a:cubicBezTo>
                <a:cubicBezTo>
                  <a:pt x="1261775" y="221285"/>
                  <a:pt x="1279041" y="200019"/>
                  <a:pt x="1279080" y="169884"/>
                </a:cubicBezTo>
                <a:cubicBezTo>
                  <a:pt x="1279080" y="147391"/>
                  <a:pt x="1265814" y="130917"/>
                  <a:pt x="1245737" y="130917"/>
                </a:cubicBezTo>
                <a:close/>
                <a:moveTo>
                  <a:pt x="358103" y="122918"/>
                </a:moveTo>
                <a:cubicBezTo>
                  <a:pt x="340402" y="122918"/>
                  <a:pt x="328364" y="132541"/>
                  <a:pt x="321948" y="152222"/>
                </a:cubicBezTo>
                <a:lnTo>
                  <a:pt x="387407" y="152222"/>
                </a:lnTo>
                <a:lnTo>
                  <a:pt x="387407" y="148222"/>
                </a:lnTo>
                <a:cubicBezTo>
                  <a:pt x="387407" y="141807"/>
                  <a:pt x="383408" y="122918"/>
                  <a:pt x="358103" y="122918"/>
                </a:cubicBezTo>
                <a:close/>
                <a:moveTo>
                  <a:pt x="1111651" y="62647"/>
                </a:moveTo>
                <a:cubicBezTo>
                  <a:pt x="1117670" y="62647"/>
                  <a:pt x="1126105" y="63439"/>
                  <a:pt x="1130501" y="65102"/>
                </a:cubicBezTo>
                <a:lnTo>
                  <a:pt x="1115651" y="139788"/>
                </a:lnTo>
                <a:cubicBezTo>
                  <a:pt x="1112047" y="138560"/>
                  <a:pt x="1108443" y="138164"/>
                  <a:pt x="1101197" y="138164"/>
                </a:cubicBezTo>
                <a:cubicBezTo>
                  <a:pt x="1079931" y="138164"/>
                  <a:pt x="1060250" y="154202"/>
                  <a:pt x="1055419" y="176299"/>
                </a:cubicBezTo>
                <a:lnTo>
                  <a:pt x="1036530" y="284724"/>
                </a:lnTo>
                <a:lnTo>
                  <a:pt x="956617" y="284724"/>
                </a:lnTo>
                <a:lnTo>
                  <a:pt x="995187" y="65855"/>
                </a:lnTo>
                <a:lnTo>
                  <a:pt x="1061438" y="65855"/>
                </a:lnTo>
                <a:lnTo>
                  <a:pt x="1058231" y="90763"/>
                </a:lnTo>
                <a:cubicBezTo>
                  <a:pt x="1071893" y="68270"/>
                  <a:pt x="1097989" y="62647"/>
                  <a:pt x="1111651" y="62647"/>
                </a:cubicBezTo>
                <a:close/>
                <a:moveTo>
                  <a:pt x="1236075" y="61855"/>
                </a:moveTo>
                <a:cubicBezTo>
                  <a:pt x="1262567" y="61855"/>
                  <a:pt x="1282644" y="71478"/>
                  <a:pt x="1293891" y="88347"/>
                </a:cubicBezTo>
                <a:lnTo>
                  <a:pt x="1298326" y="65855"/>
                </a:lnTo>
                <a:lnTo>
                  <a:pt x="1298326" y="65894"/>
                </a:lnTo>
                <a:lnTo>
                  <a:pt x="1369883" y="65894"/>
                </a:lnTo>
                <a:lnTo>
                  <a:pt x="1331313" y="284763"/>
                </a:lnTo>
                <a:lnTo>
                  <a:pt x="1263834" y="284763"/>
                </a:lnTo>
                <a:lnTo>
                  <a:pt x="1267834" y="260647"/>
                </a:lnTo>
                <a:cubicBezTo>
                  <a:pt x="1254172" y="278309"/>
                  <a:pt x="1234095" y="289159"/>
                  <a:pt x="1211206" y="289159"/>
                </a:cubicBezTo>
                <a:cubicBezTo>
                  <a:pt x="1162181" y="289159"/>
                  <a:pt x="1127254" y="247381"/>
                  <a:pt x="1127254" y="193169"/>
                </a:cubicBezTo>
                <a:cubicBezTo>
                  <a:pt x="1127254" y="118087"/>
                  <a:pt x="1172636" y="61855"/>
                  <a:pt x="1236075" y="61855"/>
                </a:cubicBezTo>
                <a:close/>
                <a:moveTo>
                  <a:pt x="704128" y="60627"/>
                </a:moveTo>
                <a:cubicBezTo>
                  <a:pt x="755529" y="60627"/>
                  <a:pt x="787288" y="85931"/>
                  <a:pt x="793307" y="123670"/>
                </a:cubicBezTo>
                <a:lnTo>
                  <a:pt x="724245" y="138124"/>
                </a:lnTo>
                <a:cubicBezTo>
                  <a:pt x="719018" y="124502"/>
                  <a:pt x="711375" y="117255"/>
                  <a:pt x="696921" y="117255"/>
                </a:cubicBezTo>
                <a:cubicBezTo>
                  <a:pt x="682863" y="117255"/>
                  <a:pt x="676408" y="124502"/>
                  <a:pt x="676408" y="132145"/>
                </a:cubicBezTo>
                <a:cubicBezTo>
                  <a:pt x="676408" y="140579"/>
                  <a:pt x="680843" y="143787"/>
                  <a:pt x="696089" y="146995"/>
                </a:cubicBezTo>
                <a:lnTo>
                  <a:pt x="727809" y="153806"/>
                </a:lnTo>
                <a:cubicBezTo>
                  <a:pt x="764756" y="161845"/>
                  <a:pt x="782021" y="182714"/>
                  <a:pt x="782021" y="212849"/>
                </a:cubicBezTo>
                <a:cubicBezTo>
                  <a:pt x="782021" y="258231"/>
                  <a:pt x="746698" y="289951"/>
                  <a:pt x="684447" y="289951"/>
                </a:cubicBezTo>
                <a:cubicBezTo>
                  <a:pt x="641877" y="289951"/>
                  <a:pt x="594515" y="271061"/>
                  <a:pt x="590080" y="224492"/>
                </a:cubicBezTo>
                <a:lnTo>
                  <a:pt x="658707" y="209642"/>
                </a:lnTo>
                <a:cubicBezTo>
                  <a:pt x="662310" y="226076"/>
                  <a:pt x="674388" y="233323"/>
                  <a:pt x="689634" y="233323"/>
                </a:cubicBezTo>
                <a:cubicBezTo>
                  <a:pt x="702504" y="233323"/>
                  <a:pt x="709316" y="226907"/>
                  <a:pt x="709316" y="218473"/>
                </a:cubicBezTo>
                <a:cubicBezTo>
                  <a:pt x="709316" y="212453"/>
                  <a:pt x="706900" y="206830"/>
                  <a:pt x="692842" y="203623"/>
                </a:cubicBezTo>
                <a:lnTo>
                  <a:pt x="660726" y="196376"/>
                </a:lnTo>
                <a:cubicBezTo>
                  <a:pt x="623384" y="187941"/>
                  <a:pt x="605722" y="168656"/>
                  <a:pt x="605722" y="140144"/>
                </a:cubicBezTo>
                <a:cubicBezTo>
                  <a:pt x="605722" y="98366"/>
                  <a:pt x="640689" y="60627"/>
                  <a:pt x="704128" y="60627"/>
                </a:cubicBezTo>
                <a:close/>
                <a:moveTo>
                  <a:pt x="364122" y="60627"/>
                </a:moveTo>
                <a:cubicBezTo>
                  <a:pt x="425542" y="60627"/>
                  <a:pt x="462093" y="103633"/>
                  <a:pt x="462053" y="155390"/>
                </a:cubicBezTo>
                <a:cubicBezTo>
                  <a:pt x="462053" y="174675"/>
                  <a:pt x="460073" y="186713"/>
                  <a:pt x="458054" y="194752"/>
                </a:cubicBezTo>
                <a:lnTo>
                  <a:pt x="316682" y="194752"/>
                </a:lnTo>
                <a:cubicBezTo>
                  <a:pt x="317513" y="218473"/>
                  <a:pt x="331136" y="227699"/>
                  <a:pt x="349629" y="227699"/>
                </a:cubicBezTo>
                <a:cubicBezTo>
                  <a:pt x="362895" y="227699"/>
                  <a:pt x="373349" y="222076"/>
                  <a:pt x="382576" y="209642"/>
                </a:cubicBezTo>
                <a:lnTo>
                  <a:pt x="438412" y="243381"/>
                </a:lnTo>
                <a:cubicBezTo>
                  <a:pt x="422770" y="270269"/>
                  <a:pt x="393862" y="289951"/>
                  <a:pt x="346857" y="289951"/>
                </a:cubicBezTo>
                <a:cubicBezTo>
                  <a:pt x="262509" y="289951"/>
                  <a:pt x="239224" y="226115"/>
                  <a:pt x="239224" y="190357"/>
                </a:cubicBezTo>
                <a:cubicBezTo>
                  <a:pt x="239224" y="132541"/>
                  <a:pt x="275775" y="60627"/>
                  <a:pt x="364122" y="60627"/>
                </a:cubicBezTo>
                <a:close/>
                <a:moveTo>
                  <a:pt x="838808" y="12474"/>
                </a:moveTo>
                <a:lnTo>
                  <a:pt x="917136" y="12474"/>
                </a:lnTo>
                <a:lnTo>
                  <a:pt x="908306" y="65894"/>
                </a:lnTo>
                <a:lnTo>
                  <a:pt x="956895" y="65894"/>
                </a:lnTo>
                <a:lnTo>
                  <a:pt x="945648" y="128938"/>
                </a:lnTo>
                <a:lnTo>
                  <a:pt x="897455" y="128938"/>
                </a:lnTo>
                <a:lnTo>
                  <a:pt x="888585" y="182754"/>
                </a:lnTo>
                <a:cubicBezTo>
                  <a:pt x="884150" y="208454"/>
                  <a:pt x="900623" y="218909"/>
                  <a:pt x="920304" y="218909"/>
                </a:cubicBezTo>
                <a:cubicBezTo>
                  <a:pt x="925136" y="218909"/>
                  <a:pt x="929175" y="218117"/>
                  <a:pt x="930363" y="217721"/>
                </a:cubicBezTo>
                <a:lnTo>
                  <a:pt x="918720" y="283972"/>
                </a:lnTo>
                <a:cubicBezTo>
                  <a:pt x="915117" y="284803"/>
                  <a:pt x="907870" y="285991"/>
                  <a:pt x="895832" y="285991"/>
                </a:cubicBezTo>
                <a:cubicBezTo>
                  <a:pt x="843639" y="285991"/>
                  <a:pt x="797861" y="251856"/>
                  <a:pt x="809504" y="184378"/>
                </a:cubicBezTo>
                <a:close/>
                <a:moveTo>
                  <a:pt x="521255" y="0"/>
                </a:moveTo>
                <a:lnTo>
                  <a:pt x="600772" y="0"/>
                </a:lnTo>
                <a:lnTo>
                  <a:pt x="550599" y="284764"/>
                </a:lnTo>
                <a:lnTo>
                  <a:pt x="471082" y="284764"/>
                </a:lnTo>
                <a:close/>
                <a:moveTo>
                  <a:pt x="33066" y="0"/>
                </a:moveTo>
                <a:lnTo>
                  <a:pt x="274784" y="0"/>
                </a:lnTo>
                <a:lnTo>
                  <a:pt x="264766" y="54331"/>
                </a:lnTo>
                <a:cubicBezTo>
                  <a:pt x="262271" y="66211"/>
                  <a:pt x="252925" y="73696"/>
                  <a:pt x="241639" y="73696"/>
                </a:cubicBezTo>
                <a:lnTo>
                  <a:pt x="177487" y="73696"/>
                </a:lnTo>
                <a:lnTo>
                  <a:pt x="145055" y="264211"/>
                </a:lnTo>
                <a:cubicBezTo>
                  <a:pt x="141887" y="280368"/>
                  <a:pt x="131234" y="284764"/>
                  <a:pt x="121770" y="284764"/>
                </a:cubicBezTo>
                <a:lnTo>
                  <a:pt x="50846" y="284764"/>
                </a:lnTo>
                <a:lnTo>
                  <a:pt x="89140" y="73696"/>
                </a:lnTo>
                <a:lnTo>
                  <a:pt x="0" y="73696"/>
                </a:lnTo>
                <a:lnTo>
                  <a:pt x="9979" y="19404"/>
                </a:lnTo>
                <a:cubicBezTo>
                  <a:pt x="12474" y="7564"/>
                  <a:pt x="21820" y="0"/>
                  <a:pt x="33066" y="0"/>
                </a:cubicBezTo>
                <a:close/>
              </a:path>
            </a:pathLst>
          </a:custGeom>
          <a:solidFill>
            <a:schemeClr val="bg2"/>
          </a:solidFill>
          <a:ln w="3175">
            <a:solidFill>
              <a:schemeClr val="bg1">
                <a:alpha val="0"/>
              </a:schemeClr>
            </a:solidFill>
          </a:ln>
        </p:spPr>
        <p:txBody>
          <a:bodyPr vert="horz" wrap="square" lIns="0" tIns="0" rIns="0" bIns="0" rtlCol="0">
            <a:noAutofit/>
          </a:bodyPr>
          <a:lstStyle>
            <a:lvl1pPr>
              <a:defRPr lang="en-GB" sz="600" dirty="0">
                <a:noFill/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x Text w/ Ic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30F1ADB-5F0F-ACAF-228D-C2196657571C}"/>
              </a:ext>
            </a:extLst>
          </p:cNvPr>
          <p:cNvSpPr/>
          <p:nvPr userDrawn="1"/>
        </p:nvSpPr>
        <p:spPr>
          <a:xfrm flipV="1">
            <a:off x="0" y="-2"/>
            <a:ext cx="9963150" cy="3232152"/>
          </a:xfrm>
          <a:custGeom>
            <a:avLst/>
            <a:gdLst>
              <a:gd name="connsiteX0" fmla="*/ 0 w 9963150"/>
              <a:gd name="connsiteY0" fmla="*/ 3232152 h 3232152"/>
              <a:gd name="connsiteX1" fmla="*/ 9963150 w 9963150"/>
              <a:gd name="connsiteY1" fmla="*/ 3232152 h 3232152"/>
              <a:gd name="connsiteX2" fmla="*/ 9963150 w 9963150"/>
              <a:gd name="connsiteY2" fmla="*/ 540998 h 3232152"/>
              <a:gd name="connsiteX3" fmla="*/ 9422152 w 9963150"/>
              <a:gd name="connsiteY3" fmla="*/ 0 h 3232152"/>
              <a:gd name="connsiteX4" fmla="*/ 0 w 9963150"/>
              <a:gd name="connsiteY4" fmla="*/ 0 h 323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3150" h="3232152">
                <a:moveTo>
                  <a:pt x="0" y="3232152"/>
                </a:moveTo>
                <a:lnTo>
                  <a:pt x="9963150" y="3232152"/>
                </a:lnTo>
                <a:lnTo>
                  <a:pt x="9963150" y="540998"/>
                </a:lnTo>
                <a:cubicBezTo>
                  <a:pt x="9963150" y="242213"/>
                  <a:pt x="9720937" y="0"/>
                  <a:pt x="942215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903128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rgbClr val="6CC8FE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bg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22751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2751" y="3599802"/>
            <a:ext cx="3060000" cy="2408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67663" y="3599802"/>
            <a:ext cx="3060000" cy="240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967663" y="2060572"/>
            <a:ext cx="773112" cy="773113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424378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4x Text w/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DCEE836-B6F0-EAA8-B50F-8CABD071E7E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0"/>
            <a:ext cx="9950450" cy="3624263"/>
          </a:xfrm>
          <a:custGeom>
            <a:avLst/>
            <a:gdLst>
              <a:gd name="connsiteX0" fmla="*/ 0 w 9950450"/>
              <a:gd name="connsiteY0" fmla="*/ 0 h 3624263"/>
              <a:gd name="connsiteX1" fmla="*/ 9950450 w 9950450"/>
              <a:gd name="connsiteY1" fmla="*/ 0 h 3624263"/>
              <a:gd name="connsiteX2" fmla="*/ 9950450 w 9950450"/>
              <a:gd name="connsiteY2" fmla="*/ 2768176 h 3624263"/>
              <a:gd name="connsiteX3" fmla="*/ 9094363 w 9950450"/>
              <a:gd name="connsiteY3" fmla="*/ 3624263 h 3624263"/>
              <a:gd name="connsiteX4" fmla="*/ 0 w 9950450"/>
              <a:gd name="connsiteY4" fmla="*/ 3624263 h 36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0450" h="3624263">
                <a:moveTo>
                  <a:pt x="0" y="0"/>
                </a:moveTo>
                <a:lnTo>
                  <a:pt x="9950450" y="0"/>
                </a:lnTo>
                <a:lnTo>
                  <a:pt x="9950450" y="2768176"/>
                </a:lnTo>
                <a:cubicBezTo>
                  <a:pt x="9950450" y="3240980"/>
                  <a:pt x="9567167" y="3624263"/>
                  <a:pt x="9094363" y="3624263"/>
                </a:cubicBezTo>
                <a:lnTo>
                  <a:pt x="0" y="3624263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144000" tIns="144000" rIns="144000" bIns="14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9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5507036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268135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838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68134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>
                <a:solidFill>
                  <a:schemeClr val="accent2"/>
                </a:solidFill>
              </a:defRPr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58430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8431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0958E43-BCF4-156C-6C6E-7EB4A7D12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725" y="4618575"/>
            <a:ext cx="2196000" cy="13536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600"/>
            </a:lvl1pPr>
            <a:lvl2pPr>
              <a:spcAft>
                <a:spcPts val="300"/>
              </a:spcAft>
              <a:defRPr sz="1600"/>
            </a:lvl2pPr>
            <a:lvl3pPr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906B4596-9C68-226C-5813-8E590E0AE39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8726" y="3935941"/>
            <a:ext cx="475720" cy="475721"/>
          </a:xfrm>
        </p:spPr>
        <p:txBody>
          <a:bodyPr lIns="36000" tIns="36000" rIns="36000" bIns="36000"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283021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6x Text w/ Ic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1FCEC46-44E2-F73B-E863-432F8F94619E}"/>
              </a:ext>
            </a:extLst>
          </p:cNvPr>
          <p:cNvSpPr/>
          <p:nvPr userDrawn="1"/>
        </p:nvSpPr>
        <p:spPr>
          <a:xfrm flipV="1">
            <a:off x="0" y="0"/>
            <a:ext cx="9729788" cy="6196010"/>
          </a:xfrm>
          <a:custGeom>
            <a:avLst/>
            <a:gdLst>
              <a:gd name="connsiteX0" fmla="*/ 0 w 9729788"/>
              <a:gd name="connsiteY0" fmla="*/ 6196010 h 6196010"/>
              <a:gd name="connsiteX1" fmla="*/ 9729788 w 9729788"/>
              <a:gd name="connsiteY1" fmla="*/ 6196010 h 6196010"/>
              <a:gd name="connsiteX2" fmla="*/ 9729788 w 9729788"/>
              <a:gd name="connsiteY2" fmla="*/ 1326690 h 6196010"/>
              <a:gd name="connsiteX3" fmla="*/ 8403098 w 9729788"/>
              <a:gd name="connsiteY3" fmla="*/ 0 h 6196010"/>
              <a:gd name="connsiteX4" fmla="*/ 0 w 9729788"/>
              <a:gd name="connsiteY4" fmla="*/ 0 h 619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9788" h="6196010">
                <a:moveTo>
                  <a:pt x="0" y="6196010"/>
                </a:moveTo>
                <a:lnTo>
                  <a:pt x="9729788" y="6196010"/>
                </a:lnTo>
                <a:lnTo>
                  <a:pt x="9729788" y="1326690"/>
                </a:lnTo>
                <a:cubicBezTo>
                  <a:pt x="9729788" y="593979"/>
                  <a:pt x="9135809" y="0"/>
                  <a:pt x="840309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0C63518-101E-90DB-B2FD-F68045290B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1530" y="477457"/>
            <a:ext cx="1441044" cy="396000"/>
          </a:xfrm>
          <a:prstGeom prst="rect">
            <a:avLst/>
          </a:prstGeom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BF0C72B-03FD-B9F6-A43D-7C0037E606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7838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0DD56-A97C-38F3-F748-AB978E488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9B012-6409-4012-D0CF-36956B2BD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FCA3-CEC3-847B-91B6-9D4F359777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4E0F59-716C-39D5-0B0D-6499F86D0D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7839" y="477838"/>
            <a:ext cx="8812211" cy="7874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  <a:latin typeface="+mj-lt"/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tx1"/>
                </a:solidFill>
                <a:latin typeface="Telstra Display" panose="020B0504040000000004" pitchFamily="34" charset="0"/>
                <a:ea typeface="Telstra Display" panose="020B0504040000000004" pitchFamily="34" charset="0"/>
              </a:defRPr>
            </a:lvl2pPr>
          </a:lstStyle>
          <a:p>
            <a:pPr lvl="0"/>
            <a:r>
              <a:rPr lang="en-US" dirty="0"/>
              <a:t>Slide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904F7FA-BE79-F585-16C1-F1890555C3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7838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1A6BCCAA-D9A0-9BB9-77C1-C5A7AFF7EB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07862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5">
            <a:extLst>
              <a:ext uri="{FF2B5EF4-FFF2-40B4-BE49-F238E27FC236}">
                <a16:creationId xmlns:a16="http://schemas.microsoft.com/office/drawing/2014/main" id="{6F789C05-37D6-DCCD-6193-479BC7A375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07862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D4B8280-7B79-E714-3257-A833E56416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07862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22D353B0-17F2-80B4-92A0-5E31FAC0195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7838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407C90DF-7CB4-3A53-272F-BB1150402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026" y="170064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DE125327-E5D7-B38A-A255-42DDBB89866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120026" y="3182570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F91FE543-1BC0-6DE9-1A13-38EA3A35A11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50050" y="1700640"/>
            <a:ext cx="3240000" cy="828000"/>
          </a:xfr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2357EF1D-3D56-072E-2ECD-D32180A00F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50050" y="3182570"/>
            <a:ext cx="3240000" cy="828000"/>
          </a:xfrm>
        </p:spPr>
        <p:txBody>
          <a:bodyPr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defRPr sz="1600"/>
            </a:lvl2pPr>
            <a:lvl3pPr marL="0" indent="0">
              <a:buNone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DDD1515-DDC9-C8DA-2613-68F207D1D4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50050" y="4644654"/>
            <a:ext cx="3240000" cy="828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BED244B6-FB49-5488-BCD7-19E9BAC4A6B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120026" y="4644654"/>
            <a:ext cx="540000" cy="540000"/>
          </a:xfrm>
        </p:spPr>
        <p:txBody>
          <a:bodyPr lIns="72000" tIns="72000" rIns="72000" bIns="72000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on placeholder and paste icon</a:t>
            </a:r>
          </a:p>
        </p:txBody>
      </p:sp>
    </p:spTree>
    <p:extLst>
      <p:ext uri="{BB962C8B-B14F-4D97-AF65-F5344CB8AC3E}">
        <p14:creationId xmlns:p14="http://schemas.microsoft.com/office/powerpoint/2010/main" val="347531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/ Quo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nline Image Placeholder 13">
            <a:extLst>
              <a:ext uri="{FF2B5EF4-FFF2-40B4-BE49-F238E27FC236}">
                <a16:creationId xmlns:a16="http://schemas.microsoft.com/office/drawing/2014/main" id="{A29FF05B-A17B-F773-31E8-2E38B27CC138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1525774" y="1605475"/>
            <a:ext cx="511492" cy="425979"/>
          </a:xfrm>
          <a:custGeom>
            <a:avLst/>
            <a:gdLst>
              <a:gd name="connsiteX0" fmla="*/ 509909 w 511492"/>
              <a:gd name="connsiteY0" fmla="*/ 0 h 425979"/>
              <a:gd name="connsiteX1" fmla="*/ 509909 w 511492"/>
              <a:gd name="connsiteY1" fmla="*/ 82346 h 425979"/>
              <a:gd name="connsiteX2" fmla="*/ 418062 w 511492"/>
              <a:gd name="connsiteY2" fmla="*/ 129852 h 425979"/>
              <a:gd name="connsiteX3" fmla="*/ 380056 w 511492"/>
              <a:gd name="connsiteY3" fmla="*/ 216948 h 425979"/>
              <a:gd name="connsiteX4" fmla="*/ 396684 w 511492"/>
              <a:gd name="connsiteY4" fmla="*/ 212197 h 425979"/>
              <a:gd name="connsiteX5" fmla="*/ 413311 w 511492"/>
              <a:gd name="connsiteY5" fmla="*/ 210614 h 425979"/>
              <a:gd name="connsiteX6" fmla="*/ 486155 w 511492"/>
              <a:gd name="connsiteY6" fmla="*/ 242286 h 425979"/>
              <a:gd name="connsiteX7" fmla="*/ 511492 w 511492"/>
              <a:gd name="connsiteY7" fmla="*/ 313546 h 425979"/>
              <a:gd name="connsiteX8" fmla="*/ 480612 w 511492"/>
              <a:gd name="connsiteY8" fmla="*/ 392724 h 425979"/>
              <a:gd name="connsiteX9" fmla="*/ 400642 w 511492"/>
              <a:gd name="connsiteY9" fmla="*/ 425979 h 425979"/>
              <a:gd name="connsiteX10" fmla="*/ 316713 w 511492"/>
              <a:gd name="connsiteY10" fmla="*/ 390349 h 425979"/>
              <a:gd name="connsiteX11" fmla="*/ 277124 w 511492"/>
              <a:gd name="connsiteY11" fmla="*/ 269206 h 425979"/>
              <a:gd name="connsiteX12" fmla="*/ 285834 w 511492"/>
              <a:gd name="connsiteY12" fmla="*/ 197154 h 425979"/>
              <a:gd name="connsiteX13" fmla="*/ 319881 w 511492"/>
              <a:gd name="connsiteY13" fmla="*/ 115601 h 425979"/>
              <a:gd name="connsiteX14" fmla="*/ 391141 w 511492"/>
              <a:gd name="connsiteY14" fmla="*/ 43548 h 425979"/>
              <a:gd name="connsiteX15" fmla="*/ 509909 w 511492"/>
              <a:gd name="connsiteY15" fmla="*/ 0 h 425979"/>
              <a:gd name="connsiteX16" fmla="*/ 232785 w 511492"/>
              <a:gd name="connsiteY16" fmla="*/ 0 h 425979"/>
              <a:gd name="connsiteX17" fmla="*/ 232785 w 511492"/>
              <a:gd name="connsiteY17" fmla="*/ 82346 h 425979"/>
              <a:gd name="connsiteX18" fmla="*/ 140938 w 511492"/>
              <a:gd name="connsiteY18" fmla="*/ 129852 h 425979"/>
              <a:gd name="connsiteX19" fmla="*/ 102932 w 511492"/>
              <a:gd name="connsiteY19" fmla="*/ 216948 h 425979"/>
              <a:gd name="connsiteX20" fmla="*/ 119559 w 511492"/>
              <a:gd name="connsiteY20" fmla="*/ 212197 h 425979"/>
              <a:gd name="connsiteX21" fmla="*/ 136187 w 511492"/>
              <a:gd name="connsiteY21" fmla="*/ 210614 h 425979"/>
              <a:gd name="connsiteX22" fmla="*/ 209031 w 511492"/>
              <a:gd name="connsiteY22" fmla="*/ 242286 h 425979"/>
              <a:gd name="connsiteX23" fmla="*/ 234368 w 511492"/>
              <a:gd name="connsiteY23" fmla="*/ 313546 h 425979"/>
              <a:gd name="connsiteX24" fmla="*/ 203488 w 511492"/>
              <a:gd name="connsiteY24" fmla="*/ 392724 h 425979"/>
              <a:gd name="connsiteX25" fmla="*/ 123518 w 511492"/>
              <a:gd name="connsiteY25" fmla="*/ 425979 h 425979"/>
              <a:gd name="connsiteX26" fmla="*/ 39589 w 511492"/>
              <a:gd name="connsiteY26" fmla="*/ 390349 h 425979"/>
              <a:gd name="connsiteX27" fmla="*/ 0 w 511492"/>
              <a:gd name="connsiteY27" fmla="*/ 269206 h 425979"/>
              <a:gd name="connsiteX28" fmla="*/ 8709 w 511492"/>
              <a:gd name="connsiteY28" fmla="*/ 197154 h 425979"/>
              <a:gd name="connsiteX29" fmla="*/ 42757 w 511492"/>
              <a:gd name="connsiteY29" fmla="*/ 115601 h 425979"/>
              <a:gd name="connsiteX30" fmla="*/ 114018 w 511492"/>
              <a:gd name="connsiteY30" fmla="*/ 43548 h 425979"/>
              <a:gd name="connsiteX31" fmla="*/ 232785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509909" y="0"/>
                </a:moveTo>
                <a:lnTo>
                  <a:pt x="509909" y="82346"/>
                </a:lnTo>
                <a:cubicBezTo>
                  <a:pt x="469792" y="91847"/>
                  <a:pt x="439176" y="107682"/>
                  <a:pt x="418062" y="129852"/>
                </a:cubicBezTo>
                <a:cubicBezTo>
                  <a:pt x="396948" y="152022"/>
                  <a:pt x="384279" y="181055"/>
                  <a:pt x="380056" y="216948"/>
                </a:cubicBezTo>
                <a:cubicBezTo>
                  <a:pt x="385335" y="214837"/>
                  <a:pt x="390878" y="213254"/>
                  <a:pt x="396684" y="212197"/>
                </a:cubicBezTo>
                <a:cubicBezTo>
                  <a:pt x="402491" y="211142"/>
                  <a:pt x="408032" y="210614"/>
                  <a:pt x="413311" y="210614"/>
                </a:cubicBezTo>
                <a:cubicBezTo>
                  <a:pt x="444983" y="210614"/>
                  <a:pt x="469264" y="221172"/>
                  <a:pt x="486155" y="242286"/>
                </a:cubicBezTo>
                <a:cubicBezTo>
                  <a:pt x="503047" y="263400"/>
                  <a:pt x="511492" y="287153"/>
                  <a:pt x="511492" y="313546"/>
                </a:cubicBezTo>
                <a:cubicBezTo>
                  <a:pt x="511492" y="344162"/>
                  <a:pt x="501200" y="370555"/>
                  <a:pt x="480612" y="392724"/>
                </a:cubicBezTo>
                <a:cubicBezTo>
                  <a:pt x="460026" y="414894"/>
                  <a:pt x="433369" y="425979"/>
                  <a:pt x="400642" y="425979"/>
                </a:cubicBezTo>
                <a:cubicBezTo>
                  <a:pt x="371083" y="425979"/>
                  <a:pt x="343106" y="414102"/>
                  <a:pt x="316713" y="390349"/>
                </a:cubicBezTo>
                <a:cubicBezTo>
                  <a:pt x="290320" y="366596"/>
                  <a:pt x="277124" y="326215"/>
                  <a:pt x="277124" y="269206"/>
                </a:cubicBezTo>
                <a:cubicBezTo>
                  <a:pt x="277124" y="249148"/>
                  <a:pt x="280028" y="225130"/>
                  <a:pt x="285834" y="197154"/>
                </a:cubicBezTo>
                <a:cubicBezTo>
                  <a:pt x="291641" y="169178"/>
                  <a:pt x="302989" y="141993"/>
                  <a:pt x="319881" y="115601"/>
                </a:cubicBezTo>
                <a:cubicBezTo>
                  <a:pt x="336772" y="89208"/>
                  <a:pt x="360525" y="65190"/>
                  <a:pt x="391141" y="43548"/>
                </a:cubicBezTo>
                <a:cubicBezTo>
                  <a:pt x="421756" y="21905"/>
                  <a:pt x="461346" y="7390"/>
                  <a:pt x="509909" y="0"/>
                </a:cubicBezTo>
                <a:close/>
                <a:moveTo>
                  <a:pt x="232785" y="0"/>
                </a:moveTo>
                <a:lnTo>
                  <a:pt x="232785" y="82346"/>
                </a:lnTo>
                <a:cubicBezTo>
                  <a:pt x="192667" y="91847"/>
                  <a:pt x="162052" y="107682"/>
                  <a:pt x="140938" y="129852"/>
                </a:cubicBezTo>
                <a:cubicBezTo>
                  <a:pt x="119823" y="152022"/>
                  <a:pt x="107154" y="181055"/>
                  <a:pt x="102932" y="216948"/>
                </a:cubicBezTo>
                <a:cubicBezTo>
                  <a:pt x="108211" y="214837"/>
                  <a:pt x="113753" y="213254"/>
                  <a:pt x="119559" y="212197"/>
                </a:cubicBezTo>
                <a:cubicBezTo>
                  <a:pt x="125366" y="211142"/>
                  <a:pt x="130908" y="210614"/>
                  <a:pt x="136187" y="210614"/>
                </a:cubicBezTo>
                <a:cubicBezTo>
                  <a:pt x="167859" y="210614"/>
                  <a:pt x="192139" y="221172"/>
                  <a:pt x="209031" y="242286"/>
                </a:cubicBezTo>
                <a:cubicBezTo>
                  <a:pt x="225923" y="263400"/>
                  <a:pt x="234368" y="287153"/>
                  <a:pt x="234368" y="313546"/>
                </a:cubicBezTo>
                <a:cubicBezTo>
                  <a:pt x="234368" y="344162"/>
                  <a:pt x="224075" y="370555"/>
                  <a:pt x="203488" y="392724"/>
                </a:cubicBezTo>
                <a:cubicBezTo>
                  <a:pt x="182902" y="414894"/>
                  <a:pt x="156246" y="425979"/>
                  <a:pt x="123518" y="425979"/>
                </a:cubicBezTo>
                <a:cubicBezTo>
                  <a:pt x="93958" y="425979"/>
                  <a:pt x="65982" y="414102"/>
                  <a:pt x="39589" y="390349"/>
                </a:cubicBezTo>
                <a:cubicBezTo>
                  <a:pt x="13197" y="366596"/>
                  <a:pt x="0" y="326215"/>
                  <a:pt x="0" y="269206"/>
                </a:cubicBezTo>
                <a:cubicBezTo>
                  <a:pt x="0" y="249148"/>
                  <a:pt x="2904" y="225130"/>
                  <a:pt x="8709" y="197154"/>
                </a:cubicBezTo>
                <a:cubicBezTo>
                  <a:pt x="14516" y="169178"/>
                  <a:pt x="25865" y="141993"/>
                  <a:pt x="42757" y="115601"/>
                </a:cubicBezTo>
                <a:cubicBezTo>
                  <a:pt x="59648" y="89208"/>
                  <a:pt x="83402" y="65190"/>
                  <a:pt x="114018" y="43548"/>
                </a:cubicBezTo>
                <a:cubicBezTo>
                  <a:pt x="144633" y="21905"/>
                  <a:pt x="184222" y="7390"/>
                  <a:pt x="232785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13" name="Online Image Placeholder 12">
            <a:extLst>
              <a:ext uri="{FF2B5EF4-FFF2-40B4-BE49-F238E27FC236}">
                <a16:creationId xmlns:a16="http://schemas.microsoft.com/office/drawing/2014/main" id="{1BF5E98A-C1FF-60AA-AE9C-E5D4232A909F}"/>
              </a:ext>
            </a:extLst>
          </p:cNvPr>
          <p:cNvSpPr>
            <a:spLocks noGrp="1"/>
          </p:cNvSpPr>
          <p:nvPr>
            <p:ph type="clipArt" sz="quarter" idx="14"/>
          </p:nvPr>
        </p:nvSpPr>
        <p:spPr>
          <a:xfrm>
            <a:off x="9623453" y="4310851"/>
            <a:ext cx="511492" cy="425979"/>
          </a:xfrm>
          <a:custGeom>
            <a:avLst/>
            <a:gdLst>
              <a:gd name="connsiteX0" fmla="*/ 387974 w 511492"/>
              <a:gd name="connsiteY0" fmla="*/ 0 h 425979"/>
              <a:gd name="connsiteX1" fmla="*/ 471903 w 511492"/>
              <a:gd name="connsiteY1" fmla="*/ 35631 h 425979"/>
              <a:gd name="connsiteX2" fmla="*/ 511492 w 511492"/>
              <a:gd name="connsiteY2" fmla="*/ 156773 h 425979"/>
              <a:gd name="connsiteX3" fmla="*/ 502783 w 511492"/>
              <a:gd name="connsiteY3" fmla="*/ 228825 h 425979"/>
              <a:gd name="connsiteX4" fmla="*/ 468735 w 511492"/>
              <a:gd name="connsiteY4" fmla="*/ 310379 h 425979"/>
              <a:gd name="connsiteX5" fmla="*/ 397475 w 511492"/>
              <a:gd name="connsiteY5" fmla="*/ 382432 h 425979"/>
              <a:gd name="connsiteX6" fmla="*/ 278707 w 511492"/>
              <a:gd name="connsiteY6" fmla="*/ 425979 h 425979"/>
              <a:gd name="connsiteX7" fmla="*/ 278707 w 511492"/>
              <a:gd name="connsiteY7" fmla="*/ 343634 h 425979"/>
              <a:gd name="connsiteX8" fmla="*/ 370555 w 511492"/>
              <a:gd name="connsiteY8" fmla="*/ 296127 h 425979"/>
              <a:gd name="connsiteX9" fmla="*/ 408560 w 511492"/>
              <a:gd name="connsiteY9" fmla="*/ 209031 h 425979"/>
              <a:gd name="connsiteX10" fmla="*/ 391933 w 511492"/>
              <a:gd name="connsiteY10" fmla="*/ 213782 h 425979"/>
              <a:gd name="connsiteX11" fmla="*/ 375305 w 511492"/>
              <a:gd name="connsiteY11" fmla="*/ 215365 h 425979"/>
              <a:gd name="connsiteX12" fmla="*/ 302461 w 511492"/>
              <a:gd name="connsiteY12" fmla="*/ 183693 h 425979"/>
              <a:gd name="connsiteX13" fmla="*/ 277124 w 511492"/>
              <a:gd name="connsiteY13" fmla="*/ 112433 h 425979"/>
              <a:gd name="connsiteX14" fmla="*/ 308004 w 511492"/>
              <a:gd name="connsiteY14" fmla="*/ 33255 h 425979"/>
              <a:gd name="connsiteX15" fmla="*/ 387974 w 511492"/>
              <a:gd name="connsiteY15" fmla="*/ 0 h 425979"/>
              <a:gd name="connsiteX16" fmla="*/ 110850 w 511492"/>
              <a:gd name="connsiteY16" fmla="*/ 0 h 425979"/>
              <a:gd name="connsiteX17" fmla="*/ 194779 w 511492"/>
              <a:gd name="connsiteY17" fmla="*/ 35631 h 425979"/>
              <a:gd name="connsiteX18" fmla="*/ 234368 w 511492"/>
              <a:gd name="connsiteY18" fmla="*/ 156773 h 425979"/>
              <a:gd name="connsiteX19" fmla="*/ 225658 w 511492"/>
              <a:gd name="connsiteY19" fmla="*/ 228825 h 425979"/>
              <a:gd name="connsiteX20" fmla="*/ 191611 w 511492"/>
              <a:gd name="connsiteY20" fmla="*/ 310379 h 425979"/>
              <a:gd name="connsiteX21" fmla="*/ 120351 w 511492"/>
              <a:gd name="connsiteY21" fmla="*/ 382432 h 425979"/>
              <a:gd name="connsiteX22" fmla="*/ 1583 w 511492"/>
              <a:gd name="connsiteY22" fmla="*/ 425979 h 425979"/>
              <a:gd name="connsiteX23" fmla="*/ 1583 w 511492"/>
              <a:gd name="connsiteY23" fmla="*/ 343634 h 425979"/>
              <a:gd name="connsiteX24" fmla="*/ 93430 w 511492"/>
              <a:gd name="connsiteY24" fmla="*/ 296127 h 425979"/>
              <a:gd name="connsiteX25" fmla="*/ 131436 w 511492"/>
              <a:gd name="connsiteY25" fmla="*/ 209031 h 425979"/>
              <a:gd name="connsiteX26" fmla="*/ 114809 w 511492"/>
              <a:gd name="connsiteY26" fmla="*/ 213782 h 425979"/>
              <a:gd name="connsiteX27" fmla="*/ 98181 w 511492"/>
              <a:gd name="connsiteY27" fmla="*/ 215365 h 425979"/>
              <a:gd name="connsiteX28" fmla="*/ 25337 w 511492"/>
              <a:gd name="connsiteY28" fmla="*/ 183693 h 425979"/>
              <a:gd name="connsiteX29" fmla="*/ 0 w 511492"/>
              <a:gd name="connsiteY29" fmla="*/ 112433 h 425979"/>
              <a:gd name="connsiteX30" fmla="*/ 30880 w 511492"/>
              <a:gd name="connsiteY30" fmla="*/ 33255 h 425979"/>
              <a:gd name="connsiteX31" fmla="*/ 110850 w 511492"/>
              <a:gd name="connsiteY31" fmla="*/ 0 h 42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1492" h="425979">
                <a:moveTo>
                  <a:pt x="387974" y="0"/>
                </a:moveTo>
                <a:cubicBezTo>
                  <a:pt x="417534" y="0"/>
                  <a:pt x="445510" y="11877"/>
                  <a:pt x="471903" y="35631"/>
                </a:cubicBezTo>
                <a:cubicBezTo>
                  <a:pt x="498295" y="59383"/>
                  <a:pt x="511492" y="99764"/>
                  <a:pt x="511492" y="156773"/>
                </a:cubicBezTo>
                <a:cubicBezTo>
                  <a:pt x="511492" y="176831"/>
                  <a:pt x="508589" y="200849"/>
                  <a:pt x="502783" y="228825"/>
                </a:cubicBezTo>
                <a:cubicBezTo>
                  <a:pt x="496976" y="256801"/>
                  <a:pt x="485627" y="283987"/>
                  <a:pt x="468735" y="310379"/>
                </a:cubicBezTo>
                <a:cubicBezTo>
                  <a:pt x="451844" y="336772"/>
                  <a:pt x="428090" y="360789"/>
                  <a:pt x="397475" y="382432"/>
                </a:cubicBezTo>
                <a:cubicBezTo>
                  <a:pt x="366859" y="404074"/>
                  <a:pt x="327270" y="418589"/>
                  <a:pt x="278707" y="425979"/>
                </a:cubicBezTo>
                <a:lnTo>
                  <a:pt x="278707" y="343634"/>
                </a:lnTo>
                <a:cubicBezTo>
                  <a:pt x="318825" y="334132"/>
                  <a:pt x="349440" y="318297"/>
                  <a:pt x="370555" y="296127"/>
                </a:cubicBezTo>
                <a:cubicBezTo>
                  <a:pt x="391669" y="273957"/>
                  <a:pt x="404338" y="244925"/>
                  <a:pt x="408560" y="209031"/>
                </a:cubicBezTo>
                <a:cubicBezTo>
                  <a:pt x="403281" y="211142"/>
                  <a:pt x="397739" y="212726"/>
                  <a:pt x="391933" y="213782"/>
                </a:cubicBezTo>
                <a:cubicBezTo>
                  <a:pt x="386126" y="214837"/>
                  <a:pt x="380584" y="215365"/>
                  <a:pt x="375305" y="215365"/>
                </a:cubicBezTo>
                <a:cubicBezTo>
                  <a:pt x="343633" y="215365"/>
                  <a:pt x="319353" y="204807"/>
                  <a:pt x="302461" y="183693"/>
                </a:cubicBezTo>
                <a:cubicBezTo>
                  <a:pt x="285570" y="162579"/>
                  <a:pt x="277124" y="138826"/>
                  <a:pt x="277124" y="112433"/>
                </a:cubicBezTo>
                <a:cubicBezTo>
                  <a:pt x="277124" y="81818"/>
                  <a:pt x="287417" y="55425"/>
                  <a:pt x="308004" y="33255"/>
                </a:cubicBezTo>
                <a:cubicBezTo>
                  <a:pt x="328590" y="11085"/>
                  <a:pt x="355246" y="0"/>
                  <a:pt x="387974" y="0"/>
                </a:cubicBezTo>
                <a:close/>
                <a:moveTo>
                  <a:pt x="110850" y="0"/>
                </a:moveTo>
                <a:cubicBezTo>
                  <a:pt x="140409" y="0"/>
                  <a:pt x="168386" y="11877"/>
                  <a:pt x="194779" y="35631"/>
                </a:cubicBezTo>
                <a:cubicBezTo>
                  <a:pt x="221172" y="59383"/>
                  <a:pt x="234368" y="99764"/>
                  <a:pt x="234368" y="156773"/>
                </a:cubicBezTo>
                <a:cubicBezTo>
                  <a:pt x="234368" y="176831"/>
                  <a:pt x="231464" y="200849"/>
                  <a:pt x="225658" y="228825"/>
                </a:cubicBezTo>
                <a:cubicBezTo>
                  <a:pt x="219851" y="256801"/>
                  <a:pt x="208503" y="283987"/>
                  <a:pt x="191611" y="310379"/>
                </a:cubicBezTo>
                <a:cubicBezTo>
                  <a:pt x="174720" y="336772"/>
                  <a:pt x="150967" y="360789"/>
                  <a:pt x="120351" y="382432"/>
                </a:cubicBezTo>
                <a:cubicBezTo>
                  <a:pt x="89736" y="404074"/>
                  <a:pt x="50146" y="418589"/>
                  <a:pt x="1583" y="425979"/>
                </a:cubicBezTo>
                <a:lnTo>
                  <a:pt x="1583" y="343634"/>
                </a:lnTo>
                <a:cubicBezTo>
                  <a:pt x="41700" y="334132"/>
                  <a:pt x="72316" y="318297"/>
                  <a:pt x="93430" y="296127"/>
                </a:cubicBezTo>
                <a:cubicBezTo>
                  <a:pt x="114544" y="273957"/>
                  <a:pt x="127213" y="244925"/>
                  <a:pt x="131436" y="209031"/>
                </a:cubicBezTo>
                <a:cubicBezTo>
                  <a:pt x="126157" y="211142"/>
                  <a:pt x="120614" y="212726"/>
                  <a:pt x="114809" y="213782"/>
                </a:cubicBezTo>
                <a:cubicBezTo>
                  <a:pt x="109002" y="214837"/>
                  <a:pt x="103460" y="215365"/>
                  <a:pt x="98181" y="215365"/>
                </a:cubicBezTo>
                <a:cubicBezTo>
                  <a:pt x="66509" y="215365"/>
                  <a:pt x="42228" y="204807"/>
                  <a:pt x="25337" y="183693"/>
                </a:cubicBezTo>
                <a:cubicBezTo>
                  <a:pt x="8445" y="162579"/>
                  <a:pt x="0" y="138826"/>
                  <a:pt x="0" y="112433"/>
                </a:cubicBezTo>
                <a:cubicBezTo>
                  <a:pt x="0" y="81818"/>
                  <a:pt x="10293" y="55425"/>
                  <a:pt x="30880" y="33255"/>
                </a:cubicBezTo>
                <a:cubicBezTo>
                  <a:pt x="51466" y="11085"/>
                  <a:pt x="78123" y="0"/>
                  <a:pt x="11085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69790-625C-1192-30DE-FB4FDF7094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0CAE7-792E-B0B3-71E2-67835B40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CD9-35A2-F371-7228-D5632C0A2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F6853E7-232C-EA67-1671-929019933D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3309" y="5100757"/>
            <a:ext cx="8553600" cy="529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chemeClr val="accent2"/>
                </a:solidFill>
              </a:defRPr>
            </a:lvl1pPr>
            <a:lvl2pPr>
              <a:lnSpc>
                <a:spcPct val="90000"/>
              </a:lnSpc>
              <a:spcAft>
                <a:spcPts val="0"/>
              </a:spcAft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Quote reference name</a:t>
            </a:r>
          </a:p>
          <a:p>
            <a:pPr lvl="1"/>
            <a:r>
              <a:rPr lang="en-US" dirty="0"/>
              <a:t>Quote reference company (if required)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2BE92E-D182-CA6C-B1CE-EE6FD197E4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3309" y="1711180"/>
            <a:ext cx="8553600" cy="3002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Big statement slide/ quote. Text highlight is applied manually. Delete quotation marks if statement slide.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99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8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_Laptop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8A6567E3-FA04-93A5-2427-EB1C047145EE}"/>
              </a:ext>
            </a:extLst>
          </p:cNvPr>
          <p:cNvSpPr/>
          <p:nvPr userDrawn="1"/>
        </p:nvSpPr>
        <p:spPr>
          <a:xfrm>
            <a:off x="1" y="1673663"/>
            <a:ext cx="12192000" cy="5184337"/>
          </a:xfrm>
          <a:prstGeom prst="round1Rect">
            <a:avLst>
              <a:gd name="adj" fmla="val 183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74078EDA-4337-A02D-BD6E-343C53824959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2401278" y="932498"/>
            <a:ext cx="7412647" cy="4179252"/>
          </a:xfrm>
          <a:solidFill>
            <a:srgbClr val="E3E3E3"/>
          </a:solidFill>
        </p:spPr>
        <p:txBody>
          <a:bodyPr wrap="none" lIns="144000" tIns="144000" rIns="144000" b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insert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161A8-B4C8-B2B2-17AC-EF2B19478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89A7-7C3E-8D19-A3F9-114E16C8C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C98C6-4247-1280-CBDB-BD6828605D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CA865-A4CA-2B0A-BBD0-795B5AEBB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42" y="674689"/>
            <a:ext cx="10060716" cy="53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77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5.xml"/><Relationship Id="rId26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98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4.xml"/><Relationship Id="rId25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93.xml"/><Relationship Id="rId20" Type="http://schemas.openxmlformats.org/officeDocument/2006/relationships/slideLayout" Target="../slideLayouts/slideLayout97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100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96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99.xml"/><Relationship Id="rId2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BFBC03C-8295-2968-9BA9-FDFDB9464A6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24E47-B395-468F-F4BC-F3BD3C81B3D2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79754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61" r:id="rId4"/>
    <p:sldLayoutId id="2147483665" r:id="rId5"/>
    <p:sldLayoutId id="2147483669" r:id="rId6"/>
    <p:sldLayoutId id="2147483673" r:id="rId7"/>
    <p:sldLayoutId id="2147483677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6" r:id="rId21"/>
    <p:sldLayoutId id="2147483865" r:id="rId22"/>
    <p:sldLayoutId id="2147483698" r:id="rId23"/>
    <p:sldLayoutId id="2147483648" r:id="rId24"/>
    <p:sldLayoutId id="2147483650" r:id="rId25"/>
    <p:sldLayoutId id="2147483651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7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0850D9-51CE-8D4A-8D52-152DFE8D2189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D951F-2650-CE71-B5A1-37A93753996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369771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3" r:id="rId3"/>
    <p:sldLayoutId id="2147483717" r:id="rId4"/>
    <p:sldLayoutId id="2147483721" r:id="rId5"/>
    <p:sldLayoutId id="2147483725" r:id="rId6"/>
    <p:sldLayoutId id="2147483729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4" r:id="rId19"/>
    <p:sldLayoutId id="2147483747" r:id="rId20"/>
    <p:sldLayoutId id="2147483864" r:id="rId21"/>
    <p:sldLayoutId id="2147483750" r:id="rId22"/>
    <p:sldLayoutId id="2147483753" r:id="rId23"/>
    <p:sldLayoutId id="2147483754" r:id="rId24"/>
    <p:sldLayoutId id="2147483755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9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B0F762E-58C9-1EA5-CCF7-956BC371DF56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281546-50BA-2423-89C2-C5F818DF265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02552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0" r:id="rId2"/>
    <p:sldLayoutId id="2147483764" r:id="rId3"/>
    <p:sldLayoutId id="2147483768" r:id="rId4"/>
    <p:sldLayoutId id="2147483772" r:id="rId5"/>
    <p:sldLayoutId id="2147483776" r:id="rId6"/>
    <p:sldLayoutId id="2147483780" r:id="rId7"/>
    <p:sldLayoutId id="2147483784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9" r:id="rId20"/>
    <p:sldLayoutId id="2147483801" r:id="rId21"/>
    <p:sldLayoutId id="2147483802" r:id="rId22"/>
    <p:sldLayoutId id="2147483805" r:id="rId23"/>
    <p:sldLayoutId id="2147483807" r:id="rId24"/>
    <p:sldLayoutId id="2147483808" r:id="rId25"/>
    <p:sldLayoutId id="2147483809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7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9EC53-4F7A-66E3-9E6F-A9FE7BA6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477838"/>
            <a:ext cx="9251950" cy="787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47BA-D98F-ED89-9B89-D6973353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38" y="1657350"/>
            <a:ext cx="11234736" cy="4327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DE3D-BD3A-CCEB-C17F-85E0BDC7F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97774" y="6477357"/>
            <a:ext cx="4114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8F076-0C28-0E9B-DDE5-8DCC94645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7838" y="6477357"/>
            <a:ext cx="397545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07BC3-5174-2351-4982-9F14F7C8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8238" y="6477356"/>
            <a:ext cx="27432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Registered Telstra®</a:t>
            </a:r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85335E9-9434-64DE-815C-6082F6611FCE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74300" y="477837"/>
            <a:ext cx="1438274" cy="395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67E9F3-C9E7-D500-B9F7-6FDB45FACB1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2800" y="6642100"/>
            <a:ext cx="4349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8995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5" r:id="rId2"/>
    <p:sldLayoutId id="2147483819" r:id="rId3"/>
    <p:sldLayoutId id="2147483823" r:id="rId4"/>
    <p:sldLayoutId id="2147483827" r:id="rId5"/>
    <p:sldLayoutId id="2147483831" r:id="rId6"/>
    <p:sldLayoutId id="2147483835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  <p:sldLayoutId id="2147483854" r:id="rId20"/>
    <p:sldLayoutId id="2147483855" r:id="rId21"/>
    <p:sldLayoutId id="2147483856" r:id="rId22"/>
    <p:sldLayoutId id="2147483860" r:id="rId23"/>
    <p:sldLayoutId id="2147483861" r:id="rId24"/>
    <p:sldLayoutId id="2147483862" r:id="rId25"/>
    <p:sldLayoutId id="2147483863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2"/>
          </a:solidFill>
          <a:latin typeface="Telstra Text Medium" panose="020B0604040000000004" pitchFamily="34" charset="0"/>
          <a:ea typeface="Telstra Text Medium" panose="020B0604040000000004" pitchFamily="34" charset="0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92" userDrawn="1">
          <p15:clr>
            <a:srgbClr val="F26B43"/>
          </p15:clr>
        </p15:guide>
        <p15:guide id="93" pos="7680" userDrawn="1">
          <p15:clr>
            <a:srgbClr val="F26B43"/>
          </p15:clr>
        </p15:guide>
        <p15:guide id="94" pos="301" userDrawn="1">
          <p15:clr>
            <a:srgbClr val="F26B43"/>
          </p15:clr>
        </p15:guide>
        <p15:guide id="95" pos="440" userDrawn="1">
          <p15:clr>
            <a:srgbClr val="A4A3A4"/>
          </p15:clr>
        </p15:guide>
        <p15:guide id="96" pos="579" userDrawn="1">
          <p15:clr>
            <a:srgbClr val="A4A3A4"/>
          </p15:clr>
        </p15:guide>
        <p15:guide id="97" pos="717" userDrawn="1">
          <p15:clr>
            <a:srgbClr val="A4A3A4"/>
          </p15:clr>
        </p15:guide>
        <p15:guide id="98" pos="856" userDrawn="1">
          <p15:clr>
            <a:srgbClr val="A4A3A4"/>
          </p15:clr>
        </p15:guide>
        <p15:guide id="99" pos="995" userDrawn="1">
          <p15:clr>
            <a:srgbClr val="A4A3A4"/>
          </p15:clr>
        </p15:guide>
        <p15:guide id="100" pos="1134" userDrawn="1">
          <p15:clr>
            <a:srgbClr val="A4A3A4"/>
          </p15:clr>
        </p15:guide>
        <p15:guide id="101" pos="1272" userDrawn="1">
          <p15:clr>
            <a:srgbClr val="A4A3A4"/>
          </p15:clr>
        </p15:guide>
        <p15:guide id="102" pos="1411" userDrawn="1">
          <p15:clr>
            <a:srgbClr val="A4A3A4"/>
          </p15:clr>
        </p15:guide>
        <p15:guide id="103" pos="1550" userDrawn="1">
          <p15:clr>
            <a:srgbClr val="A4A3A4"/>
          </p15:clr>
        </p15:guide>
        <p15:guide id="104" pos="1689" userDrawn="1">
          <p15:clr>
            <a:srgbClr val="A4A3A4"/>
          </p15:clr>
        </p15:guide>
        <p15:guide id="105" pos="1827" userDrawn="1">
          <p15:clr>
            <a:srgbClr val="A4A3A4"/>
          </p15:clr>
        </p15:guide>
        <p15:guide id="106" pos="1966" userDrawn="1">
          <p15:clr>
            <a:srgbClr val="A4A3A4"/>
          </p15:clr>
        </p15:guide>
        <p15:guide id="107" pos="2105" userDrawn="1">
          <p15:clr>
            <a:srgbClr val="A4A3A4"/>
          </p15:clr>
        </p15:guide>
        <p15:guide id="108" pos="2244" userDrawn="1">
          <p15:clr>
            <a:srgbClr val="A4A3A4"/>
          </p15:clr>
        </p15:guide>
        <p15:guide id="109" pos="2383" userDrawn="1">
          <p15:clr>
            <a:srgbClr val="A4A3A4"/>
          </p15:clr>
        </p15:guide>
        <p15:guide id="110" pos="2521" userDrawn="1">
          <p15:clr>
            <a:srgbClr val="A4A3A4"/>
          </p15:clr>
        </p15:guide>
        <p15:guide id="111" pos="2660" userDrawn="1">
          <p15:clr>
            <a:srgbClr val="A4A3A4"/>
          </p15:clr>
        </p15:guide>
        <p15:guide id="112" pos="2799" userDrawn="1">
          <p15:clr>
            <a:srgbClr val="A4A3A4"/>
          </p15:clr>
        </p15:guide>
        <p15:guide id="113" pos="2938" userDrawn="1">
          <p15:clr>
            <a:srgbClr val="A4A3A4"/>
          </p15:clr>
        </p15:guide>
        <p15:guide id="114" pos="3076" userDrawn="1">
          <p15:clr>
            <a:srgbClr val="A4A3A4"/>
          </p15:clr>
        </p15:guide>
        <p15:guide id="115" pos="3215" userDrawn="1">
          <p15:clr>
            <a:srgbClr val="A4A3A4"/>
          </p15:clr>
        </p15:guide>
        <p15:guide id="116" pos="3354" userDrawn="1">
          <p15:clr>
            <a:srgbClr val="A4A3A4"/>
          </p15:clr>
        </p15:guide>
        <p15:guide id="117" pos="3493" userDrawn="1">
          <p15:clr>
            <a:srgbClr val="A4A3A4"/>
          </p15:clr>
        </p15:guide>
        <p15:guide id="118" pos="3631" userDrawn="1">
          <p15:clr>
            <a:srgbClr val="A4A3A4"/>
          </p15:clr>
        </p15:guide>
        <p15:guide id="119" pos="3770" userDrawn="1">
          <p15:clr>
            <a:srgbClr val="A4A3A4"/>
          </p15:clr>
        </p15:guide>
        <p15:guide id="120" pos="3909" userDrawn="1">
          <p15:clr>
            <a:srgbClr val="A4A3A4"/>
          </p15:clr>
        </p15:guide>
        <p15:guide id="121" pos="4048" userDrawn="1">
          <p15:clr>
            <a:srgbClr val="A4A3A4"/>
          </p15:clr>
        </p15:guide>
        <p15:guide id="122" pos="4186" userDrawn="1">
          <p15:clr>
            <a:srgbClr val="A4A3A4"/>
          </p15:clr>
        </p15:guide>
        <p15:guide id="123" pos="4325" userDrawn="1">
          <p15:clr>
            <a:srgbClr val="A4A3A4"/>
          </p15:clr>
        </p15:guide>
        <p15:guide id="124" pos="4464" userDrawn="1">
          <p15:clr>
            <a:srgbClr val="A4A3A4"/>
          </p15:clr>
        </p15:guide>
        <p15:guide id="125" pos="4603" userDrawn="1">
          <p15:clr>
            <a:srgbClr val="A4A3A4"/>
          </p15:clr>
        </p15:guide>
        <p15:guide id="126" pos="4741" userDrawn="1">
          <p15:clr>
            <a:srgbClr val="A4A3A4"/>
          </p15:clr>
        </p15:guide>
        <p15:guide id="127" pos="4880" userDrawn="1">
          <p15:clr>
            <a:srgbClr val="A4A3A4"/>
          </p15:clr>
        </p15:guide>
        <p15:guide id="128" pos="5019" userDrawn="1">
          <p15:clr>
            <a:srgbClr val="A4A3A4"/>
          </p15:clr>
        </p15:guide>
        <p15:guide id="129" pos="5158" userDrawn="1">
          <p15:clr>
            <a:srgbClr val="A4A3A4"/>
          </p15:clr>
        </p15:guide>
        <p15:guide id="130" pos="5296" userDrawn="1">
          <p15:clr>
            <a:srgbClr val="A4A3A4"/>
          </p15:clr>
        </p15:guide>
        <p15:guide id="131" pos="5435" userDrawn="1">
          <p15:clr>
            <a:srgbClr val="A4A3A4"/>
          </p15:clr>
        </p15:guide>
        <p15:guide id="132" pos="5574" userDrawn="1">
          <p15:clr>
            <a:srgbClr val="A4A3A4"/>
          </p15:clr>
        </p15:guide>
        <p15:guide id="133" pos="5713" userDrawn="1">
          <p15:clr>
            <a:srgbClr val="A4A3A4"/>
          </p15:clr>
        </p15:guide>
        <p15:guide id="134" pos="5852" userDrawn="1">
          <p15:clr>
            <a:srgbClr val="A4A3A4"/>
          </p15:clr>
        </p15:guide>
        <p15:guide id="135" pos="5990" userDrawn="1">
          <p15:clr>
            <a:srgbClr val="A4A3A4"/>
          </p15:clr>
        </p15:guide>
        <p15:guide id="136" pos="6129" userDrawn="1">
          <p15:clr>
            <a:srgbClr val="A4A3A4"/>
          </p15:clr>
        </p15:guide>
        <p15:guide id="137" pos="6268" userDrawn="1">
          <p15:clr>
            <a:srgbClr val="A4A3A4"/>
          </p15:clr>
        </p15:guide>
        <p15:guide id="138" pos="6407" userDrawn="1">
          <p15:clr>
            <a:srgbClr val="A4A3A4"/>
          </p15:clr>
        </p15:guide>
        <p15:guide id="139" pos="6545" userDrawn="1">
          <p15:clr>
            <a:srgbClr val="A4A3A4"/>
          </p15:clr>
        </p15:guide>
        <p15:guide id="140" pos="6684" userDrawn="1">
          <p15:clr>
            <a:srgbClr val="A4A3A4"/>
          </p15:clr>
        </p15:guide>
        <p15:guide id="141" pos="6823" userDrawn="1">
          <p15:clr>
            <a:srgbClr val="A4A3A4"/>
          </p15:clr>
        </p15:guide>
        <p15:guide id="142" pos="6962" userDrawn="1">
          <p15:clr>
            <a:srgbClr val="A4A3A4"/>
          </p15:clr>
        </p15:guide>
        <p15:guide id="143" pos="7100" userDrawn="1">
          <p15:clr>
            <a:srgbClr val="A4A3A4"/>
          </p15:clr>
        </p15:guide>
        <p15:guide id="144" pos="7239" userDrawn="1">
          <p15:clr>
            <a:srgbClr val="A4A3A4"/>
          </p15:clr>
        </p15:guide>
        <p15:guide id="145" pos="7378" userDrawn="1">
          <p15:clr>
            <a:srgbClr val="F26B43"/>
          </p15:clr>
        </p15:guide>
        <p15:guide id="146" orient="horz" userDrawn="1">
          <p15:clr>
            <a:srgbClr val="F26B43"/>
          </p15:clr>
        </p15:guide>
        <p15:guide id="147" orient="horz" pos="4320" userDrawn="1">
          <p15:clr>
            <a:srgbClr val="F26B43"/>
          </p15:clr>
        </p15:guide>
        <p15:guide id="148" orient="horz" pos="301" userDrawn="1">
          <p15:clr>
            <a:srgbClr val="F26B43"/>
          </p15:clr>
        </p15:guide>
        <p15:guide id="149" orient="horz" pos="425" userDrawn="1">
          <p15:clr>
            <a:srgbClr val="A4A3A4"/>
          </p15:clr>
        </p15:guide>
        <p15:guide id="150" orient="horz" pos="549" userDrawn="1">
          <p15:clr>
            <a:srgbClr val="A4A3A4"/>
          </p15:clr>
        </p15:guide>
        <p15:guide id="151" orient="horz" pos="673" userDrawn="1">
          <p15:clr>
            <a:srgbClr val="A4A3A4"/>
          </p15:clr>
        </p15:guide>
        <p15:guide id="152" orient="horz" pos="797" userDrawn="1">
          <p15:clr>
            <a:srgbClr val="A4A3A4"/>
          </p15:clr>
        </p15:guide>
        <p15:guide id="153" orient="horz" pos="921" userDrawn="1">
          <p15:clr>
            <a:srgbClr val="A4A3A4"/>
          </p15:clr>
        </p15:guide>
        <p15:guide id="154" orient="horz" pos="1044" userDrawn="1">
          <p15:clr>
            <a:srgbClr val="A4A3A4"/>
          </p15:clr>
        </p15:guide>
        <p15:guide id="155" orient="horz" pos="1168" userDrawn="1">
          <p15:clr>
            <a:srgbClr val="A4A3A4"/>
          </p15:clr>
        </p15:guide>
        <p15:guide id="156" orient="horz" pos="1292" userDrawn="1">
          <p15:clr>
            <a:srgbClr val="A4A3A4"/>
          </p15:clr>
        </p15:guide>
        <p15:guide id="157" orient="horz" pos="1416" userDrawn="1">
          <p15:clr>
            <a:srgbClr val="A4A3A4"/>
          </p15:clr>
        </p15:guide>
        <p15:guide id="158" orient="horz" pos="1540" userDrawn="1">
          <p15:clr>
            <a:srgbClr val="A4A3A4"/>
          </p15:clr>
        </p15:guide>
        <p15:guide id="159" orient="horz" pos="1664" userDrawn="1">
          <p15:clr>
            <a:srgbClr val="A4A3A4"/>
          </p15:clr>
        </p15:guide>
        <p15:guide id="160" orient="horz" pos="1788" userDrawn="1">
          <p15:clr>
            <a:srgbClr val="A4A3A4"/>
          </p15:clr>
        </p15:guide>
        <p15:guide id="161" orient="horz" pos="1912" userDrawn="1">
          <p15:clr>
            <a:srgbClr val="A4A3A4"/>
          </p15:clr>
        </p15:guide>
        <p15:guide id="162" orient="horz" pos="2036" userDrawn="1">
          <p15:clr>
            <a:srgbClr val="A4A3A4"/>
          </p15:clr>
        </p15:guide>
        <p15:guide id="163" orient="horz" pos="2160" userDrawn="1">
          <p15:clr>
            <a:srgbClr val="A4A3A4"/>
          </p15:clr>
        </p15:guide>
        <p15:guide id="164" orient="horz" pos="2283" userDrawn="1">
          <p15:clr>
            <a:srgbClr val="A4A3A4"/>
          </p15:clr>
        </p15:guide>
        <p15:guide id="165" orient="horz" pos="2407" userDrawn="1">
          <p15:clr>
            <a:srgbClr val="A4A3A4"/>
          </p15:clr>
        </p15:guide>
        <p15:guide id="166" orient="horz" pos="2531" userDrawn="1">
          <p15:clr>
            <a:srgbClr val="A4A3A4"/>
          </p15:clr>
        </p15:guide>
        <p15:guide id="167" orient="horz" pos="2655" userDrawn="1">
          <p15:clr>
            <a:srgbClr val="A4A3A4"/>
          </p15:clr>
        </p15:guide>
        <p15:guide id="168" orient="horz" pos="2779" userDrawn="1">
          <p15:clr>
            <a:srgbClr val="A4A3A4"/>
          </p15:clr>
        </p15:guide>
        <p15:guide id="169" orient="horz" pos="2903" userDrawn="1">
          <p15:clr>
            <a:srgbClr val="A4A3A4"/>
          </p15:clr>
        </p15:guide>
        <p15:guide id="170" orient="horz" pos="3027" userDrawn="1">
          <p15:clr>
            <a:srgbClr val="A4A3A4"/>
          </p15:clr>
        </p15:guide>
        <p15:guide id="171" orient="horz" pos="3151" userDrawn="1">
          <p15:clr>
            <a:srgbClr val="A4A3A4"/>
          </p15:clr>
        </p15:guide>
        <p15:guide id="172" orient="horz" pos="3275" userDrawn="1">
          <p15:clr>
            <a:srgbClr val="A4A3A4"/>
          </p15:clr>
        </p15:guide>
        <p15:guide id="173" orient="horz" pos="3398" userDrawn="1">
          <p15:clr>
            <a:srgbClr val="A4A3A4"/>
          </p15:clr>
        </p15:guide>
        <p15:guide id="174" orient="horz" pos="3522" userDrawn="1">
          <p15:clr>
            <a:srgbClr val="A4A3A4"/>
          </p15:clr>
        </p15:guide>
        <p15:guide id="175" orient="horz" pos="3646" userDrawn="1">
          <p15:clr>
            <a:srgbClr val="A4A3A4"/>
          </p15:clr>
        </p15:guide>
        <p15:guide id="176" orient="horz" pos="3770" userDrawn="1">
          <p15:clr>
            <a:srgbClr val="A4A3A4"/>
          </p15:clr>
        </p15:guide>
        <p15:guide id="177" orient="horz" pos="3894" userDrawn="1">
          <p15:clr>
            <a:srgbClr val="A4A3A4"/>
          </p15:clr>
        </p15:guide>
        <p15:guide id="178" orient="horz" pos="4018" userDrawn="1">
          <p15:clr>
            <a:srgbClr val="F26B43"/>
          </p15:clr>
        </p15:guide>
        <p15:guide id="179" pos="150" userDrawn="1">
          <p15:clr>
            <a:srgbClr val="A4A3A4"/>
          </p15:clr>
        </p15:guide>
        <p15:guide id="180" orient="horz" pos="152" userDrawn="1">
          <p15:clr>
            <a:srgbClr val="A4A3A4"/>
          </p15:clr>
        </p15:guide>
        <p15:guide id="181" pos="7529" userDrawn="1">
          <p15:clr>
            <a:srgbClr val="A4A3A4"/>
          </p15:clr>
        </p15:guide>
        <p15:guide id="182" orient="horz" pos="4169" userDrawn="1">
          <p15:clr>
            <a:srgbClr val="A4A3A4"/>
          </p15:clr>
        </p15:guide>
        <p15:guide id="183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kaushik.kaushik@team.telstra.com&#8203;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325F55-93A2-E567-B911-B2DA7930E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839" y="2645371"/>
            <a:ext cx="4625974" cy="1954381"/>
          </a:xfrm>
        </p:spPr>
        <p:txBody>
          <a:bodyPr/>
          <a:lstStyle/>
          <a:p>
            <a:r>
              <a:rPr lang="en-GB" dirty="0"/>
              <a:t>Bootcamp Journey </a:t>
            </a:r>
          </a:p>
          <a:p>
            <a:pPr lvl="1"/>
            <a:r>
              <a:rPr lang="en-GB" dirty="0"/>
              <a:t>Week-3 (day 11-15)</a:t>
            </a:r>
          </a:p>
          <a:p>
            <a:pPr lvl="2"/>
            <a:r>
              <a:rPr lang="en-US" dirty="0"/>
              <a:t>M Kaushik, </a:t>
            </a:r>
            <a:r>
              <a:rPr lang="en-US" dirty="0">
                <a:hlinkClick r:id="rId2"/>
              </a:rPr>
              <a:t>mkaushik.kaushik@team.telstra.com​</a:t>
            </a:r>
            <a:endParaRPr lang="en-US" dirty="0"/>
          </a:p>
          <a:p>
            <a:pPr lvl="2"/>
            <a:r>
              <a:rPr lang="en-US" baseline="30000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98B7-945A-F081-90DA-E6CD39D0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2611120"/>
            <a:ext cx="1982787" cy="1116268"/>
          </a:xfrm>
        </p:spPr>
        <p:txBody>
          <a:bodyPr/>
          <a:lstStyle/>
          <a:p>
            <a:r>
              <a:rPr lang="en-GB" dirty="0"/>
              <a:t>Topics covered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B1FF7-B6F0-D4F3-FD38-79399269B7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PowerPoint Template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AB691-C179-936A-B78B-BDB085155D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Page </a:t>
            </a:r>
            <a:fld id="{6CE8EE31-FA1F-47AC-9952-1F160F21C32E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3EE03-83FE-EA1E-0141-BA9FF5D9891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Registered Telstra®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4174A2-A65B-B674-B086-E57F8B3D9F01}"/>
              </a:ext>
            </a:extLst>
          </p:cNvPr>
          <p:cNvSpPr txBox="1"/>
          <p:nvPr/>
        </p:nvSpPr>
        <p:spPr>
          <a:xfrm>
            <a:off x="3881438" y="1973062"/>
            <a:ext cx="6094428" cy="1699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rtl="0" fontAlgn="base">
              <a:lnSpc>
                <a:spcPct val="150000"/>
              </a:lnSpc>
              <a:buFont typeface="+mj-lt"/>
              <a:buAutoNum type="arabicPeriod"/>
            </a:pPr>
            <a:r>
              <a:rPr lang="en-AU" sz="2400" b="0" i="0" u="none" strike="noStrike" dirty="0">
                <a:solidFill>
                  <a:schemeClr val="tx2">
                    <a:lumMod val="10000"/>
                  </a:schemeClr>
                </a:solidFill>
                <a:effectLst/>
              </a:rPr>
              <a:t>DevOps​</a:t>
            </a:r>
          </a:p>
          <a:p>
            <a:pPr marL="457200" indent="-457200" algn="l" rtl="0" fontAlgn="base">
              <a:lnSpc>
                <a:spcPct val="150000"/>
              </a:lnSpc>
              <a:buFont typeface="+mj-lt"/>
              <a:buAutoNum type="arabicPeriod"/>
            </a:pPr>
            <a:r>
              <a:rPr lang="en-AU" sz="2400" dirty="0">
                <a:solidFill>
                  <a:schemeClr val="tx2">
                    <a:lumMod val="10000"/>
                  </a:schemeClr>
                </a:solidFill>
              </a:rPr>
              <a:t>Docker and Kubernetes</a:t>
            </a:r>
            <a:endParaRPr lang="en-AU" sz="2400" b="0" i="0" u="none" strike="noStrike" dirty="0"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marL="457200" indent="-457200" algn="l" rtl="0" fontAlgn="base">
              <a:lnSpc>
                <a:spcPct val="150000"/>
              </a:lnSpc>
              <a:buFont typeface="+mj-lt"/>
              <a:buAutoNum type="arabicPeriod"/>
            </a:pPr>
            <a:r>
              <a:rPr lang="en-AU" sz="2400" b="0" i="0" u="none" strike="noStrike" dirty="0">
                <a:solidFill>
                  <a:schemeClr val="tx2">
                    <a:lumMod val="10000"/>
                  </a:schemeClr>
                </a:solidFill>
                <a:effectLst/>
              </a:rPr>
              <a:t>Cloud Fundamentals​</a:t>
            </a:r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044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A4B-6788-4CA8-55DE-B76AB38F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44" y="655350"/>
            <a:ext cx="8233169" cy="539187"/>
          </a:xfrm>
        </p:spPr>
        <p:txBody>
          <a:bodyPr/>
          <a:lstStyle/>
          <a:p>
            <a:r>
              <a:rPr lang="en-AU" dirty="0"/>
              <a:t>DevOps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DFC7C-82FA-3867-72F9-0B82BB53370A}"/>
              </a:ext>
            </a:extLst>
          </p:cNvPr>
          <p:cNvSpPr txBox="1"/>
          <p:nvPr/>
        </p:nvSpPr>
        <p:spPr>
          <a:xfrm>
            <a:off x="1555424" y="1562320"/>
            <a:ext cx="9832156" cy="5295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AU" sz="2400" dirty="0">
                <a:solidFill>
                  <a:schemeClr val="bg1"/>
                </a:solidFill>
              </a:rPr>
              <a:t>DevOps is a set of practices that combines software development (Dev) and IT operations (Ops). It aims to shorten the development lifecycle and deliver high-quality software continuously.</a:t>
            </a:r>
          </a:p>
          <a:p>
            <a:pPr algn="l">
              <a:lnSpc>
                <a:spcPct val="120000"/>
              </a:lnSpc>
            </a:pPr>
            <a:endParaRPr lang="en-AU" sz="2400" dirty="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AU" sz="2400" dirty="0">
                <a:solidFill>
                  <a:schemeClr val="bg1"/>
                </a:solidFill>
              </a:rPr>
              <a:t>Key Objectives:​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Collaboration: Enhances communication and collaboration between development and operations teams.​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Automation: Automates repetitive tasks such as testing, integration, and deployment to improve efficiency and reduce errors.​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Continuous Integration/Continuous Deployment (CI/CD): Ensures that code changes are automatically tested and deployed to production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67905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A4B-6788-4CA8-55DE-B76AB38F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71" y="603317"/>
            <a:ext cx="8233169" cy="539187"/>
          </a:xfrm>
        </p:spPr>
        <p:txBody>
          <a:bodyPr/>
          <a:lstStyle/>
          <a:p>
            <a:r>
              <a:rPr lang="en-AU" dirty="0"/>
              <a:t>DevOps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DFC7C-82FA-3867-72F9-0B82BB53370A}"/>
              </a:ext>
            </a:extLst>
          </p:cNvPr>
          <p:cNvSpPr txBox="1"/>
          <p:nvPr/>
        </p:nvSpPr>
        <p:spPr>
          <a:xfrm>
            <a:off x="1480009" y="1562320"/>
            <a:ext cx="10410334" cy="51517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AU" sz="2000" dirty="0">
                <a:solidFill>
                  <a:schemeClr val="bg1"/>
                </a:solidFill>
              </a:rPr>
              <a:t>Common DevOps Tools: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</a:rPr>
              <a:t>Version Control: Git, GitHub, GitLab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</a:rPr>
              <a:t>CI/CD Pipelines: Jenkins, </a:t>
            </a:r>
            <a:r>
              <a:rPr lang="en-AU" sz="2000" dirty="0" err="1">
                <a:solidFill>
                  <a:schemeClr val="bg1"/>
                </a:solidFill>
              </a:rPr>
              <a:t>CircleCI</a:t>
            </a:r>
            <a:r>
              <a:rPr lang="en-AU" sz="2000" dirty="0">
                <a:solidFill>
                  <a:schemeClr val="bg1"/>
                </a:solidFill>
              </a:rPr>
              <a:t>, GitLab CI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</a:rPr>
              <a:t>Containerization: Docker, Kubernetes</a:t>
            </a:r>
          </a:p>
          <a:p>
            <a:pPr marL="8001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</a:rPr>
              <a:t>Monitoring &amp; Logging: Prometheus, Grafana, ELK Stack (Elasticsearch, Logstash, Kibana)</a:t>
            </a:r>
          </a:p>
          <a:p>
            <a:pPr algn="just">
              <a:lnSpc>
                <a:spcPct val="120000"/>
              </a:lnSpc>
            </a:pPr>
            <a:endParaRPr lang="en-AU" sz="20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AU" sz="2000" dirty="0">
                <a:solidFill>
                  <a:schemeClr val="bg1"/>
                </a:solidFill>
              </a:rPr>
              <a:t>Key DevOps Practices: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</a:rPr>
              <a:t>Infrastructure as Code (</a:t>
            </a:r>
            <a:r>
              <a:rPr lang="en-AU" sz="2000" dirty="0" err="1">
                <a:solidFill>
                  <a:schemeClr val="bg1"/>
                </a:solidFill>
              </a:rPr>
              <a:t>IaC</a:t>
            </a:r>
            <a:r>
              <a:rPr lang="en-AU" sz="2000" dirty="0">
                <a:solidFill>
                  <a:schemeClr val="bg1"/>
                </a:solidFill>
              </a:rPr>
              <a:t>): Managing infrastructure using code (e.g., Terraform, Ansible) to ensure consistency and scalability.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</a:rPr>
              <a:t>Microservices Architecture: Breaking down applications into smaller, independent services that can be developed and deployed separately.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bg1"/>
                </a:solidFill>
              </a:rPr>
              <a:t>Continuous Monitoring: Keeping track of application performance and security in real-time.</a:t>
            </a:r>
          </a:p>
        </p:txBody>
      </p:sp>
    </p:spTree>
    <p:extLst>
      <p:ext uri="{BB962C8B-B14F-4D97-AF65-F5344CB8AC3E}">
        <p14:creationId xmlns:p14="http://schemas.microsoft.com/office/powerpoint/2010/main" val="403110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A4B-6788-4CA8-55DE-B76AB38F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44" y="655350"/>
            <a:ext cx="8233169" cy="539187"/>
          </a:xfrm>
        </p:spPr>
        <p:txBody>
          <a:bodyPr/>
          <a:lstStyle/>
          <a:p>
            <a:r>
              <a:rPr lang="en-AU" dirty="0"/>
              <a:t>Docker and Kubernetes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DFC7C-82FA-3867-72F9-0B82BB53370A}"/>
              </a:ext>
            </a:extLst>
          </p:cNvPr>
          <p:cNvSpPr txBox="1"/>
          <p:nvPr/>
        </p:nvSpPr>
        <p:spPr>
          <a:xfrm>
            <a:off x="1819373" y="2472671"/>
            <a:ext cx="9332537" cy="29513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AU" sz="2300" dirty="0">
                <a:solidFill>
                  <a:schemeClr val="bg1"/>
                </a:solidFill>
              </a:rPr>
              <a:t>Docker is a platform that automates the deployment of applications inside lightweight, portable containers, ensuring consistency across development, testing, and production environments.</a:t>
            </a:r>
          </a:p>
          <a:p>
            <a:pPr marL="45720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AU" sz="2300" dirty="0">
                <a:solidFill>
                  <a:schemeClr val="bg1"/>
                </a:solidFill>
              </a:rPr>
              <a:t>Kubernetes is an open-source platform for automating the deployment, scaling, and management of containerized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4983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A4B-6788-4CA8-55DE-B76AB38F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44" y="655350"/>
            <a:ext cx="8233169" cy="539187"/>
          </a:xfrm>
        </p:spPr>
        <p:txBody>
          <a:bodyPr/>
          <a:lstStyle/>
          <a:p>
            <a:r>
              <a:rPr lang="en-AU" dirty="0"/>
              <a:t>Cloud Fundamentals ( Azure)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DFC7C-82FA-3867-72F9-0B82BB53370A}"/>
              </a:ext>
            </a:extLst>
          </p:cNvPr>
          <p:cNvSpPr txBox="1"/>
          <p:nvPr/>
        </p:nvSpPr>
        <p:spPr>
          <a:xfrm>
            <a:off x="1564848" y="1887773"/>
            <a:ext cx="9945280" cy="48524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AU" sz="2400" dirty="0">
                <a:solidFill>
                  <a:schemeClr val="bg1"/>
                </a:solidFill>
              </a:rPr>
              <a:t>Cloud computing delivers computing services (servers, storage, databases, networking, software) over the internet ("the cloud") to offer faster innovation, flexible resources, and economies of scale.</a:t>
            </a:r>
          </a:p>
          <a:p>
            <a:pPr algn="just">
              <a:lnSpc>
                <a:spcPct val="120000"/>
              </a:lnSpc>
            </a:pPr>
            <a:endParaRPr lang="en-AU" sz="24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AU" sz="2400" dirty="0">
                <a:solidFill>
                  <a:schemeClr val="bg1"/>
                </a:solidFill>
              </a:rPr>
              <a:t>Cloud Models: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PaaS (Platform as a Service): Offers hardware and software tools over the internet. Example: Azure App Service.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SaaS (Software as a Service): Delivers software applications over the internet on a subscription basis.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IaaS (Infrastructure as a Service): Provides virtualized computing resources over the internet. Example: Azure VMs.</a:t>
            </a:r>
          </a:p>
        </p:txBody>
      </p:sp>
    </p:spTree>
    <p:extLst>
      <p:ext uri="{BB962C8B-B14F-4D97-AF65-F5344CB8AC3E}">
        <p14:creationId xmlns:p14="http://schemas.microsoft.com/office/powerpoint/2010/main" val="258029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A4B-6788-4CA8-55DE-B76AB38F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44" y="655350"/>
            <a:ext cx="8233169" cy="539187"/>
          </a:xfrm>
        </p:spPr>
        <p:txBody>
          <a:bodyPr/>
          <a:lstStyle/>
          <a:p>
            <a:r>
              <a:rPr lang="en-AU" dirty="0"/>
              <a:t>Cloud Fundamentals (Azure)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DFC7C-82FA-3867-72F9-0B82BB53370A}"/>
              </a:ext>
            </a:extLst>
          </p:cNvPr>
          <p:cNvSpPr txBox="1"/>
          <p:nvPr/>
        </p:nvSpPr>
        <p:spPr>
          <a:xfrm>
            <a:off x="1583703" y="1694295"/>
            <a:ext cx="9502220" cy="48524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AU" sz="2400" dirty="0">
                <a:solidFill>
                  <a:schemeClr val="bg1"/>
                </a:solidFill>
              </a:rPr>
              <a:t>Microsoft Azure is a cloud computing platform offering a wide range of services, including computing, analytics, storage, and networking.</a:t>
            </a:r>
          </a:p>
          <a:p>
            <a:pPr algn="just">
              <a:lnSpc>
                <a:spcPct val="120000"/>
              </a:lnSpc>
            </a:pPr>
            <a:endParaRPr lang="en-AU" sz="2400" dirty="0">
              <a:solidFill>
                <a:schemeClr val="bg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AU" sz="2400" dirty="0">
                <a:solidFill>
                  <a:schemeClr val="bg1"/>
                </a:solidFill>
              </a:rPr>
              <a:t>Core Azure Services: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Compute: Azure Virtual Machines, Azure Functions, Azure Kubernetes Service (AKS).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Storage: Azure Blob Storage, Azure File Storage, Azure Data Lake.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Networking: Azure Virtual Network, Azure Load Balancer, Azure DNS.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</a:rPr>
              <a:t>Databases: Azure SQL Database, Azure Cosmos DB, Azure Database for MySQL/PostgreSQL.</a:t>
            </a:r>
          </a:p>
        </p:txBody>
      </p:sp>
    </p:spTree>
    <p:extLst>
      <p:ext uri="{BB962C8B-B14F-4D97-AF65-F5344CB8AC3E}">
        <p14:creationId xmlns:p14="http://schemas.microsoft.com/office/powerpoint/2010/main" val="63589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FC82-DE20-DEE1-DD7A-7FD0DCB1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809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lstra International 2023 Sky 8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2.xml><?xml version="1.0" encoding="utf-8"?>
<a:theme xmlns:a="http://schemas.openxmlformats.org/drawingml/2006/main" name="Telstra International 2023 Sky 6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3.xml><?xml version="1.0" encoding="utf-8"?>
<a:theme xmlns:a="http://schemas.openxmlformats.org/drawingml/2006/main" name="Telstra International 2023 Earth 6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4.xml><?xml version="1.0" encoding="utf-8"?>
<a:theme xmlns:a="http://schemas.openxmlformats.org/drawingml/2006/main" name="Telstra International 2023 Sand 40">
  <a:themeElements>
    <a:clrScheme name="Telstra Corporate 2023">
      <a:dk1>
        <a:srgbClr val="131A35"/>
      </a:dk1>
      <a:lt1>
        <a:srgbClr val="FFFFFF"/>
      </a:lt1>
      <a:dk2>
        <a:srgbClr val="F5EDE2"/>
      </a:dk2>
      <a:lt2>
        <a:srgbClr val="FFFFFF"/>
      </a:lt2>
      <a:accent1>
        <a:srgbClr val="1A2E61"/>
      </a:accent1>
      <a:accent2>
        <a:srgbClr val="0D54FF"/>
      </a:accent2>
      <a:accent3>
        <a:srgbClr val="F96449"/>
      </a:accent3>
      <a:accent4>
        <a:srgbClr val="F44E1A"/>
      </a:accent4>
      <a:accent5>
        <a:srgbClr val="F5EDE2"/>
      </a:accent5>
      <a:accent6>
        <a:srgbClr val="D4CDC3"/>
      </a:accent6>
      <a:hlink>
        <a:srgbClr val="0D54FF"/>
      </a:hlink>
      <a:folHlink>
        <a:srgbClr val="F96449"/>
      </a:folHlink>
    </a:clrScheme>
    <a:fontScheme name="Telstra 2023">
      <a:majorFont>
        <a:latin typeface="Telstra Display Medium"/>
        <a:ea typeface=""/>
        <a:cs typeface=""/>
      </a:majorFont>
      <a:minorFont>
        <a:latin typeface="Telstra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dirty="0" err="1" smtClean="0"/>
        </a:defPPr>
      </a:lstStyle>
    </a:txDef>
  </a:objectDefaults>
  <a:extraClrSchemeLst/>
  <a:custClrLst>
    <a:custClr name="Sky 60">
      <a:srgbClr val="0D54FF"/>
    </a:custClr>
    <a:custClr name="Sky 80">
      <a:srgbClr val="1A2E61"/>
    </a:custClr>
    <a:custClr name="Sky 40">
      <a:srgbClr val="6CC8FE"/>
    </a:custClr>
    <a:custClr name="Sky 20">
      <a:srgbClr val="D8F0FE"/>
    </a:custClr>
    <a:custClr name="Earth 60">
      <a:srgbClr val="F96449"/>
    </a:custClr>
    <a:custClr name="Earth 80">
      <a:srgbClr val="F44E1A"/>
    </a:custClr>
    <a:custClr name="Earth 40">
      <a:srgbClr val="FFAE87"/>
    </a:custClr>
    <a:custClr name="Earth 20">
      <a:srgbClr val="FFDDD1"/>
    </a:custClr>
    <a:custClr name="BLANK">
      <a:srgbClr val="FFFFFF"/>
    </a:custClr>
    <a:custClr name="BLANK">
      <a:srgbClr val="FFFFFF"/>
    </a:custClr>
    <a:custClr name="Sand 40">
      <a:srgbClr val="F5EDE2"/>
    </a:custClr>
    <a:custClr name="Sand 60">
      <a:srgbClr val="D4CDC3"/>
    </a:custClr>
    <a:custClr name="Sand 20">
      <a:srgbClr val="FEF9EF"/>
    </a:custClr>
    <a:custClr name="Grey 80">
      <a:srgbClr val="505050"/>
    </a:custClr>
    <a:custClr name="Grey 60">
      <a:srgbClr val="828282"/>
    </a:custClr>
    <a:custClr name="Grey 40">
      <a:srgbClr val="A0A0A0"/>
    </a:custClr>
    <a:custClr name="Grey 30">
      <a:srgbClr val="C8C8C8"/>
    </a:custClr>
    <a:custClr name="Grey 20">
      <a:srgbClr val="E3E3E3"/>
    </a:custClr>
    <a:custClr name="Grey 10">
      <a:srgbClr val="F4F4F4"/>
    </a:custClr>
    <a:custClr name="BLANK">
      <a:srgbClr val="FFFFFF"/>
    </a:custClr>
    <a:custClr name="Shamrock 60">
      <a:srgbClr val="24A148"/>
    </a:custClr>
    <a:custClr name="Crimson 60">
      <a:srgbClr val="DA1E28"/>
    </a:custClr>
    <a:custClr name="Pinot 60">
      <a:srgbClr val="69001B"/>
    </a:custClr>
  </a:custClrLst>
  <a:extLst>
    <a:ext uri="{05A4C25C-085E-4340-85A3-A5531E510DB2}">
      <thm15:themeFamily xmlns:thm15="http://schemas.microsoft.com/office/thememl/2012/main" name="Office Theme" id="{073F7E60-961C-489B-9E92-614C34D5002D}" vid="{15AC488D-1432-42CB-8ECF-604117EB89B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8184DCE9A30A4FB70881B1DBCC72EE" ma:contentTypeVersion="6" ma:contentTypeDescription="Create a new document." ma:contentTypeScope="" ma:versionID="cd7bbcb6d00a35cbe5e1c2561f50075b">
  <xsd:schema xmlns:xsd="http://www.w3.org/2001/XMLSchema" xmlns:xs="http://www.w3.org/2001/XMLSchema" xmlns:p="http://schemas.microsoft.com/office/2006/metadata/properties" xmlns:ns3="9fdb3aaa-7626-402c-91e6-59ebdf981be3" targetNamespace="http://schemas.microsoft.com/office/2006/metadata/properties" ma:root="true" ma:fieldsID="e0e9eedecef216c18d436548fe247b22" ns3:_="">
    <xsd:import namespace="9fdb3aaa-7626-402c-91e6-59ebdf981be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b3aaa-7626-402c-91e6-59ebdf981be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db3aaa-7626-402c-91e6-59ebdf981be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7DF479-3964-4C8B-8D8D-46A0DA56CC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db3aaa-7626-402c-91e6-59ebdf981b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D6B619-1D33-4F48-8C0F-532B7CDA34A7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9fdb3aaa-7626-402c-91e6-59ebdf981be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C6CE41-FDFB-4720-8ED7-BDA6159FD14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ab56b7-6ec4-4073-8d92-ac7cc2e7a5df}" enabled="1" method="Privileged" siteId="{49dfc6a3-5fb7-49f4-adea-c54e725bb85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3048</TotalTime>
  <Words>485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Telstra Display</vt:lpstr>
      <vt:lpstr>Telstra Display Medium</vt:lpstr>
      <vt:lpstr>Telstra Text</vt:lpstr>
      <vt:lpstr>Telstra Text Medium</vt:lpstr>
      <vt:lpstr>Telstra International 2023 Sky 80</vt:lpstr>
      <vt:lpstr>Telstra International 2023 Sky 60</vt:lpstr>
      <vt:lpstr>Telstra International 2023 Earth 60</vt:lpstr>
      <vt:lpstr>Telstra International 2023 Sand 40</vt:lpstr>
      <vt:lpstr>PowerPoint Presentation</vt:lpstr>
      <vt:lpstr>Topics covered</vt:lpstr>
      <vt:lpstr>DevOps</vt:lpstr>
      <vt:lpstr>DevOps</vt:lpstr>
      <vt:lpstr>Docker and Kubernetes</vt:lpstr>
      <vt:lpstr>Cloud Fundamentals ( Azure)</vt:lpstr>
      <vt:lpstr>Cloud Fundamentals (Azure)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Sharyl Soh</dc:creator>
  <cp:lastModifiedBy>Kaushik, M Kaushik</cp:lastModifiedBy>
  <cp:revision>83</cp:revision>
  <dcterms:created xsi:type="dcterms:W3CDTF">2023-01-16T01:41:14Z</dcterms:created>
  <dcterms:modified xsi:type="dcterms:W3CDTF">2024-08-19T16:37:17Z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0x010100728184DCE9A30A4FB70881B1DBCC72EE</vt:lpwstr>
  </property>
  <property fmtid="{D5CDD505-2E9C-101B-9397-08002B2CF9AE}" pid="3" name="ClassificationContentMarkingFooterLocations">
    <vt:lpwstr>Telstra International 2023 Sky 80:7\Telstra International 2023 Sky 60:9\Telstra International 2023 Earth 60:9\Telstra International 2023 Sand 40:9</vt:lpwstr>
  </property>
  <property fmtid="{D5CDD505-2E9C-101B-9397-08002B2CF9AE}" pid="4" name="ClassificationContentMarkingFooterText">
    <vt:lpwstr>General</vt:lpwstr>
  </property>
  <property fmtid="{D5CDD505-2E9C-101B-9397-08002B2CF9AE}" pid="5" name="MediaServiceImageTags">
    <vt:lpwstr/>
  </property>
</Properties>
</file>