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lay"/>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bold.fntdata"/><Relationship Id="rId16" Type="http://schemas.openxmlformats.org/officeDocument/2006/relationships/font" Target="font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8562da37e5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8562da37e5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b248791a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fb248791a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b248791a0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fb248791a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b248791a0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fb248791a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562da37e5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8562da37e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8562da37e5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28562da37e5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Gradient" showMasterSp="0">
  <p:cSld name="Cover_Gradient">
    <p:bg>
      <p:bgPr>
        <a:solidFill>
          <a:schemeClr val="accent1"/>
        </a:solidFill>
      </p:bgPr>
    </p:bg>
    <p:spTree>
      <p:nvGrpSpPr>
        <p:cNvPr id="17" name="Shape 17"/>
        <p:cNvGrpSpPr/>
        <p:nvPr/>
      </p:nvGrpSpPr>
      <p:grpSpPr>
        <a:xfrm>
          <a:off x="0" y="0"/>
          <a:ext cx="0" cy="0"/>
          <a:chOff x="0" y="0"/>
          <a:chExt cx="0" cy="0"/>
        </a:xfrm>
      </p:grpSpPr>
      <p:sp>
        <p:nvSpPr>
          <p:cNvPr id="18" name="Google Shape;18;p2"/>
          <p:cNvSpPr/>
          <p:nvPr/>
        </p:nvSpPr>
        <p:spPr>
          <a:xfrm flipH="1" rot="10800000">
            <a:off x="0" y="0"/>
            <a:ext cx="11952288" cy="6377168"/>
          </a:xfrm>
          <a:prstGeom prst="round1Rect">
            <a:avLst>
              <a:gd fmla="val 21447" name="adj"/>
            </a:avLst>
          </a:prstGeom>
          <a:gradFill>
            <a:gsLst>
              <a:gs pos="0">
                <a:srgbClr val="0D54FF">
                  <a:alpha val="0"/>
                </a:srgbClr>
              </a:gs>
              <a:gs pos="35000">
                <a:srgbClr val="0D54FF">
                  <a:alpha val="0"/>
                </a:srgbClr>
              </a:gs>
              <a:gs pos="100000">
                <a:srgbClr val="0D54FF">
                  <a:alpha val="8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txBox="1"/>
          <p:nvPr>
            <p:ph idx="1" type="body"/>
          </p:nvPr>
        </p:nvSpPr>
        <p:spPr>
          <a:xfrm>
            <a:off x="477839" y="2645371"/>
            <a:ext cx="4625974"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chemeClr val="accent3"/>
              </a:buClr>
              <a:buSzPts val="4000"/>
              <a:buNone/>
              <a:defRPr sz="4000">
                <a:solidFill>
                  <a:schemeClr val="accent3"/>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800"/>
              <a:buNone/>
              <a:defRPr sz="1800">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0" name="Google Shape;20;p2"/>
          <p:cNvPicPr preferRelativeResize="0"/>
          <p:nvPr/>
        </p:nvPicPr>
        <p:blipFill rotWithShape="1">
          <a:blip r:embed="rId2">
            <a:alphaModFix/>
          </a:blip>
          <a:srcRect b="0" l="0" r="0" t="0"/>
          <a:stretch/>
        </p:blipFill>
        <p:spPr>
          <a:xfrm>
            <a:off x="477839"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_Solid + Keyline" showMasterSp="0">
  <p:cSld name="Divider_Solid + Keyline">
    <p:bg>
      <p:bgPr>
        <a:solidFill>
          <a:schemeClr val="accent1"/>
        </a:solidFill>
      </p:bgPr>
    </p:bg>
    <p:spTree>
      <p:nvGrpSpPr>
        <p:cNvPr id="71" name="Shape 71"/>
        <p:cNvGrpSpPr/>
        <p:nvPr/>
      </p:nvGrpSpPr>
      <p:grpSpPr>
        <a:xfrm>
          <a:off x="0" y="0"/>
          <a:ext cx="0" cy="0"/>
          <a:chOff x="0" y="0"/>
          <a:chExt cx="0" cy="0"/>
        </a:xfrm>
      </p:grpSpPr>
      <p:sp>
        <p:nvSpPr>
          <p:cNvPr id="72" name="Google Shape;72;p11"/>
          <p:cNvSpPr/>
          <p:nvPr/>
        </p:nvSpPr>
        <p:spPr>
          <a:xfrm flipH="1" rot="10800000">
            <a:off x="-1586" y="-3"/>
            <a:ext cx="9731374" cy="5788028"/>
          </a:xfrm>
          <a:prstGeom prst="round1Rect">
            <a:avLst>
              <a:gd fmla="val 27151"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11"/>
          <p:cNvSpPr txBox="1"/>
          <p:nvPr>
            <p:ph type="title"/>
          </p:nvPr>
        </p:nvSpPr>
        <p:spPr>
          <a:xfrm>
            <a:off x="477838" y="3041651"/>
            <a:ext cx="3744912" cy="1062407"/>
          </a:xfrm>
          <a:prstGeom prst="rect">
            <a:avLst/>
          </a:prstGeom>
          <a:noFill/>
          <a:ln>
            <a:noFill/>
          </a:ln>
        </p:spPr>
        <p:txBody>
          <a:bodyPr anchorCtr="0" anchor="t" bIns="0" lIns="0" spcFirstLastPara="1" rIns="0" wrap="square" tIns="0">
            <a:spAutoFit/>
          </a:bodyPr>
          <a:lstStyle>
            <a:lvl1pPr lvl="0" algn="l">
              <a:lnSpc>
                <a:spcPct val="85000"/>
              </a:lnSpc>
              <a:spcBef>
                <a:spcPts val="0"/>
              </a:spcBef>
              <a:spcAft>
                <a:spcPts val="0"/>
              </a:spcAft>
              <a:buClr>
                <a:srgbClr val="6CC8FE"/>
              </a:buClr>
              <a:buSzPts val="4000"/>
              <a:buFont typeface="Play"/>
              <a:buNone/>
              <a:defRPr sz="4000">
                <a:solidFill>
                  <a:srgbClr val="6CC8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4" name="Google Shape;74;p11"/>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Image Mask">
  <p:cSld name="Agenda_Image Mask">
    <p:bg>
      <p:bgPr>
        <a:solidFill>
          <a:schemeClr val="dk2"/>
        </a:solidFill>
      </p:bgPr>
    </p:bg>
    <p:spTree>
      <p:nvGrpSpPr>
        <p:cNvPr id="75" name="Shape 75"/>
        <p:cNvGrpSpPr/>
        <p:nvPr/>
      </p:nvGrpSpPr>
      <p:grpSpPr>
        <a:xfrm>
          <a:off x="0" y="0"/>
          <a:ext cx="0" cy="0"/>
          <a:chOff x="0" y="0"/>
          <a:chExt cx="0" cy="0"/>
        </a:xfrm>
      </p:grpSpPr>
      <p:sp>
        <p:nvSpPr>
          <p:cNvPr id="76" name="Google Shape;76;p12"/>
          <p:cNvSpPr/>
          <p:nvPr>
            <p:ph idx="2" type="pic"/>
          </p:nvPr>
        </p:nvSpPr>
        <p:spPr>
          <a:xfrm>
            <a:off x="5324474" y="1462088"/>
            <a:ext cx="6867522" cy="5395912"/>
          </a:xfrm>
          <a:prstGeom prst="rect">
            <a:avLst/>
          </a:prstGeom>
          <a:solidFill>
            <a:srgbClr val="E3E3E3"/>
          </a:solidFill>
          <a:ln>
            <a:noFill/>
          </a:ln>
        </p:spPr>
      </p:sp>
      <p:sp>
        <p:nvSpPr>
          <p:cNvPr id="77" name="Google Shape;77;p12"/>
          <p:cNvSpPr txBox="1"/>
          <p:nvPr>
            <p:ph type="title"/>
          </p:nvPr>
        </p:nvSpPr>
        <p:spPr>
          <a:xfrm>
            <a:off x="477838" y="477838"/>
            <a:ext cx="4625975" cy="787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4000"/>
              <a:buFont typeface="Pla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80" name="Google Shape;80;p12"/>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 type="body"/>
          </p:nvPr>
        </p:nvSpPr>
        <p:spPr>
          <a:xfrm>
            <a:off x="477838" y="1797050"/>
            <a:ext cx="30938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3" type="body"/>
          </p:nvPr>
        </p:nvSpPr>
        <p:spPr>
          <a:xfrm>
            <a:off x="1009649" y="1800769"/>
            <a:ext cx="3654425"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4" type="body"/>
          </p:nvPr>
        </p:nvSpPr>
        <p:spPr>
          <a:xfrm>
            <a:off x="477838" y="2662417"/>
            <a:ext cx="371897"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2"/>
          <p:cNvSpPr txBox="1"/>
          <p:nvPr>
            <p:ph idx="5" type="body"/>
          </p:nvPr>
        </p:nvSpPr>
        <p:spPr>
          <a:xfrm>
            <a:off x="1009649" y="2666136"/>
            <a:ext cx="3654425"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6" type="body"/>
          </p:nvPr>
        </p:nvSpPr>
        <p:spPr>
          <a:xfrm>
            <a:off x="477838" y="3527784"/>
            <a:ext cx="381515"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2"/>
          <p:cNvSpPr txBox="1"/>
          <p:nvPr>
            <p:ph idx="7" type="body"/>
          </p:nvPr>
        </p:nvSpPr>
        <p:spPr>
          <a:xfrm>
            <a:off x="1009649" y="3531503"/>
            <a:ext cx="3654425"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2"/>
          <p:cNvSpPr txBox="1"/>
          <p:nvPr>
            <p:ph idx="8" type="body"/>
          </p:nvPr>
        </p:nvSpPr>
        <p:spPr>
          <a:xfrm>
            <a:off x="477838" y="4393151"/>
            <a:ext cx="413575"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
          <p:cNvSpPr txBox="1"/>
          <p:nvPr>
            <p:ph idx="9" type="body"/>
          </p:nvPr>
        </p:nvSpPr>
        <p:spPr>
          <a:xfrm>
            <a:off x="1009649" y="4396870"/>
            <a:ext cx="3654425"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2"/>
          <p:cNvSpPr txBox="1"/>
          <p:nvPr>
            <p:ph idx="13" type="body"/>
          </p:nvPr>
        </p:nvSpPr>
        <p:spPr>
          <a:xfrm>
            <a:off x="477838" y="5258518"/>
            <a:ext cx="383118"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2"/>
          <p:cNvSpPr txBox="1"/>
          <p:nvPr>
            <p:ph idx="14" type="body"/>
          </p:nvPr>
        </p:nvSpPr>
        <p:spPr>
          <a:xfrm>
            <a:off x="1009649" y="5262237"/>
            <a:ext cx="3654425"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dk2"/>
        </a:solidFill>
      </p:bgPr>
    </p:bg>
    <p:spTree>
      <p:nvGrpSpPr>
        <p:cNvPr id="91" name="Shape 91"/>
        <p:cNvGrpSpPr/>
        <p:nvPr/>
      </p:nvGrpSpPr>
      <p:grpSpPr>
        <a:xfrm>
          <a:off x="0" y="0"/>
          <a:ext cx="0" cy="0"/>
          <a:chOff x="0" y="0"/>
          <a:chExt cx="0" cy="0"/>
        </a:xfrm>
      </p:grpSpPr>
      <p:sp>
        <p:nvSpPr>
          <p:cNvPr id="92" name="Google Shape;92;p13"/>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94" name="Google Shape;94;p13"/>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 type="body"/>
          </p:nvPr>
        </p:nvSpPr>
        <p:spPr>
          <a:xfrm>
            <a:off x="477839" y="477838"/>
            <a:ext cx="9251949"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3"/>
          <p:cNvSpPr txBox="1"/>
          <p:nvPr>
            <p:ph idx="2" type="body"/>
          </p:nvPr>
        </p:nvSpPr>
        <p:spPr>
          <a:xfrm>
            <a:off x="477838" y="1657350"/>
            <a:ext cx="11234737" cy="432752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Content">
  <p:cSld name="Title and 2 Column Content">
    <p:spTree>
      <p:nvGrpSpPr>
        <p:cNvPr id="97" name="Shape 97"/>
        <p:cNvGrpSpPr/>
        <p:nvPr/>
      </p:nvGrpSpPr>
      <p:grpSpPr>
        <a:xfrm>
          <a:off x="0" y="0"/>
          <a:ext cx="0" cy="0"/>
          <a:chOff x="0" y="0"/>
          <a:chExt cx="0" cy="0"/>
        </a:xfrm>
      </p:grpSpPr>
      <p:sp>
        <p:nvSpPr>
          <p:cNvPr id="98" name="Google Shape;98;p14"/>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00" name="Google Shape;100;p14"/>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 type="body"/>
          </p:nvPr>
        </p:nvSpPr>
        <p:spPr>
          <a:xfrm>
            <a:off x="477839" y="477838"/>
            <a:ext cx="9251949"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4"/>
          <p:cNvSpPr txBox="1"/>
          <p:nvPr>
            <p:ph idx="2" type="body"/>
          </p:nvPr>
        </p:nvSpPr>
        <p:spPr>
          <a:xfrm>
            <a:off x="477838" y="1657350"/>
            <a:ext cx="5284800" cy="432752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4"/>
          <p:cNvSpPr txBox="1"/>
          <p:nvPr>
            <p:ph idx="3" type="body"/>
          </p:nvPr>
        </p:nvSpPr>
        <p:spPr>
          <a:xfrm>
            <a:off x="6426200" y="1657350"/>
            <a:ext cx="5284788" cy="4327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3, 2/3 Column Content">
  <p:cSld name="Title and 1/3, 2/3 Column Content">
    <p:bg>
      <p:bgPr>
        <a:solidFill>
          <a:schemeClr val="dk2"/>
        </a:solidFill>
      </p:bgPr>
    </p:bg>
    <p:spTree>
      <p:nvGrpSpPr>
        <p:cNvPr id="104" name="Shape 104"/>
        <p:cNvGrpSpPr/>
        <p:nvPr/>
      </p:nvGrpSpPr>
      <p:grpSpPr>
        <a:xfrm>
          <a:off x="0" y="0"/>
          <a:ext cx="0" cy="0"/>
          <a:chOff x="0" y="0"/>
          <a:chExt cx="0" cy="0"/>
        </a:xfrm>
      </p:grpSpPr>
      <p:sp>
        <p:nvSpPr>
          <p:cNvPr id="105" name="Google Shape;105;p15"/>
          <p:cNvSpPr/>
          <p:nvPr/>
        </p:nvSpPr>
        <p:spPr>
          <a:xfrm flipH="1">
            <a:off x="4443413" y="1462088"/>
            <a:ext cx="7761287" cy="5395912"/>
          </a:xfrm>
          <a:custGeom>
            <a:rect b="b" l="l" r="r" t="t"/>
            <a:pathLst>
              <a:path extrusionOk="0" h="5395912" w="7761287">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15"/>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5"/>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08" name="Google Shape;108;p15"/>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 type="body"/>
          </p:nvPr>
        </p:nvSpPr>
        <p:spPr>
          <a:xfrm>
            <a:off x="477839" y="477838"/>
            <a:ext cx="9251949"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5"/>
          <p:cNvSpPr txBox="1"/>
          <p:nvPr>
            <p:ph idx="2" type="body"/>
          </p:nvPr>
        </p:nvSpPr>
        <p:spPr>
          <a:xfrm>
            <a:off x="477838" y="2266244"/>
            <a:ext cx="3524400" cy="371863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5"/>
          <p:cNvSpPr txBox="1"/>
          <p:nvPr>
            <p:ph idx="3" type="body"/>
          </p:nvPr>
        </p:nvSpPr>
        <p:spPr>
          <a:xfrm>
            <a:off x="5095456" y="2266244"/>
            <a:ext cx="6609600" cy="37188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3"/>
              </a:buClr>
              <a:buSzPts val="1800"/>
              <a:buNone/>
              <a:defRPr>
                <a:solidFill>
                  <a:schemeClr val="accent3"/>
                </a:solidFill>
              </a:defRPr>
            </a:lvl1pPr>
            <a:lvl2pPr indent="-228600" lvl="1" marL="914400" algn="l">
              <a:lnSpc>
                <a:spcPct val="120000"/>
              </a:lnSpc>
              <a:spcBef>
                <a:spcPts val="600"/>
              </a:spcBef>
              <a:spcAft>
                <a:spcPts val="0"/>
              </a:spcAft>
              <a:buClr>
                <a:schemeClr val="lt1"/>
              </a:buClr>
              <a:buSzPts val="1600"/>
              <a:buNone/>
              <a:defRPr>
                <a:solidFill>
                  <a:schemeClr val="lt1"/>
                </a:solidFill>
              </a:defRPr>
            </a:lvl2pPr>
            <a:lvl3pPr indent="-330200" lvl="2" marL="1371600" algn="l">
              <a:lnSpc>
                <a:spcPct val="120000"/>
              </a:lnSpc>
              <a:spcBef>
                <a:spcPts val="600"/>
              </a:spcBef>
              <a:spcAft>
                <a:spcPts val="0"/>
              </a:spcAft>
              <a:buClr>
                <a:schemeClr val="lt1"/>
              </a:buClr>
              <a:buSzPts val="1600"/>
              <a:buChar char="•"/>
              <a:defRPr>
                <a:solidFill>
                  <a:schemeClr val="lt1"/>
                </a:solidFill>
              </a:defRPr>
            </a:lvl3pPr>
            <a:lvl4pPr indent="-330200" lvl="3" marL="1828800" algn="l">
              <a:lnSpc>
                <a:spcPct val="120000"/>
              </a:lnSpc>
              <a:spcBef>
                <a:spcPts val="600"/>
              </a:spcBef>
              <a:spcAft>
                <a:spcPts val="0"/>
              </a:spcAft>
              <a:buClr>
                <a:schemeClr val="lt1"/>
              </a:buClr>
              <a:buSzPts val="1600"/>
              <a:buChar char="•"/>
              <a:defRPr>
                <a:solidFill>
                  <a:schemeClr val="lt1"/>
                </a:solidFill>
              </a:defRPr>
            </a:lvl4pPr>
            <a:lvl5pPr indent="-330200" lvl="4" marL="2286000" algn="l">
              <a:lnSpc>
                <a:spcPct val="120000"/>
              </a:lnSpc>
              <a:spcBef>
                <a:spcPts val="600"/>
              </a:spcBef>
              <a:spcAft>
                <a:spcPts val="0"/>
              </a:spcAft>
              <a:buClr>
                <a:schemeClr val="lt1"/>
              </a:buClr>
              <a:buSzPts val="16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3 Content, 2/3 Image">
  <p:cSld name="Title and 1/3 Content, 2/3 Image">
    <p:bg>
      <p:bgPr>
        <a:solidFill>
          <a:schemeClr val="dk2"/>
        </a:solidFill>
      </p:bgPr>
    </p:bg>
    <p:spTree>
      <p:nvGrpSpPr>
        <p:cNvPr id="112" name="Shape 112"/>
        <p:cNvGrpSpPr/>
        <p:nvPr/>
      </p:nvGrpSpPr>
      <p:grpSpPr>
        <a:xfrm>
          <a:off x="0" y="0"/>
          <a:ext cx="0" cy="0"/>
          <a:chOff x="0" y="0"/>
          <a:chExt cx="0" cy="0"/>
        </a:xfrm>
      </p:grpSpPr>
      <p:sp>
        <p:nvSpPr>
          <p:cNvPr id="113" name="Google Shape;113;p16"/>
          <p:cNvSpPr/>
          <p:nvPr>
            <p:ph idx="2" type="pic"/>
          </p:nvPr>
        </p:nvSpPr>
        <p:spPr>
          <a:xfrm>
            <a:off x="0" y="0"/>
            <a:ext cx="6645275" cy="6858000"/>
          </a:xfrm>
          <a:prstGeom prst="round1Rect">
            <a:avLst>
              <a:gd fmla="val 8586" name="adj"/>
            </a:avLst>
          </a:prstGeom>
          <a:solidFill>
            <a:srgbClr val="E3E3E3"/>
          </a:solidFill>
          <a:ln>
            <a:noFill/>
          </a:ln>
        </p:spPr>
      </p:sp>
      <p:sp>
        <p:nvSpPr>
          <p:cNvPr id="114" name="Google Shape;114;p16"/>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6"/>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b="0" i="0" sz="800" u="none" cap="none" strike="noStrike">
                <a:solidFill>
                  <a:schemeClr val="lt1"/>
                </a:solidFill>
                <a:latin typeface="Arial"/>
                <a:ea typeface="Arial"/>
                <a:cs typeface="Arial"/>
                <a:sym typeface="Arial"/>
              </a:defRPr>
            </a:lvl1pPr>
            <a:lvl2pPr indent="0" lvl="1" marL="0" algn="l">
              <a:spcBef>
                <a:spcPts val="0"/>
              </a:spcBef>
              <a:buNone/>
              <a:defRPr b="0" i="0" sz="800" u="none" cap="none" strike="noStrike">
                <a:solidFill>
                  <a:schemeClr val="lt1"/>
                </a:solidFill>
                <a:latin typeface="Arial"/>
                <a:ea typeface="Arial"/>
                <a:cs typeface="Arial"/>
                <a:sym typeface="Arial"/>
              </a:defRPr>
            </a:lvl2pPr>
            <a:lvl3pPr indent="0" lvl="2" marL="0" algn="l">
              <a:spcBef>
                <a:spcPts val="0"/>
              </a:spcBef>
              <a:buNone/>
              <a:defRPr b="0" i="0" sz="800" u="none" cap="none" strike="noStrike">
                <a:solidFill>
                  <a:schemeClr val="lt1"/>
                </a:solidFill>
                <a:latin typeface="Arial"/>
                <a:ea typeface="Arial"/>
                <a:cs typeface="Arial"/>
                <a:sym typeface="Arial"/>
              </a:defRPr>
            </a:lvl3pPr>
            <a:lvl4pPr indent="0" lvl="3" marL="0" algn="l">
              <a:spcBef>
                <a:spcPts val="0"/>
              </a:spcBef>
              <a:buNone/>
              <a:defRPr b="0" i="0" sz="800" u="none" cap="none" strike="noStrike">
                <a:solidFill>
                  <a:schemeClr val="lt1"/>
                </a:solidFill>
                <a:latin typeface="Arial"/>
                <a:ea typeface="Arial"/>
                <a:cs typeface="Arial"/>
                <a:sym typeface="Arial"/>
              </a:defRPr>
            </a:lvl4pPr>
            <a:lvl5pPr indent="0" lvl="4" marL="0" algn="l">
              <a:spcBef>
                <a:spcPts val="0"/>
              </a:spcBef>
              <a:buNone/>
              <a:defRPr b="0" i="0" sz="800" u="none" cap="none" strike="noStrike">
                <a:solidFill>
                  <a:schemeClr val="lt1"/>
                </a:solidFill>
                <a:latin typeface="Arial"/>
                <a:ea typeface="Arial"/>
                <a:cs typeface="Arial"/>
                <a:sym typeface="Arial"/>
              </a:defRPr>
            </a:lvl5pPr>
            <a:lvl6pPr indent="0" lvl="5" marL="0" algn="l">
              <a:spcBef>
                <a:spcPts val="0"/>
              </a:spcBef>
              <a:buNone/>
              <a:defRPr b="0" i="0" sz="800" u="none" cap="none" strike="noStrike">
                <a:solidFill>
                  <a:schemeClr val="lt1"/>
                </a:solidFill>
                <a:latin typeface="Arial"/>
                <a:ea typeface="Arial"/>
                <a:cs typeface="Arial"/>
                <a:sym typeface="Arial"/>
              </a:defRPr>
            </a:lvl6pPr>
            <a:lvl7pPr indent="0" lvl="6" marL="0" algn="l">
              <a:spcBef>
                <a:spcPts val="0"/>
              </a:spcBef>
              <a:buNone/>
              <a:defRPr b="0" i="0" sz="800" u="none" cap="none" strike="noStrike">
                <a:solidFill>
                  <a:schemeClr val="lt1"/>
                </a:solidFill>
                <a:latin typeface="Arial"/>
                <a:ea typeface="Arial"/>
                <a:cs typeface="Arial"/>
                <a:sym typeface="Arial"/>
              </a:defRPr>
            </a:lvl7pPr>
            <a:lvl8pPr indent="0" lvl="7" marL="0" algn="l">
              <a:spcBef>
                <a:spcPts val="0"/>
              </a:spcBef>
              <a:buNone/>
              <a:defRPr b="0" i="0" sz="800" u="none" cap="none" strike="noStrike">
                <a:solidFill>
                  <a:schemeClr val="lt1"/>
                </a:solidFill>
                <a:latin typeface="Arial"/>
                <a:ea typeface="Arial"/>
                <a:cs typeface="Arial"/>
                <a:sym typeface="Arial"/>
              </a:defRPr>
            </a:lvl8pPr>
            <a:lvl9pPr indent="0" lvl="8" marL="0" algn="l">
              <a:spcBef>
                <a:spcPts val="0"/>
              </a:spcBef>
              <a:buNone/>
              <a:defRPr b="0"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16" name="Google Shape;116;p16"/>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7104063" y="1462088"/>
            <a:ext cx="4608512" cy="7874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6"/>
          <p:cNvSpPr txBox="1"/>
          <p:nvPr>
            <p:ph idx="3" type="body"/>
          </p:nvPr>
        </p:nvSpPr>
        <p:spPr>
          <a:xfrm>
            <a:off x="7086600" y="2641600"/>
            <a:ext cx="4613025" cy="334327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lumn Content">
  <p:cSld name="Title and 3 Column Content">
    <p:spTree>
      <p:nvGrpSpPr>
        <p:cNvPr id="119" name="Shape 119"/>
        <p:cNvGrpSpPr/>
        <p:nvPr/>
      </p:nvGrpSpPr>
      <p:grpSpPr>
        <a:xfrm>
          <a:off x="0" y="0"/>
          <a:ext cx="0" cy="0"/>
          <a:chOff x="0" y="0"/>
          <a:chExt cx="0" cy="0"/>
        </a:xfrm>
      </p:grpSpPr>
      <p:sp>
        <p:nvSpPr>
          <p:cNvPr id="120" name="Google Shape;120;p17"/>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7"/>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22" name="Google Shape;122;p17"/>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7"/>
          <p:cNvSpPr txBox="1"/>
          <p:nvPr>
            <p:ph idx="1" type="body"/>
          </p:nvPr>
        </p:nvSpPr>
        <p:spPr>
          <a:xfrm>
            <a:off x="477839" y="477838"/>
            <a:ext cx="9251949"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7"/>
          <p:cNvSpPr txBox="1"/>
          <p:nvPr>
            <p:ph idx="2" type="body"/>
          </p:nvPr>
        </p:nvSpPr>
        <p:spPr>
          <a:xfrm>
            <a:off x="477838" y="1657350"/>
            <a:ext cx="3304800" cy="432752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7"/>
          <p:cNvSpPr txBox="1"/>
          <p:nvPr>
            <p:ph idx="3" type="body"/>
          </p:nvPr>
        </p:nvSpPr>
        <p:spPr>
          <a:xfrm>
            <a:off x="4442619" y="1657350"/>
            <a:ext cx="3304800" cy="4327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7"/>
          <p:cNvSpPr txBox="1"/>
          <p:nvPr>
            <p:ph idx="4" type="body"/>
          </p:nvPr>
        </p:nvSpPr>
        <p:spPr>
          <a:xfrm>
            <a:off x="8407400" y="1657350"/>
            <a:ext cx="3305175" cy="432752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2x Text w/ Icon">
  <p:cSld name="Title, Image, 2x Text w/ Icon">
    <p:bg>
      <p:bgPr>
        <a:solidFill>
          <a:schemeClr val="dk2"/>
        </a:solidFill>
      </p:bgPr>
    </p:bg>
    <p:spTree>
      <p:nvGrpSpPr>
        <p:cNvPr id="127" name="Shape 127"/>
        <p:cNvGrpSpPr/>
        <p:nvPr/>
      </p:nvGrpSpPr>
      <p:grpSpPr>
        <a:xfrm>
          <a:off x="0" y="0"/>
          <a:ext cx="0" cy="0"/>
          <a:chOff x="0" y="0"/>
          <a:chExt cx="0" cy="0"/>
        </a:xfrm>
      </p:grpSpPr>
      <p:sp>
        <p:nvSpPr>
          <p:cNvPr id="128" name="Google Shape;128;p18"/>
          <p:cNvSpPr/>
          <p:nvPr>
            <p:ph idx="2" type="pic"/>
          </p:nvPr>
        </p:nvSpPr>
        <p:spPr>
          <a:xfrm>
            <a:off x="477838" y="1857375"/>
            <a:ext cx="773112" cy="773113"/>
          </a:xfrm>
          <a:prstGeom prst="rect">
            <a:avLst/>
          </a:prstGeom>
          <a:noFill/>
          <a:ln>
            <a:noFill/>
          </a:ln>
        </p:spPr>
      </p:sp>
      <p:sp>
        <p:nvSpPr>
          <p:cNvPr id="129" name="Google Shape;129;p18"/>
          <p:cNvSpPr/>
          <p:nvPr>
            <p:ph idx="3" type="pic"/>
          </p:nvPr>
        </p:nvSpPr>
        <p:spPr>
          <a:xfrm>
            <a:off x="7967661" y="-1"/>
            <a:ext cx="4224337" cy="5984876"/>
          </a:xfrm>
          <a:prstGeom prst="rect">
            <a:avLst/>
          </a:prstGeom>
          <a:solidFill>
            <a:srgbClr val="E3E3E3"/>
          </a:solidFill>
          <a:ln>
            <a:noFill/>
          </a:ln>
        </p:spPr>
      </p:sp>
      <p:sp>
        <p:nvSpPr>
          <p:cNvPr id="130" name="Google Shape;130;p18"/>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32" name="Google Shape;132;p18"/>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 type="body"/>
          </p:nvPr>
        </p:nvSpPr>
        <p:spPr>
          <a:xfrm>
            <a:off x="477839" y="477838"/>
            <a:ext cx="6829200"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8"/>
          <p:cNvSpPr/>
          <p:nvPr>
            <p:ph idx="4" type="pic"/>
          </p:nvPr>
        </p:nvSpPr>
        <p:spPr>
          <a:xfrm>
            <a:off x="4442619" y="1857375"/>
            <a:ext cx="773112" cy="773113"/>
          </a:xfrm>
          <a:prstGeom prst="rect">
            <a:avLst/>
          </a:prstGeom>
          <a:noFill/>
          <a:ln>
            <a:noFill/>
          </a:ln>
        </p:spPr>
      </p:sp>
      <p:sp>
        <p:nvSpPr>
          <p:cNvPr id="135" name="Google Shape;135;p18"/>
          <p:cNvSpPr txBox="1"/>
          <p:nvPr>
            <p:ph idx="5" type="body"/>
          </p:nvPr>
        </p:nvSpPr>
        <p:spPr>
          <a:xfrm>
            <a:off x="477838" y="3035299"/>
            <a:ext cx="3305175" cy="255587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4"/>
              </a:buClr>
              <a:buSzPts val="1800"/>
              <a:buNone/>
              <a:defRPr>
                <a:solidFill>
                  <a:schemeClr val="accent4"/>
                </a:solidFill>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8"/>
          <p:cNvSpPr txBox="1"/>
          <p:nvPr>
            <p:ph idx="6" type="body"/>
          </p:nvPr>
        </p:nvSpPr>
        <p:spPr>
          <a:xfrm>
            <a:off x="4442619" y="3035299"/>
            <a:ext cx="3304800" cy="255587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4"/>
              </a:buClr>
              <a:buSzPts val="1800"/>
              <a:buNone/>
              <a:defRPr>
                <a:solidFill>
                  <a:schemeClr val="accent4"/>
                </a:solidFill>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8"/>
          <p:cNvSpPr txBox="1"/>
          <p:nvPr>
            <p:ph idx="7" type="body"/>
          </p:nvPr>
        </p:nvSpPr>
        <p:spPr>
          <a:xfrm>
            <a:off x="10271463" y="574911"/>
            <a:ext cx="328522" cy="298544"/>
          </a:xfrm>
          <a:prstGeom prst="rect">
            <a:avLst/>
          </a:prstGeom>
          <a:solidFill>
            <a:schemeClr val="accent3"/>
          </a:solidFill>
          <a:ln cap="flat" cmpd="sng" w="9525">
            <a:solidFill>
              <a:schemeClr val="accent3">
                <a:alpha val="0"/>
              </a:schemeClr>
            </a:solidFill>
            <a:prstDash val="solid"/>
            <a:round/>
            <a:headEnd len="sm" w="sm" type="none"/>
            <a:tailEnd len="sm" w="sm" type="none"/>
          </a:ln>
        </p:spPr>
        <p:txBody>
          <a:bodyPr anchorCtr="0" anchor="t" bIns="0" lIns="0" spcFirstLastPara="1" rIns="0" wrap="square" tIns="0">
            <a:noAutofit/>
          </a:bodyPr>
          <a:lstStyle>
            <a:lvl1pPr indent="-228600" lvl="0" marL="457200" algn="l">
              <a:lnSpc>
                <a:spcPct val="90000"/>
              </a:lnSpc>
              <a:spcBef>
                <a:spcPts val="1000"/>
              </a:spcBef>
              <a:spcAft>
                <a:spcPts val="0"/>
              </a:spcAft>
              <a:buSzPts val="600"/>
              <a:buNone/>
              <a:defRPr sz="600"/>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8"/>
          <p:cNvSpPr txBox="1"/>
          <p:nvPr>
            <p:ph idx="8" type="body"/>
          </p:nvPr>
        </p:nvSpPr>
        <p:spPr>
          <a:xfrm>
            <a:off x="10342705" y="477457"/>
            <a:ext cx="1369883" cy="289951"/>
          </a:xfrm>
          <a:prstGeom prst="rect">
            <a:avLst/>
          </a:prstGeom>
          <a:solidFill>
            <a:schemeClr val="lt2"/>
          </a:solidFill>
          <a:ln cap="flat" cmpd="sng" w="9525">
            <a:solidFill>
              <a:schemeClr val="lt1">
                <a:alpha val="0"/>
              </a:schemeClr>
            </a:solidFill>
            <a:prstDash val="solid"/>
            <a:round/>
            <a:headEnd len="sm" w="sm" type="none"/>
            <a:tailEnd len="sm" w="sm" type="none"/>
          </a:ln>
        </p:spPr>
        <p:txBody>
          <a:bodyPr anchorCtr="0" anchor="t" bIns="0" lIns="0" spcFirstLastPara="1" rIns="0" wrap="square" tIns="0">
            <a:noAutofit/>
          </a:bodyPr>
          <a:lstStyle>
            <a:lvl1pPr indent="-228600" lvl="0" marL="457200" algn="l">
              <a:lnSpc>
                <a:spcPct val="90000"/>
              </a:lnSpc>
              <a:spcBef>
                <a:spcPts val="1000"/>
              </a:spcBef>
              <a:spcAft>
                <a:spcPts val="0"/>
              </a:spcAft>
              <a:buSzPts val="600"/>
              <a:buNone/>
              <a:defRPr sz="600"/>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x Text w/ Icon">
  <p:cSld name="Title, 3x Text w/ Icon">
    <p:bg>
      <p:bgPr>
        <a:solidFill>
          <a:schemeClr val="dk2"/>
        </a:solidFill>
      </p:bgPr>
    </p:bg>
    <p:spTree>
      <p:nvGrpSpPr>
        <p:cNvPr id="139" name="Shape 139"/>
        <p:cNvGrpSpPr/>
        <p:nvPr/>
      </p:nvGrpSpPr>
      <p:grpSpPr>
        <a:xfrm>
          <a:off x="0" y="0"/>
          <a:ext cx="0" cy="0"/>
          <a:chOff x="0" y="0"/>
          <a:chExt cx="0" cy="0"/>
        </a:xfrm>
      </p:grpSpPr>
      <p:sp>
        <p:nvSpPr>
          <p:cNvPr id="140" name="Google Shape;140;p19"/>
          <p:cNvSpPr/>
          <p:nvPr/>
        </p:nvSpPr>
        <p:spPr>
          <a:xfrm flipH="1" rot="10800000">
            <a:off x="0" y="-2"/>
            <a:ext cx="9963150" cy="3232152"/>
          </a:xfrm>
          <a:custGeom>
            <a:rect b="b" l="l" r="r" t="t"/>
            <a:pathLst>
              <a:path extrusionOk="0" h="3232152" w="9963150">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19"/>
          <p:cNvSpPr/>
          <p:nvPr>
            <p:ph idx="2" type="pic"/>
          </p:nvPr>
        </p:nvSpPr>
        <p:spPr>
          <a:xfrm>
            <a:off x="477838" y="2060572"/>
            <a:ext cx="773112" cy="773113"/>
          </a:xfrm>
          <a:prstGeom prst="rect">
            <a:avLst/>
          </a:prstGeom>
          <a:noFill/>
          <a:ln>
            <a:noFill/>
          </a:ln>
        </p:spPr>
      </p:sp>
      <p:sp>
        <p:nvSpPr>
          <p:cNvPr id="142" name="Google Shape;142;p19"/>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9"/>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44" name="Google Shape;144;p19"/>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9"/>
          <p:cNvSpPr txBox="1"/>
          <p:nvPr>
            <p:ph idx="1" type="body"/>
          </p:nvPr>
        </p:nvSpPr>
        <p:spPr>
          <a:xfrm>
            <a:off x="477839" y="477838"/>
            <a:ext cx="9031286"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6CC8FE"/>
              </a:buClr>
              <a:buSzPts val="3200"/>
              <a:buNone/>
              <a:defRPr sz="3200">
                <a:solidFill>
                  <a:srgbClr val="6CC8FE"/>
                </a:solidFill>
                <a:latin typeface="Play"/>
                <a:ea typeface="Play"/>
                <a:cs typeface="Play"/>
                <a:sym typeface="Play"/>
              </a:defRPr>
            </a:lvl1pPr>
            <a:lvl2pPr indent="-228600" lvl="1" marL="914400" algn="l">
              <a:lnSpc>
                <a:spcPct val="90000"/>
              </a:lnSpc>
              <a:spcBef>
                <a:spcPts val="0"/>
              </a:spcBef>
              <a:spcAft>
                <a:spcPts val="0"/>
              </a:spcAft>
              <a:buClr>
                <a:schemeClr val="lt1"/>
              </a:buClr>
              <a:buSzPts val="2000"/>
              <a:buNone/>
              <a:defRPr sz="2000">
                <a:solidFill>
                  <a:schemeClr val="lt1"/>
                </a:solidFill>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9"/>
          <p:cNvSpPr/>
          <p:nvPr>
            <p:ph idx="3" type="pic"/>
          </p:nvPr>
        </p:nvSpPr>
        <p:spPr>
          <a:xfrm>
            <a:off x="4222751" y="2060572"/>
            <a:ext cx="773112" cy="773113"/>
          </a:xfrm>
          <a:prstGeom prst="rect">
            <a:avLst/>
          </a:prstGeom>
          <a:noFill/>
          <a:ln>
            <a:noFill/>
          </a:ln>
        </p:spPr>
      </p:sp>
      <p:sp>
        <p:nvSpPr>
          <p:cNvPr id="147" name="Google Shape;147;p19"/>
          <p:cNvSpPr txBox="1"/>
          <p:nvPr>
            <p:ph idx="4" type="body"/>
          </p:nvPr>
        </p:nvSpPr>
        <p:spPr>
          <a:xfrm>
            <a:off x="477838" y="3599802"/>
            <a:ext cx="3060000" cy="2408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solidFill>
                  <a:schemeClr val="accent2"/>
                </a:solidFill>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9"/>
          <p:cNvSpPr txBox="1"/>
          <p:nvPr>
            <p:ph idx="5" type="body"/>
          </p:nvPr>
        </p:nvSpPr>
        <p:spPr>
          <a:xfrm>
            <a:off x="4222751" y="3599802"/>
            <a:ext cx="3060000" cy="2408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solidFill>
                  <a:schemeClr val="accent2"/>
                </a:solidFill>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9"/>
          <p:cNvSpPr txBox="1"/>
          <p:nvPr>
            <p:ph idx="6" type="body"/>
          </p:nvPr>
        </p:nvSpPr>
        <p:spPr>
          <a:xfrm>
            <a:off x="7967663" y="3599802"/>
            <a:ext cx="3060000" cy="2408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9"/>
          <p:cNvSpPr/>
          <p:nvPr>
            <p:ph idx="7" type="pic"/>
          </p:nvPr>
        </p:nvSpPr>
        <p:spPr>
          <a:xfrm>
            <a:off x="7967663" y="2060572"/>
            <a:ext cx="773112" cy="773113"/>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4x Text w/ Icon">
  <p:cSld name="Title, Image, 4x Text w/ Icon">
    <p:spTree>
      <p:nvGrpSpPr>
        <p:cNvPr id="151" name="Shape 151"/>
        <p:cNvGrpSpPr/>
        <p:nvPr/>
      </p:nvGrpSpPr>
      <p:grpSpPr>
        <a:xfrm>
          <a:off x="0" y="0"/>
          <a:ext cx="0" cy="0"/>
          <a:chOff x="0" y="0"/>
          <a:chExt cx="0" cy="0"/>
        </a:xfrm>
      </p:grpSpPr>
      <p:sp>
        <p:nvSpPr>
          <p:cNvPr id="152" name="Google Shape;152;p20"/>
          <p:cNvSpPr/>
          <p:nvPr>
            <p:ph idx="2" type="pic"/>
          </p:nvPr>
        </p:nvSpPr>
        <p:spPr>
          <a:xfrm>
            <a:off x="0" y="0"/>
            <a:ext cx="9950450" cy="3624263"/>
          </a:xfrm>
          <a:prstGeom prst="rect">
            <a:avLst/>
          </a:prstGeom>
          <a:solidFill>
            <a:srgbClr val="E3E3E3"/>
          </a:solidFill>
          <a:ln>
            <a:noFill/>
          </a:ln>
        </p:spPr>
      </p:sp>
      <p:sp>
        <p:nvSpPr>
          <p:cNvPr id="153" name="Google Shape;153;p20"/>
          <p:cNvSpPr/>
          <p:nvPr>
            <p:ph idx="3" type="pic"/>
          </p:nvPr>
        </p:nvSpPr>
        <p:spPr>
          <a:xfrm>
            <a:off x="477839" y="3935941"/>
            <a:ext cx="475720" cy="475721"/>
          </a:xfrm>
          <a:prstGeom prst="rect">
            <a:avLst/>
          </a:prstGeom>
          <a:noFill/>
          <a:ln>
            <a:noFill/>
          </a:ln>
        </p:spPr>
      </p:sp>
      <p:sp>
        <p:nvSpPr>
          <p:cNvPr id="154" name="Google Shape;154;p20"/>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0"/>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56" name="Google Shape;156;p20"/>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0"/>
          <p:cNvSpPr txBox="1"/>
          <p:nvPr>
            <p:ph idx="1" type="body"/>
          </p:nvPr>
        </p:nvSpPr>
        <p:spPr>
          <a:xfrm>
            <a:off x="477839" y="477838"/>
            <a:ext cx="5507036"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solidFill>
                  <a:schemeClr val="dk1"/>
                </a:solidFill>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0"/>
          <p:cNvSpPr/>
          <p:nvPr>
            <p:ph idx="4" type="pic"/>
          </p:nvPr>
        </p:nvSpPr>
        <p:spPr>
          <a:xfrm>
            <a:off x="3268135" y="3935941"/>
            <a:ext cx="475720" cy="475721"/>
          </a:xfrm>
          <a:prstGeom prst="rect">
            <a:avLst/>
          </a:prstGeom>
          <a:noFill/>
          <a:ln>
            <a:noFill/>
          </a:ln>
        </p:spPr>
      </p:sp>
      <p:sp>
        <p:nvSpPr>
          <p:cNvPr id="159" name="Google Shape;159;p20"/>
          <p:cNvSpPr txBox="1"/>
          <p:nvPr>
            <p:ph idx="5" type="body"/>
          </p:nvPr>
        </p:nvSpPr>
        <p:spPr>
          <a:xfrm>
            <a:off x="477838" y="4618575"/>
            <a:ext cx="2196000" cy="135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solidFill>
                  <a:schemeClr val="accent2"/>
                </a:solidFill>
              </a:defRPr>
            </a:lvl1pPr>
            <a:lvl2pPr indent="-228600" lvl="1" marL="914400" algn="l">
              <a:lnSpc>
                <a:spcPct val="120000"/>
              </a:lnSpc>
              <a:spcBef>
                <a:spcPts val="300"/>
              </a:spcBef>
              <a:spcAft>
                <a:spcPts val="0"/>
              </a:spcAft>
              <a:buClr>
                <a:schemeClr val="dk1"/>
              </a:buClr>
              <a:buSzPts val="1600"/>
              <a:buNone/>
              <a:defRPr sz="1600"/>
            </a:lvl2pPr>
            <a:lvl3pPr indent="-330200" lvl="2" marL="1371600" algn="l">
              <a:lnSpc>
                <a:spcPct val="120000"/>
              </a:lnSpc>
              <a:spcBef>
                <a:spcPts val="300"/>
              </a:spcBef>
              <a:spcAft>
                <a:spcPts val="0"/>
              </a:spcAft>
              <a:buClr>
                <a:schemeClr val="dk1"/>
              </a:buClr>
              <a:buSzPts val="1600"/>
              <a:buChar char="•"/>
              <a:defRPr sz="1600"/>
            </a:lvl3pPr>
            <a:lvl4pPr indent="-330200" lvl="3" marL="1828800" algn="l">
              <a:lnSpc>
                <a:spcPct val="120000"/>
              </a:lnSpc>
              <a:spcBef>
                <a:spcPts val="300"/>
              </a:spcBef>
              <a:spcAft>
                <a:spcPts val="0"/>
              </a:spcAft>
              <a:buClr>
                <a:schemeClr val="dk1"/>
              </a:buClr>
              <a:buSzPts val="1600"/>
              <a:buChar char="•"/>
              <a:defRPr sz="1600"/>
            </a:lvl4pPr>
            <a:lvl5pPr indent="-330200" lvl="4" marL="2286000" algn="l">
              <a:lnSpc>
                <a:spcPct val="120000"/>
              </a:lnSpc>
              <a:spcBef>
                <a:spcPts val="3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0"/>
          <p:cNvSpPr txBox="1"/>
          <p:nvPr>
            <p:ph idx="6" type="body"/>
          </p:nvPr>
        </p:nvSpPr>
        <p:spPr>
          <a:xfrm>
            <a:off x="3268134" y="4618575"/>
            <a:ext cx="2196000" cy="135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solidFill>
                  <a:schemeClr val="accent2"/>
                </a:solidFill>
              </a:defRPr>
            </a:lvl1pPr>
            <a:lvl2pPr indent="-228600" lvl="1" marL="914400" algn="l">
              <a:lnSpc>
                <a:spcPct val="120000"/>
              </a:lnSpc>
              <a:spcBef>
                <a:spcPts val="300"/>
              </a:spcBef>
              <a:spcAft>
                <a:spcPts val="0"/>
              </a:spcAft>
              <a:buClr>
                <a:schemeClr val="dk1"/>
              </a:buClr>
              <a:buSzPts val="1600"/>
              <a:buNone/>
              <a:defRPr sz="1600"/>
            </a:lvl2pPr>
            <a:lvl3pPr indent="-330200" lvl="2" marL="1371600" algn="l">
              <a:lnSpc>
                <a:spcPct val="120000"/>
              </a:lnSpc>
              <a:spcBef>
                <a:spcPts val="300"/>
              </a:spcBef>
              <a:spcAft>
                <a:spcPts val="0"/>
              </a:spcAft>
              <a:buClr>
                <a:schemeClr val="dk1"/>
              </a:buClr>
              <a:buSzPts val="1600"/>
              <a:buChar char="•"/>
              <a:defRPr sz="1600"/>
            </a:lvl3pPr>
            <a:lvl4pPr indent="-330200" lvl="3" marL="1828800" algn="l">
              <a:lnSpc>
                <a:spcPct val="120000"/>
              </a:lnSpc>
              <a:spcBef>
                <a:spcPts val="300"/>
              </a:spcBef>
              <a:spcAft>
                <a:spcPts val="0"/>
              </a:spcAft>
              <a:buClr>
                <a:schemeClr val="dk1"/>
              </a:buClr>
              <a:buSzPts val="1600"/>
              <a:buChar char="•"/>
              <a:defRPr sz="1600"/>
            </a:lvl4pPr>
            <a:lvl5pPr indent="-330200" lvl="4" marL="2286000" algn="l">
              <a:lnSpc>
                <a:spcPct val="120000"/>
              </a:lnSpc>
              <a:spcBef>
                <a:spcPts val="3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0"/>
          <p:cNvSpPr txBox="1"/>
          <p:nvPr>
            <p:ph idx="7" type="body"/>
          </p:nvPr>
        </p:nvSpPr>
        <p:spPr>
          <a:xfrm>
            <a:off x="6058430" y="4618575"/>
            <a:ext cx="2196000" cy="135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lvl1pPr>
            <a:lvl2pPr indent="-228600" lvl="1" marL="914400" algn="l">
              <a:lnSpc>
                <a:spcPct val="120000"/>
              </a:lnSpc>
              <a:spcBef>
                <a:spcPts val="300"/>
              </a:spcBef>
              <a:spcAft>
                <a:spcPts val="0"/>
              </a:spcAft>
              <a:buClr>
                <a:schemeClr val="dk1"/>
              </a:buClr>
              <a:buSzPts val="1600"/>
              <a:buNone/>
              <a:defRPr sz="1600"/>
            </a:lvl2pPr>
            <a:lvl3pPr indent="-330200" lvl="2" marL="1371600" algn="l">
              <a:lnSpc>
                <a:spcPct val="120000"/>
              </a:lnSpc>
              <a:spcBef>
                <a:spcPts val="300"/>
              </a:spcBef>
              <a:spcAft>
                <a:spcPts val="0"/>
              </a:spcAft>
              <a:buClr>
                <a:schemeClr val="dk1"/>
              </a:buClr>
              <a:buSzPts val="1600"/>
              <a:buChar char="•"/>
              <a:defRPr sz="1600"/>
            </a:lvl3pPr>
            <a:lvl4pPr indent="-330200" lvl="3" marL="1828800" algn="l">
              <a:lnSpc>
                <a:spcPct val="120000"/>
              </a:lnSpc>
              <a:spcBef>
                <a:spcPts val="300"/>
              </a:spcBef>
              <a:spcAft>
                <a:spcPts val="0"/>
              </a:spcAft>
              <a:buClr>
                <a:schemeClr val="dk1"/>
              </a:buClr>
              <a:buSzPts val="1600"/>
              <a:buChar char="•"/>
              <a:defRPr sz="1600"/>
            </a:lvl4pPr>
            <a:lvl5pPr indent="-330200" lvl="4" marL="2286000" algn="l">
              <a:lnSpc>
                <a:spcPct val="120000"/>
              </a:lnSpc>
              <a:spcBef>
                <a:spcPts val="3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20"/>
          <p:cNvSpPr/>
          <p:nvPr>
            <p:ph idx="8" type="pic"/>
          </p:nvPr>
        </p:nvSpPr>
        <p:spPr>
          <a:xfrm>
            <a:off x="6058431" y="3935941"/>
            <a:ext cx="475720" cy="475721"/>
          </a:xfrm>
          <a:prstGeom prst="rect">
            <a:avLst/>
          </a:prstGeom>
          <a:noFill/>
          <a:ln>
            <a:noFill/>
          </a:ln>
        </p:spPr>
      </p:sp>
      <p:sp>
        <p:nvSpPr>
          <p:cNvPr id="163" name="Google Shape;163;p20"/>
          <p:cNvSpPr txBox="1"/>
          <p:nvPr>
            <p:ph idx="9" type="body"/>
          </p:nvPr>
        </p:nvSpPr>
        <p:spPr>
          <a:xfrm>
            <a:off x="8848725" y="4618575"/>
            <a:ext cx="2196000" cy="135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lvl1pPr>
            <a:lvl2pPr indent="-228600" lvl="1" marL="914400" algn="l">
              <a:lnSpc>
                <a:spcPct val="120000"/>
              </a:lnSpc>
              <a:spcBef>
                <a:spcPts val="300"/>
              </a:spcBef>
              <a:spcAft>
                <a:spcPts val="0"/>
              </a:spcAft>
              <a:buClr>
                <a:schemeClr val="dk1"/>
              </a:buClr>
              <a:buSzPts val="1600"/>
              <a:buNone/>
              <a:defRPr sz="1600"/>
            </a:lvl2pPr>
            <a:lvl3pPr indent="-330200" lvl="2" marL="1371600" algn="l">
              <a:lnSpc>
                <a:spcPct val="120000"/>
              </a:lnSpc>
              <a:spcBef>
                <a:spcPts val="300"/>
              </a:spcBef>
              <a:spcAft>
                <a:spcPts val="0"/>
              </a:spcAft>
              <a:buClr>
                <a:schemeClr val="dk1"/>
              </a:buClr>
              <a:buSzPts val="1600"/>
              <a:buChar char="•"/>
              <a:defRPr sz="1600"/>
            </a:lvl3pPr>
            <a:lvl4pPr indent="-330200" lvl="3" marL="1828800" algn="l">
              <a:lnSpc>
                <a:spcPct val="120000"/>
              </a:lnSpc>
              <a:spcBef>
                <a:spcPts val="300"/>
              </a:spcBef>
              <a:spcAft>
                <a:spcPts val="0"/>
              </a:spcAft>
              <a:buClr>
                <a:schemeClr val="dk1"/>
              </a:buClr>
              <a:buSzPts val="1600"/>
              <a:buChar char="•"/>
              <a:defRPr sz="1600"/>
            </a:lvl4pPr>
            <a:lvl5pPr indent="-330200" lvl="4" marL="2286000" algn="l">
              <a:lnSpc>
                <a:spcPct val="120000"/>
              </a:lnSpc>
              <a:spcBef>
                <a:spcPts val="3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0"/>
          <p:cNvSpPr/>
          <p:nvPr>
            <p:ph idx="13" type="pic"/>
          </p:nvPr>
        </p:nvSpPr>
        <p:spPr>
          <a:xfrm>
            <a:off x="8848726" y="3935941"/>
            <a:ext cx="475720" cy="475721"/>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Solid">
  <p:cSld name="Agenda_Solid">
    <p:bg>
      <p:bgPr>
        <a:solidFill>
          <a:schemeClr val="accent1"/>
        </a:solidFill>
      </p:bgPr>
    </p:bg>
    <p:spTree>
      <p:nvGrpSpPr>
        <p:cNvPr id="21" name="Shape 21"/>
        <p:cNvGrpSpPr/>
        <p:nvPr/>
      </p:nvGrpSpPr>
      <p:grpSpPr>
        <a:xfrm>
          <a:off x="0" y="0"/>
          <a:ext cx="0" cy="0"/>
          <a:chOff x="0" y="0"/>
          <a:chExt cx="0" cy="0"/>
        </a:xfrm>
      </p:grpSpPr>
      <p:sp>
        <p:nvSpPr>
          <p:cNvPr id="22" name="Google Shape;22;p3"/>
          <p:cNvSpPr/>
          <p:nvPr/>
        </p:nvSpPr>
        <p:spPr>
          <a:xfrm rot="10800000">
            <a:off x="2900363" y="-2"/>
            <a:ext cx="9291637" cy="5984875"/>
          </a:xfrm>
          <a:prstGeom prst="round1Rect">
            <a:avLst>
              <a:gd fmla="val 23491"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3"/>
          <p:cNvSpPr txBox="1"/>
          <p:nvPr>
            <p:ph type="title"/>
          </p:nvPr>
        </p:nvSpPr>
        <p:spPr>
          <a:xfrm>
            <a:off x="477838" y="2611120"/>
            <a:ext cx="1982787" cy="56227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4000"/>
              <a:buFont typeface="Play"/>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b="0" i="0" sz="800" u="none" cap="none" strike="noStrike">
                <a:solidFill>
                  <a:schemeClr val="lt1"/>
                </a:solidFill>
                <a:latin typeface="Arial"/>
                <a:ea typeface="Arial"/>
                <a:cs typeface="Arial"/>
                <a:sym typeface="Arial"/>
              </a:defRPr>
            </a:lvl1pPr>
            <a:lvl2pPr indent="0" lvl="1" marL="0" algn="l">
              <a:spcBef>
                <a:spcPts val="0"/>
              </a:spcBef>
              <a:buNone/>
              <a:defRPr b="0" i="0" sz="800" u="none" cap="none" strike="noStrike">
                <a:solidFill>
                  <a:schemeClr val="lt1"/>
                </a:solidFill>
                <a:latin typeface="Arial"/>
                <a:ea typeface="Arial"/>
                <a:cs typeface="Arial"/>
                <a:sym typeface="Arial"/>
              </a:defRPr>
            </a:lvl2pPr>
            <a:lvl3pPr indent="0" lvl="2" marL="0" algn="l">
              <a:spcBef>
                <a:spcPts val="0"/>
              </a:spcBef>
              <a:buNone/>
              <a:defRPr b="0" i="0" sz="800" u="none" cap="none" strike="noStrike">
                <a:solidFill>
                  <a:schemeClr val="lt1"/>
                </a:solidFill>
                <a:latin typeface="Arial"/>
                <a:ea typeface="Arial"/>
                <a:cs typeface="Arial"/>
                <a:sym typeface="Arial"/>
              </a:defRPr>
            </a:lvl3pPr>
            <a:lvl4pPr indent="0" lvl="3" marL="0" algn="l">
              <a:spcBef>
                <a:spcPts val="0"/>
              </a:spcBef>
              <a:buNone/>
              <a:defRPr b="0" i="0" sz="800" u="none" cap="none" strike="noStrike">
                <a:solidFill>
                  <a:schemeClr val="lt1"/>
                </a:solidFill>
                <a:latin typeface="Arial"/>
                <a:ea typeface="Arial"/>
                <a:cs typeface="Arial"/>
                <a:sym typeface="Arial"/>
              </a:defRPr>
            </a:lvl4pPr>
            <a:lvl5pPr indent="0" lvl="4" marL="0" algn="l">
              <a:spcBef>
                <a:spcPts val="0"/>
              </a:spcBef>
              <a:buNone/>
              <a:defRPr b="0" i="0" sz="800" u="none" cap="none" strike="noStrike">
                <a:solidFill>
                  <a:schemeClr val="lt1"/>
                </a:solidFill>
                <a:latin typeface="Arial"/>
                <a:ea typeface="Arial"/>
                <a:cs typeface="Arial"/>
                <a:sym typeface="Arial"/>
              </a:defRPr>
            </a:lvl5pPr>
            <a:lvl6pPr indent="0" lvl="5" marL="0" algn="l">
              <a:spcBef>
                <a:spcPts val="0"/>
              </a:spcBef>
              <a:buNone/>
              <a:defRPr b="0" i="0" sz="800" u="none" cap="none" strike="noStrike">
                <a:solidFill>
                  <a:schemeClr val="lt1"/>
                </a:solidFill>
                <a:latin typeface="Arial"/>
                <a:ea typeface="Arial"/>
                <a:cs typeface="Arial"/>
                <a:sym typeface="Arial"/>
              </a:defRPr>
            </a:lvl6pPr>
            <a:lvl7pPr indent="0" lvl="6" marL="0" algn="l">
              <a:spcBef>
                <a:spcPts val="0"/>
              </a:spcBef>
              <a:buNone/>
              <a:defRPr b="0" i="0" sz="800" u="none" cap="none" strike="noStrike">
                <a:solidFill>
                  <a:schemeClr val="lt1"/>
                </a:solidFill>
                <a:latin typeface="Arial"/>
                <a:ea typeface="Arial"/>
                <a:cs typeface="Arial"/>
                <a:sym typeface="Arial"/>
              </a:defRPr>
            </a:lvl7pPr>
            <a:lvl8pPr indent="0" lvl="7" marL="0" algn="l">
              <a:spcBef>
                <a:spcPts val="0"/>
              </a:spcBef>
              <a:buNone/>
              <a:defRPr b="0" i="0" sz="800" u="none" cap="none" strike="noStrike">
                <a:solidFill>
                  <a:schemeClr val="lt1"/>
                </a:solidFill>
                <a:latin typeface="Arial"/>
                <a:ea typeface="Arial"/>
                <a:cs typeface="Arial"/>
                <a:sym typeface="Arial"/>
              </a:defRPr>
            </a:lvl8pPr>
            <a:lvl9pPr indent="0" lvl="8" marL="0" algn="l">
              <a:spcBef>
                <a:spcPts val="0"/>
              </a:spcBef>
              <a:buNone/>
              <a:defRPr b="0"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26" name="Google Shape;26;p3"/>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4642305" y="1227653"/>
            <a:ext cx="30938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2" type="body"/>
          </p:nvPr>
        </p:nvSpPr>
        <p:spPr>
          <a:xfrm>
            <a:off x="5174115" y="1223752"/>
            <a:ext cx="4536000"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
          <p:cNvSpPr txBox="1"/>
          <p:nvPr>
            <p:ph idx="3" type="body"/>
          </p:nvPr>
        </p:nvSpPr>
        <p:spPr>
          <a:xfrm>
            <a:off x="4642305" y="2068890"/>
            <a:ext cx="371897"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txBox="1"/>
          <p:nvPr>
            <p:ph idx="4" type="body"/>
          </p:nvPr>
        </p:nvSpPr>
        <p:spPr>
          <a:xfrm>
            <a:off x="5174115" y="2072609"/>
            <a:ext cx="4536000"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
          <p:cNvSpPr txBox="1"/>
          <p:nvPr>
            <p:ph idx="5" type="body"/>
          </p:nvPr>
        </p:nvSpPr>
        <p:spPr>
          <a:xfrm>
            <a:off x="4642305" y="2910127"/>
            <a:ext cx="381515"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6" type="body"/>
          </p:nvPr>
        </p:nvSpPr>
        <p:spPr>
          <a:xfrm>
            <a:off x="5174115" y="2913846"/>
            <a:ext cx="4536000"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7" type="body"/>
          </p:nvPr>
        </p:nvSpPr>
        <p:spPr>
          <a:xfrm>
            <a:off x="4642305" y="3751364"/>
            <a:ext cx="413575"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8" type="body"/>
          </p:nvPr>
        </p:nvSpPr>
        <p:spPr>
          <a:xfrm>
            <a:off x="5174115" y="3755083"/>
            <a:ext cx="4536000"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txBox="1"/>
          <p:nvPr>
            <p:ph idx="9" type="body"/>
          </p:nvPr>
        </p:nvSpPr>
        <p:spPr>
          <a:xfrm>
            <a:off x="4642305" y="4592601"/>
            <a:ext cx="383118"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
          <p:cNvSpPr txBox="1"/>
          <p:nvPr>
            <p:ph idx="13" type="body"/>
          </p:nvPr>
        </p:nvSpPr>
        <p:spPr>
          <a:xfrm>
            <a:off x="5174115" y="4596320"/>
            <a:ext cx="4536000"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7" name="Google Shape;37;p3"/>
          <p:cNvPicPr preferRelativeResize="0"/>
          <p:nvPr/>
        </p:nvPicPr>
        <p:blipFill rotWithShape="1">
          <a:blip r:embed="rId2">
            <a:alphaModFix/>
          </a:blip>
          <a:srcRect b="0" l="0" r="0" t="0"/>
          <a:stretch/>
        </p:blipFill>
        <p:spPr>
          <a:xfrm>
            <a:off x="10274300" y="477837"/>
            <a:ext cx="1438274" cy="39523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x Text w/ Icon" showMasterSp="0">
  <p:cSld name="Title, 6x Text w/ Icon">
    <p:bg>
      <p:bgPr>
        <a:solidFill>
          <a:schemeClr val="accent2"/>
        </a:solidFill>
      </p:bgPr>
    </p:bg>
    <p:spTree>
      <p:nvGrpSpPr>
        <p:cNvPr id="165" name="Shape 165"/>
        <p:cNvGrpSpPr/>
        <p:nvPr/>
      </p:nvGrpSpPr>
      <p:grpSpPr>
        <a:xfrm>
          <a:off x="0" y="0"/>
          <a:ext cx="0" cy="0"/>
          <a:chOff x="0" y="0"/>
          <a:chExt cx="0" cy="0"/>
        </a:xfrm>
      </p:grpSpPr>
      <p:sp>
        <p:nvSpPr>
          <p:cNvPr id="166" name="Google Shape;166;p21"/>
          <p:cNvSpPr/>
          <p:nvPr/>
        </p:nvSpPr>
        <p:spPr>
          <a:xfrm flipH="1" rot="10800000">
            <a:off x="0" y="0"/>
            <a:ext cx="9729788" cy="6196010"/>
          </a:xfrm>
          <a:custGeom>
            <a:rect b="b" l="l" r="r" t="t"/>
            <a:pathLst>
              <a:path extrusionOk="0" h="6196010" w="9729788">
                <a:moveTo>
                  <a:pt x="0" y="6196010"/>
                </a:moveTo>
                <a:lnTo>
                  <a:pt x="9729788" y="6196010"/>
                </a:lnTo>
                <a:lnTo>
                  <a:pt x="9729788" y="1326690"/>
                </a:lnTo>
                <a:cubicBezTo>
                  <a:pt x="9729788" y="593979"/>
                  <a:pt x="9135809" y="0"/>
                  <a:pt x="8403098" y="0"/>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21"/>
          <p:cNvSpPr/>
          <p:nvPr>
            <p:ph idx="2" type="pic"/>
          </p:nvPr>
        </p:nvSpPr>
        <p:spPr>
          <a:xfrm>
            <a:off x="477838" y="1700640"/>
            <a:ext cx="540000" cy="540000"/>
          </a:xfrm>
          <a:prstGeom prst="rect">
            <a:avLst/>
          </a:prstGeom>
          <a:noFill/>
          <a:ln>
            <a:noFill/>
          </a:ln>
        </p:spPr>
      </p:sp>
      <p:sp>
        <p:nvSpPr>
          <p:cNvPr id="168" name="Google Shape;168;p21"/>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1"/>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b="0" i="0" sz="800" u="none" cap="none" strike="noStrike">
                <a:solidFill>
                  <a:schemeClr val="lt1"/>
                </a:solidFill>
                <a:latin typeface="Arial"/>
                <a:ea typeface="Arial"/>
                <a:cs typeface="Arial"/>
                <a:sym typeface="Arial"/>
              </a:defRPr>
            </a:lvl1pPr>
            <a:lvl2pPr indent="0" lvl="1" marL="0" algn="l">
              <a:spcBef>
                <a:spcPts val="0"/>
              </a:spcBef>
              <a:buNone/>
              <a:defRPr b="0" i="0" sz="800" u="none" cap="none" strike="noStrike">
                <a:solidFill>
                  <a:schemeClr val="lt1"/>
                </a:solidFill>
                <a:latin typeface="Arial"/>
                <a:ea typeface="Arial"/>
                <a:cs typeface="Arial"/>
                <a:sym typeface="Arial"/>
              </a:defRPr>
            </a:lvl2pPr>
            <a:lvl3pPr indent="0" lvl="2" marL="0" algn="l">
              <a:spcBef>
                <a:spcPts val="0"/>
              </a:spcBef>
              <a:buNone/>
              <a:defRPr b="0" i="0" sz="800" u="none" cap="none" strike="noStrike">
                <a:solidFill>
                  <a:schemeClr val="lt1"/>
                </a:solidFill>
                <a:latin typeface="Arial"/>
                <a:ea typeface="Arial"/>
                <a:cs typeface="Arial"/>
                <a:sym typeface="Arial"/>
              </a:defRPr>
            </a:lvl3pPr>
            <a:lvl4pPr indent="0" lvl="3" marL="0" algn="l">
              <a:spcBef>
                <a:spcPts val="0"/>
              </a:spcBef>
              <a:buNone/>
              <a:defRPr b="0" i="0" sz="800" u="none" cap="none" strike="noStrike">
                <a:solidFill>
                  <a:schemeClr val="lt1"/>
                </a:solidFill>
                <a:latin typeface="Arial"/>
                <a:ea typeface="Arial"/>
                <a:cs typeface="Arial"/>
                <a:sym typeface="Arial"/>
              </a:defRPr>
            </a:lvl4pPr>
            <a:lvl5pPr indent="0" lvl="4" marL="0" algn="l">
              <a:spcBef>
                <a:spcPts val="0"/>
              </a:spcBef>
              <a:buNone/>
              <a:defRPr b="0" i="0" sz="800" u="none" cap="none" strike="noStrike">
                <a:solidFill>
                  <a:schemeClr val="lt1"/>
                </a:solidFill>
                <a:latin typeface="Arial"/>
                <a:ea typeface="Arial"/>
                <a:cs typeface="Arial"/>
                <a:sym typeface="Arial"/>
              </a:defRPr>
            </a:lvl5pPr>
            <a:lvl6pPr indent="0" lvl="5" marL="0" algn="l">
              <a:spcBef>
                <a:spcPts val="0"/>
              </a:spcBef>
              <a:buNone/>
              <a:defRPr b="0" i="0" sz="800" u="none" cap="none" strike="noStrike">
                <a:solidFill>
                  <a:schemeClr val="lt1"/>
                </a:solidFill>
                <a:latin typeface="Arial"/>
                <a:ea typeface="Arial"/>
                <a:cs typeface="Arial"/>
                <a:sym typeface="Arial"/>
              </a:defRPr>
            </a:lvl6pPr>
            <a:lvl7pPr indent="0" lvl="6" marL="0" algn="l">
              <a:spcBef>
                <a:spcPts val="0"/>
              </a:spcBef>
              <a:buNone/>
              <a:defRPr b="0" i="0" sz="800" u="none" cap="none" strike="noStrike">
                <a:solidFill>
                  <a:schemeClr val="lt1"/>
                </a:solidFill>
                <a:latin typeface="Arial"/>
                <a:ea typeface="Arial"/>
                <a:cs typeface="Arial"/>
                <a:sym typeface="Arial"/>
              </a:defRPr>
            </a:lvl7pPr>
            <a:lvl8pPr indent="0" lvl="7" marL="0" algn="l">
              <a:spcBef>
                <a:spcPts val="0"/>
              </a:spcBef>
              <a:buNone/>
              <a:defRPr b="0" i="0" sz="800" u="none" cap="none" strike="noStrike">
                <a:solidFill>
                  <a:schemeClr val="lt1"/>
                </a:solidFill>
                <a:latin typeface="Arial"/>
                <a:ea typeface="Arial"/>
                <a:cs typeface="Arial"/>
                <a:sym typeface="Arial"/>
              </a:defRPr>
            </a:lvl8pPr>
            <a:lvl9pPr indent="0" lvl="8" marL="0" algn="l">
              <a:spcBef>
                <a:spcPts val="0"/>
              </a:spcBef>
              <a:buNone/>
              <a:defRPr b="0"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70" name="Google Shape;170;p21"/>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1"/>
          <p:cNvSpPr txBox="1"/>
          <p:nvPr>
            <p:ph idx="1" type="body"/>
          </p:nvPr>
        </p:nvSpPr>
        <p:spPr>
          <a:xfrm>
            <a:off x="477839" y="477838"/>
            <a:ext cx="8812211"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solidFill>
                  <a:schemeClr val="dk1"/>
                </a:solidFill>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1"/>
          <p:cNvSpPr/>
          <p:nvPr>
            <p:ph idx="3" type="pic"/>
          </p:nvPr>
        </p:nvSpPr>
        <p:spPr>
          <a:xfrm>
            <a:off x="477838" y="3182570"/>
            <a:ext cx="540000" cy="540000"/>
          </a:xfrm>
          <a:prstGeom prst="rect">
            <a:avLst/>
          </a:prstGeom>
          <a:noFill/>
          <a:ln>
            <a:noFill/>
          </a:ln>
        </p:spPr>
      </p:sp>
      <p:sp>
        <p:nvSpPr>
          <p:cNvPr id="173" name="Google Shape;173;p21"/>
          <p:cNvSpPr txBox="1"/>
          <p:nvPr>
            <p:ph idx="4" type="body"/>
          </p:nvPr>
        </p:nvSpPr>
        <p:spPr>
          <a:xfrm>
            <a:off x="1407862" y="1700640"/>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solidFill>
                  <a:schemeClr val="accent2"/>
                </a:solidFill>
              </a:defRPr>
            </a:lvl1pPr>
            <a:lvl2pPr indent="-228600" lvl="1" marL="914400" algn="l">
              <a:lnSpc>
                <a:spcPct val="120000"/>
              </a:lnSpc>
              <a:spcBef>
                <a:spcPts val="600"/>
              </a:spcBef>
              <a:spcAft>
                <a:spcPts val="0"/>
              </a:spcAft>
              <a:buClr>
                <a:schemeClr val="dk1"/>
              </a:buClr>
              <a:buSzPts val="1600"/>
              <a:buNone/>
              <a:defRPr sz="1600"/>
            </a:lvl2pPr>
            <a:lvl3pPr indent="-228600" lvl="2" marL="1371600" algn="l">
              <a:lnSpc>
                <a:spcPct val="120000"/>
              </a:lnSpc>
              <a:spcBef>
                <a:spcPts val="600"/>
              </a:spcBef>
              <a:spcAft>
                <a:spcPts val="0"/>
              </a:spcAft>
              <a:buClr>
                <a:schemeClr val="dk1"/>
              </a:buClr>
              <a:buSzPts val="1400"/>
              <a:buNone/>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1"/>
          <p:cNvSpPr txBox="1"/>
          <p:nvPr>
            <p:ph idx="5" type="body"/>
          </p:nvPr>
        </p:nvSpPr>
        <p:spPr>
          <a:xfrm>
            <a:off x="1407862" y="3182570"/>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sz="1600">
                <a:solidFill>
                  <a:schemeClr val="accent2"/>
                </a:solidFill>
              </a:defRPr>
            </a:lvl1pPr>
            <a:lvl2pPr indent="-228600" lvl="1" marL="914400" algn="l">
              <a:lnSpc>
                <a:spcPct val="120000"/>
              </a:lnSpc>
              <a:spcBef>
                <a:spcPts val="600"/>
              </a:spcBef>
              <a:spcAft>
                <a:spcPts val="0"/>
              </a:spcAft>
              <a:buClr>
                <a:schemeClr val="dk1"/>
              </a:buClr>
              <a:buSzPts val="1600"/>
              <a:buNone/>
              <a:defRPr sz="1600"/>
            </a:lvl2pPr>
            <a:lvl3pPr indent="-228600" lvl="2" marL="1371600" algn="l">
              <a:lnSpc>
                <a:spcPct val="120000"/>
              </a:lnSpc>
              <a:spcBef>
                <a:spcPts val="600"/>
              </a:spcBef>
              <a:spcAft>
                <a:spcPts val="0"/>
              </a:spcAft>
              <a:buClr>
                <a:schemeClr val="dk1"/>
              </a:buClr>
              <a:buSzPts val="1400"/>
              <a:buNone/>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1"/>
          <p:cNvSpPr txBox="1"/>
          <p:nvPr>
            <p:ph idx="6" type="body"/>
          </p:nvPr>
        </p:nvSpPr>
        <p:spPr>
          <a:xfrm>
            <a:off x="1407862" y="4644654"/>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sz="1600"/>
            </a:lvl1pPr>
            <a:lvl2pPr indent="-228600" lvl="1" marL="914400" algn="l">
              <a:lnSpc>
                <a:spcPct val="120000"/>
              </a:lnSpc>
              <a:spcBef>
                <a:spcPts val="600"/>
              </a:spcBef>
              <a:spcAft>
                <a:spcPts val="0"/>
              </a:spcAft>
              <a:buClr>
                <a:schemeClr val="dk1"/>
              </a:buClr>
              <a:buSzPts val="1600"/>
              <a:buNone/>
              <a:defRPr sz="1600"/>
            </a:lvl2pPr>
            <a:lvl3pPr indent="-317500" lvl="2" marL="1371600" algn="l">
              <a:lnSpc>
                <a:spcPct val="120000"/>
              </a:lnSpc>
              <a:spcBef>
                <a:spcPts val="600"/>
              </a:spcBef>
              <a:spcAft>
                <a:spcPts val="0"/>
              </a:spcAft>
              <a:buClr>
                <a:schemeClr val="dk1"/>
              </a:buClr>
              <a:buSzPts val="1400"/>
              <a:buChar char="•"/>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1"/>
          <p:cNvSpPr/>
          <p:nvPr>
            <p:ph idx="7" type="pic"/>
          </p:nvPr>
        </p:nvSpPr>
        <p:spPr>
          <a:xfrm>
            <a:off x="477838" y="4644654"/>
            <a:ext cx="540000" cy="540000"/>
          </a:xfrm>
          <a:prstGeom prst="rect">
            <a:avLst/>
          </a:prstGeom>
          <a:noFill/>
          <a:ln>
            <a:noFill/>
          </a:ln>
        </p:spPr>
      </p:sp>
      <p:sp>
        <p:nvSpPr>
          <p:cNvPr id="177" name="Google Shape;177;p21"/>
          <p:cNvSpPr/>
          <p:nvPr>
            <p:ph idx="8" type="pic"/>
          </p:nvPr>
        </p:nvSpPr>
        <p:spPr>
          <a:xfrm>
            <a:off x="5120026" y="1700640"/>
            <a:ext cx="540000" cy="540000"/>
          </a:xfrm>
          <a:prstGeom prst="rect">
            <a:avLst/>
          </a:prstGeom>
          <a:noFill/>
          <a:ln>
            <a:noFill/>
          </a:ln>
        </p:spPr>
      </p:sp>
      <p:sp>
        <p:nvSpPr>
          <p:cNvPr id="178" name="Google Shape;178;p21"/>
          <p:cNvSpPr/>
          <p:nvPr>
            <p:ph idx="9" type="pic"/>
          </p:nvPr>
        </p:nvSpPr>
        <p:spPr>
          <a:xfrm>
            <a:off x="5120026" y="3182570"/>
            <a:ext cx="540000" cy="540000"/>
          </a:xfrm>
          <a:prstGeom prst="rect">
            <a:avLst/>
          </a:prstGeom>
          <a:noFill/>
          <a:ln>
            <a:noFill/>
          </a:ln>
        </p:spPr>
      </p:sp>
      <p:sp>
        <p:nvSpPr>
          <p:cNvPr id="179" name="Google Shape;179;p21"/>
          <p:cNvSpPr txBox="1"/>
          <p:nvPr>
            <p:ph idx="13" type="body"/>
          </p:nvPr>
        </p:nvSpPr>
        <p:spPr>
          <a:xfrm>
            <a:off x="6050050" y="1700640"/>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solidFill>
                  <a:schemeClr val="accent2"/>
                </a:solidFill>
              </a:defRPr>
            </a:lvl1pPr>
            <a:lvl2pPr indent="-228600" lvl="1" marL="914400" algn="l">
              <a:lnSpc>
                <a:spcPct val="120000"/>
              </a:lnSpc>
              <a:spcBef>
                <a:spcPts val="600"/>
              </a:spcBef>
              <a:spcAft>
                <a:spcPts val="0"/>
              </a:spcAft>
              <a:buClr>
                <a:schemeClr val="dk1"/>
              </a:buClr>
              <a:buSzPts val="1600"/>
              <a:buNone/>
              <a:defRPr sz="1600"/>
            </a:lvl2pPr>
            <a:lvl3pPr indent="-228600" lvl="2" marL="1371600" algn="l">
              <a:lnSpc>
                <a:spcPct val="120000"/>
              </a:lnSpc>
              <a:spcBef>
                <a:spcPts val="600"/>
              </a:spcBef>
              <a:spcAft>
                <a:spcPts val="0"/>
              </a:spcAft>
              <a:buClr>
                <a:schemeClr val="dk1"/>
              </a:buClr>
              <a:buSzPts val="1400"/>
              <a:buNone/>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21"/>
          <p:cNvSpPr txBox="1"/>
          <p:nvPr>
            <p:ph idx="14" type="body"/>
          </p:nvPr>
        </p:nvSpPr>
        <p:spPr>
          <a:xfrm>
            <a:off x="6050050" y="3182570"/>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sz="1600">
                <a:solidFill>
                  <a:schemeClr val="accent2"/>
                </a:solidFill>
              </a:defRPr>
            </a:lvl1pPr>
            <a:lvl2pPr indent="-228600" lvl="1" marL="914400" algn="l">
              <a:lnSpc>
                <a:spcPct val="120000"/>
              </a:lnSpc>
              <a:spcBef>
                <a:spcPts val="600"/>
              </a:spcBef>
              <a:spcAft>
                <a:spcPts val="0"/>
              </a:spcAft>
              <a:buClr>
                <a:schemeClr val="dk1"/>
              </a:buClr>
              <a:buSzPts val="1600"/>
              <a:buNone/>
              <a:defRPr sz="1600"/>
            </a:lvl2pPr>
            <a:lvl3pPr indent="-228600" lvl="2" marL="1371600" algn="l">
              <a:lnSpc>
                <a:spcPct val="120000"/>
              </a:lnSpc>
              <a:spcBef>
                <a:spcPts val="600"/>
              </a:spcBef>
              <a:spcAft>
                <a:spcPts val="0"/>
              </a:spcAft>
              <a:buClr>
                <a:schemeClr val="dk1"/>
              </a:buClr>
              <a:buSzPts val="1400"/>
              <a:buNone/>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1"/>
          <p:cNvSpPr txBox="1"/>
          <p:nvPr>
            <p:ph idx="15" type="body"/>
          </p:nvPr>
        </p:nvSpPr>
        <p:spPr>
          <a:xfrm>
            <a:off x="6050050" y="4644654"/>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sz="1600"/>
            </a:lvl1pPr>
            <a:lvl2pPr indent="-228600" lvl="1" marL="914400" algn="l">
              <a:lnSpc>
                <a:spcPct val="120000"/>
              </a:lnSpc>
              <a:spcBef>
                <a:spcPts val="600"/>
              </a:spcBef>
              <a:spcAft>
                <a:spcPts val="0"/>
              </a:spcAft>
              <a:buClr>
                <a:schemeClr val="dk1"/>
              </a:buClr>
              <a:buSzPts val="1600"/>
              <a:buNone/>
              <a:defRPr sz="1600"/>
            </a:lvl2pPr>
            <a:lvl3pPr indent="-317500" lvl="2" marL="1371600" algn="l">
              <a:lnSpc>
                <a:spcPct val="120000"/>
              </a:lnSpc>
              <a:spcBef>
                <a:spcPts val="600"/>
              </a:spcBef>
              <a:spcAft>
                <a:spcPts val="0"/>
              </a:spcAft>
              <a:buClr>
                <a:schemeClr val="dk1"/>
              </a:buClr>
              <a:buSzPts val="1400"/>
              <a:buChar char="•"/>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1"/>
          <p:cNvSpPr/>
          <p:nvPr>
            <p:ph idx="16" type="pic"/>
          </p:nvPr>
        </p:nvSpPr>
        <p:spPr>
          <a:xfrm>
            <a:off x="5120026" y="4644654"/>
            <a:ext cx="540000" cy="540000"/>
          </a:xfrm>
          <a:prstGeom prst="rect">
            <a:avLst/>
          </a:prstGeom>
          <a:noFill/>
          <a:ln>
            <a:noFill/>
          </a:ln>
        </p:spPr>
      </p:sp>
      <p:pic>
        <p:nvPicPr>
          <p:cNvPr id="183" name="Google Shape;183;p21"/>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Quote" showMasterSp="0">
  <p:cSld name="Big Statement/ Quote">
    <p:bg>
      <p:bgPr>
        <a:solidFill>
          <a:schemeClr val="accent1"/>
        </a:solidFill>
      </p:bgPr>
    </p:bg>
    <p:spTree>
      <p:nvGrpSpPr>
        <p:cNvPr id="184" name="Shape 184"/>
        <p:cNvGrpSpPr/>
        <p:nvPr/>
      </p:nvGrpSpPr>
      <p:grpSpPr>
        <a:xfrm>
          <a:off x="0" y="0"/>
          <a:ext cx="0" cy="0"/>
          <a:chOff x="0" y="0"/>
          <a:chExt cx="0" cy="0"/>
        </a:xfrm>
      </p:grpSpPr>
      <p:sp>
        <p:nvSpPr>
          <p:cNvPr id="185" name="Google Shape;185;p22"/>
          <p:cNvSpPr/>
          <p:nvPr>
            <p:ph idx="2" type="clipArt"/>
          </p:nvPr>
        </p:nvSpPr>
        <p:spPr>
          <a:xfrm>
            <a:off x="1525774" y="1605475"/>
            <a:ext cx="511492" cy="425979"/>
          </a:xfrm>
          <a:prstGeom prst="rect">
            <a:avLst/>
          </a:prstGeom>
          <a:solidFill>
            <a:schemeClr val="accent3"/>
          </a:solidFill>
          <a:ln>
            <a:noFill/>
          </a:ln>
        </p:spPr>
      </p:sp>
      <p:sp>
        <p:nvSpPr>
          <p:cNvPr id="186" name="Google Shape;186;p22"/>
          <p:cNvSpPr/>
          <p:nvPr>
            <p:ph idx="3" type="clipArt"/>
          </p:nvPr>
        </p:nvSpPr>
        <p:spPr>
          <a:xfrm>
            <a:off x="9623453" y="4310851"/>
            <a:ext cx="511492" cy="425979"/>
          </a:xfrm>
          <a:prstGeom prst="rect">
            <a:avLst/>
          </a:prstGeom>
          <a:solidFill>
            <a:schemeClr val="accent3"/>
          </a:solidFill>
          <a:ln>
            <a:noFill/>
          </a:ln>
        </p:spPr>
      </p:sp>
      <p:sp>
        <p:nvSpPr>
          <p:cNvPr id="187" name="Google Shape;187;p22"/>
          <p:cNvSpPr txBox="1"/>
          <p:nvPr>
            <p:ph type="title"/>
          </p:nvPr>
        </p:nvSpPr>
        <p:spPr>
          <a:xfrm>
            <a:off x="2113309" y="1801195"/>
            <a:ext cx="8553600" cy="3002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5400"/>
              <a:buFont typeface="Play"/>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22"/>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2"/>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b="0" i="0" sz="800" u="none" cap="none" strike="noStrike">
                <a:solidFill>
                  <a:schemeClr val="lt2"/>
                </a:solidFill>
                <a:latin typeface="Arial"/>
                <a:ea typeface="Arial"/>
                <a:cs typeface="Arial"/>
                <a:sym typeface="Arial"/>
              </a:defRPr>
            </a:lvl1pPr>
            <a:lvl2pPr indent="0" lvl="1" marL="0" algn="l">
              <a:spcBef>
                <a:spcPts val="0"/>
              </a:spcBef>
              <a:buNone/>
              <a:defRPr b="0" i="0" sz="800" u="none" cap="none" strike="noStrike">
                <a:solidFill>
                  <a:schemeClr val="lt2"/>
                </a:solidFill>
                <a:latin typeface="Arial"/>
                <a:ea typeface="Arial"/>
                <a:cs typeface="Arial"/>
                <a:sym typeface="Arial"/>
              </a:defRPr>
            </a:lvl2pPr>
            <a:lvl3pPr indent="0" lvl="2" marL="0" algn="l">
              <a:spcBef>
                <a:spcPts val="0"/>
              </a:spcBef>
              <a:buNone/>
              <a:defRPr b="0" i="0" sz="800" u="none" cap="none" strike="noStrike">
                <a:solidFill>
                  <a:schemeClr val="lt2"/>
                </a:solidFill>
                <a:latin typeface="Arial"/>
                <a:ea typeface="Arial"/>
                <a:cs typeface="Arial"/>
                <a:sym typeface="Arial"/>
              </a:defRPr>
            </a:lvl3pPr>
            <a:lvl4pPr indent="0" lvl="3" marL="0" algn="l">
              <a:spcBef>
                <a:spcPts val="0"/>
              </a:spcBef>
              <a:buNone/>
              <a:defRPr b="0" i="0" sz="800" u="none" cap="none" strike="noStrike">
                <a:solidFill>
                  <a:schemeClr val="lt2"/>
                </a:solidFill>
                <a:latin typeface="Arial"/>
                <a:ea typeface="Arial"/>
                <a:cs typeface="Arial"/>
                <a:sym typeface="Arial"/>
              </a:defRPr>
            </a:lvl4pPr>
            <a:lvl5pPr indent="0" lvl="4" marL="0" algn="l">
              <a:spcBef>
                <a:spcPts val="0"/>
              </a:spcBef>
              <a:buNone/>
              <a:defRPr b="0" i="0" sz="800" u="none" cap="none" strike="noStrike">
                <a:solidFill>
                  <a:schemeClr val="lt2"/>
                </a:solidFill>
                <a:latin typeface="Arial"/>
                <a:ea typeface="Arial"/>
                <a:cs typeface="Arial"/>
                <a:sym typeface="Arial"/>
              </a:defRPr>
            </a:lvl5pPr>
            <a:lvl6pPr indent="0" lvl="5" marL="0" algn="l">
              <a:spcBef>
                <a:spcPts val="0"/>
              </a:spcBef>
              <a:buNone/>
              <a:defRPr b="0" i="0" sz="800" u="none" cap="none" strike="noStrike">
                <a:solidFill>
                  <a:schemeClr val="lt2"/>
                </a:solidFill>
                <a:latin typeface="Arial"/>
                <a:ea typeface="Arial"/>
                <a:cs typeface="Arial"/>
                <a:sym typeface="Arial"/>
              </a:defRPr>
            </a:lvl6pPr>
            <a:lvl7pPr indent="0" lvl="6" marL="0" algn="l">
              <a:spcBef>
                <a:spcPts val="0"/>
              </a:spcBef>
              <a:buNone/>
              <a:defRPr b="0" i="0" sz="800" u="none" cap="none" strike="noStrike">
                <a:solidFill>
                  <a:schemeClr val="lt2"/>
                </a:solidFill>
                <a:latin typeface="Arial"/>
                <a:ea typeface="Arial"/>
                <a:cs typeface="Arial"/>
                <a:sym typeface="Arial"/>
              </a:defRPr>
            </a:lvl7pPr>
            <a:lvl8pPr indent="0" lvl="7" marL="0" algn="l">
              <a:spcBef>
                <a:spcPts val="0"/>
              </a:spcBef>
              <a:buNone/>
              <a:defRPr b="0" i="0" sz="800" u="none" cap="none" strike="noStrike">
                <a:solidFill>
                  <a:schemeClr val="lt2"/>
                </a:solidFill>
                <a:latin typeface="Arial"/>
                <a:ea typeface="Arial"/>
                <a:cs typeface="Arial"/>
                <a:sym typeface="Arial"/>
              </a:defRPr>
            </a:lvl8pPr>
            <a:lvl9pPr indent="0" lvl="8" marL="0" algn="l">
              <a:spcBef>
                <a:spcPts val="0"/>
              </a:spcBef>
              <a:buNone/>
              <a:defRPr b="0" i="0" sz="8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90" name="Google Shape;190;p22"/>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2"/>
          <p:cNvSpPr txBox="1"/>
          <p:nvPr>
            <p:ph idx="1" type="body"/>
          </p:nvPr>
        </p:nvSpPr>
        <p:spPr>
          <a:xfrm>
            <a:off x="2113309" y="5100757"/>
            <a:ext cx="8553600" cy="529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3"/>
              </a:buClr>
              <a:buSzPts val="2000"/>
              <a:buNone/>
              <a:defRPr sz="2000">
                <a:solidFill>
                  <a:schemeClr val="accent3"/>
                </a:solidFill>
              </a:defRPr>
            </a:lvl1pPr>
            <a:lvl2pPr indent="-228600" lvl="1" marL="914400" algn="l">
              <a:lnSpc>
                <a:spcPct val="90000"/>
              </a:lnSpc>
              <a:spcBef>
                <a:spcPts val="0"/>
              </a:spcBef>
              <a:spcAft>
                <a:spcPts val="0"/>
              </a:spcAft>
              <a:buClr>
                <a:schemeClr val="lt2"/>
              </a:buClr>
              <a:buSzPts val="1800"/>
              <a:buNone/>
              <a:defRPr sz="1800">
                <a:solidFill>
                  <a:schemeClr val="lt2"/>
                </a:solidFill>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2" name="Google Shape;192;p22"/>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_Video Placeholder">
  <p:cSld name="Media_Video Placeholder">
    <p:spTree>
      <p:nvGrpSpPr>
        <p:cNvPr id="193" name="Shape 193"/>
        <p:cNvGrpSpPr/>
        <p:nvPr/>
      </p:nvGrpSpPr>
      <p:grpSpPr>
        <a:xfrm>
          <a:off x="0" y="0"/>
          <a:ext cx="0" cy="0"/>
          <a:chOff x="0" y="0"/>
          <a:chExt cx="0" cy="0"/>
        </a:xfrm>
      </p:grpSpPr>
      <p:sp>
        <p:nvSpPr>
          <p:cNvPr id="194" name="Google Shape;194;p23"/>
          <p:cNvSpPr/>
          <p:nvPr>
            <p:ph idx="2" type="media"/>
          </p:nvPr>
        </p:nvSpPr>
        <p:spPr>
          <a:xfrm>
            <a:off x="0" y="0"/>
            <a:ext cx="12192000" cy="6858000"/>
          </a:xfrm>
          <a:prstGeom prst="rect">
            <a:avLst/>
          </a:prstGeom>
          <a:solidFill>
            <a:srgbClr val="E3E3E3"/>
          </a:solidFill>
          <a:ln>
            <a:noFill/>
          </a:ln>
        </p:spPr>
        <p:txBody>
          <a:bodyPr anchorCtr="0" anchor="t" bIns="144000" lIns="144000" spcFirstLastPara="1" rIns="144000" wrap="square" tIns="144000">
            <a:noAutofit/>
          </a:bodyPr>
          <a:lstStyle>
            <a:lvl1pPr lvl="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20000"/>
              </a:lnSpc>
              <a:spcBef>
                <a:spcPts val="6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5" name="Google Shape;195;p23"/>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3"/>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97" name="Google Shape;197;p23"/>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_Laptop">
  <p:cSld name="Media_Laptop">
    <p:bg>
      <p:bgPr>
        <a:solidFill>
          <a:schemeClr val="dk2"/>
        </a:solidFill>
      </p:bgPr>
    </p:bg>
    <p:spTree>
      <p:nvGrpSpPr>
        <p:cNvPr id="198" name="Shape 198"/>
        <p:cNvGrpSpPr/>
        <p:nvPr/>
      </p:nvGrpSpPr>
      <p:grpSpPr>
        <a:xfrm>
          <a:off x="0" y="0"/>
          <a:ext cx="0" cy="0"/>
          <a:chOff x="0" y="0"/>
          <a:chExt cx="0" cy="0"/>
        </a:xfrm>
      </p:grpSpPr>
      <p:sp>
        <p:nvSpPr>
          <p:cNvPr id="199" name="Google Shape;199;p24"/>
          <p:cNvSpPr/>
          <p:nvPr/>
        </p:nvSpPr>
        <p:spPr>
          <a:xfrm>
            <a:off x="1" y="1673663"/>
            <a:ext cx="12192000" cy="5184337"/>
          </a:xfrm>
          <a:prstGeom prst="round1Rect">
            <a:avLst>
              <a:gd fmla="val 1832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0" name="Google Shape;200;p24"/>
          <p:cNvSpPr/>
          <p:nvPr>
            <p:ph idx="2" type="media"/>
          </p:nvPr>
        </p:nvSpPr>
        <p:spPr>
          <a:xfrm>
            <a:off x="2401278" y="932498"/>
            <a:ext cx="7412647" cy="4179252"/>
          </a:xfrm>
          <a:prstGeom prst="rect">
            <a:avLst/>
          </a:prstGeom>
          <a:solidFill>
            <a:srgbClr val="E3E3E3"/>
          </a:solidFill>
          <a:ln>
            <a:noFill/>
          </a:ln>
        </p:spPr>
        <p:txBody>
          <a:bodyPr anchorCtr="0" anchor="t" bIns="144000" lIns="144000" spcFirstLastPara="1" rIns="144000" wrap="square" tIns="144000">
            <a:noAutofit/>
          </a:bodyPr>
          <a:lstStyle>
            <a:lvl1pPr lvl="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20000"/>
              </a:lnSpc>
              <a:spcBef>
                <a:spcPts val="6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1" name="Google Shape;201;p24"/>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4"/>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b="0" i="0" sz="800" u="none" cap="none" strike="noStrike">
                <a:solidFill>
                  <a:schemeClr val="lt1"/>
                </a:solidFill>
                <a:latin typeface="Arial"/>
                <a:ea typeface="Arial"/>
                <a:cs typeface="Arial"/>
                <a:sym typeface="Arial"/>
              </a:defRPr>
            </a:lvl1pPr>
            <a:lvl2pPr indent="0" lvl="1" marL="0" algn="l">
              <a:spcBef>
                <a:spcPts val="0"/>
              </a:spcBef>
              <a:buNone/>
              <a:defRPr b="0" i="0" sz="800" u="none" cap="none" strike="noStrike">
                <a:solidFill>
                  <a:schemeClr val="lt1"/>
                </a:solidFill>
                <a:latin typeface="Arial"/>
                <a:ea typeface="Arial"/>
                <a:cs typeface="Arial"/>
                <a:sym typeface="Arial"/>
              </a:defRPr>
            </a:lvl2pPr>
            <a:lvl3pPr indent="0" lvl="2" marL="0" algn="l">
              <a:spcBef>
                <a:spcPts val="0"/>
              </a:spcBef>
              <a:buNone/>
              <a:defRPr b="0" i="0" sz="800" u="none" cap="none" strike="noStrike">
                <a:solidFill>
                  <a:schemeClr val="lt1"/>
                </a:solidFill>
                <a:latin typeface="Arial"/>
                <a:ea typeface="Arial"/>
                <a:cs typeface="Arial"/>
                <a:sym typeface="Arial"/>
              </a:defRPr>
            </a:lvl3pPr>
            <a:lvl4pPr indent="0" lvl="3" marL="0" algn="l">
              <a:spcBef>
                <a:spcPts val="0"/>
              </a:spcBef>
              <a:buNone/>
              <a:defRPr b="0" i="0" sz="800" u="none" cap="none" strike="noStrike">
                <a:solidFill>
                  <a:schemeClr val="lt1"/>
                </a:solidFill>
                <a:latin typeface="Arial"/>
                <a:ea typeface="Arial"/>
                <a:cs typeface="Arial"/>
                <a:sym typeface="Arial"/>
              </a:defRPr>
            </a:lvl4pPr>
            <a:lvl5pPr indent="0" lvl="4" marL="0" algn="l">
              <a:spcBef>
                <a:spcPts val="0"/>
              </a:spcBef>
              <a:buNone/>
              <a:defRPr b="0" i="0" sz="800" u="none" cap="none" strike="noStrike">
                <a:solidFill>
                  <a:schemeClr val="lt1"/>
                </a:solidFill>
                <a:latin typeface="Arial"/>
                <a:ea typeface="Arial"/>
                <a:cs typeface="Arial"/>
                <a:sym typeface="Arial"/>
              </a:defRPr>
            </a:lvl5pPr>
            <a:lvl6pPr indent="0" lvl="5" marL="0" algn="l">
              <a:spcBef>
                <a:spcPts val="0"/>
              </a:spcBef>
              <a:buNone/>
              <a:defRPr b="0" i="0" sz="800" u="none" cap="none" strike="noStrike">
                <a:solidFill>
                  <a:schemeClr val="lt1"/>
                </a:solidFill>
                <a:latin typeface="Arial"/>
                <a:ea typeface="Arial"/>
                <a:cs typeface="Arial"/>
                <a:sym typeface="Arial"/>
              </a:defRPr>
            </a:lvl6pPr>
            <a:lvl7pPr indent="0" lvl="6" marL="0" algn="l">
              <a:spcBef>
                <a:spcPts val="0"/>
              </a:spcBef>
              <a:buNone/>
              <a:defRPr b="0" i="0" sz="800" u="none" cap="none" strike="noStrike">
                <a:solidFill>
                  <a:schemeClr val="lt1"/>
                </a:solidFill>
                <a:latin typeface="Arial"/>
                <a:ea typeface="Arial"/>
                <a:cs typeface="Arial"/>
                <a:sym typeface="Arial"/>
              </a:defRPr>
            </a:lvl7pPr>
            <a:lvl8pPr indent="0" lvl="7" marL="0" algn="l">
              <a:spcBef>
                <a:spcPts val="0"/>
              </a:spcBef>
              <a:buNone/>
              <a:defRPr b="0" i="0" sz="800" u="none" cap="none" strike="noStrike">
                <a:solidFill>
                  <a:schemeClr val="lt1"/>
                </a:solidFill>
                <a:latin typeface="Arial"/>
                <a:ea typeface="Arial"/>
                <a:cs typeface="Arial"/>
                <a:sym typeface="Arial"/>
              </a:defRPr>
            </a:lvl8pPr>
            <a:lvl9pPr indent="0" lvl="8" marL="0" algn="l">
              <a:spcBef>
                <a:spcPts val="0"/>
              </a:spcBef>
              <a:buNone/>
              <a:defRPr b="0"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203" name="Google Shape;203;p24"/>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04" name="Google Shape;204;p24"/>
          <p:cNvPicPr preferRelativeResize="0"/>
          <p:nvPr/>
        </p:nvPicPr>
        <p:blipFill rotWithShape="1">
          <a:blip r:embed="rId2">
            <a:alphaModFix/>
          </a:blip>
          <a:srcRect b="0" l="0" r="0" t="0"/>
          <a:stretch/>
        </p:blipFill>
        <p:spPr>
          <a:xfrm>
            <a:off x="1065642" y="674689"/>
            <a:ext cx="10060716" cy="53620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05" name="Shape 205"/>
        <p:cNvGrpSpPr/>
        <p:nvPr/>
      </p:nvGrpSpPr>
      <p:grpSpPr>
        <a:xfrm>
          <a:off x="0" y="0"/>
          <a:ext cx="0" cy="0"/>
          <a:chOff x="0" y="0"/>
          <a:chExt cx="0" cy="0"/>
        </a:xfrm>
      </p:grpSpPr>
      <p:sp>
        <p:nvSpPr>
          <p:cNvPr id="206" name="Google Shape;206;p25"/>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5"/>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208" name="Google Shape;208;p25"/>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25"/>
          <p:cNvSpPr txBox="1"/>
          <p:nvPr>
            <p:ph idx="1" type="body"/>
          </p:nvPr>
        </p:nvSpPr>
        <p:spPr>
          <a:xfrm>
            <a:off x="477839" y="477838"/>
            <a:ext cx="9251949"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solidFill>
                  <a:schemeClr val="dk1"/>
                </a:solidFill>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logo">
  <p:cSld name="Blank with logo">
    <p:spTree>
      <p:nvGrpSpPr>
        <p:cNvPr id="210" name="Shape 210"/>
        <p:cNvGrpSpPr/>
        <p:nvPr/>
      </p:nvGrpSpPr>
      <p:grpSpPr>
        <a:xfrm>
          <a:off x="0" y="0"/>
          <a:ext cx="0" cy="0"/>
          <a:chOff x="0" y="0"/>
          <a:chExt cx="0" cy="0"/>
        </a:xfrm>
      </p:grpSpPr>
      <p:sp>
        <p:nvSpPr>
          <p:cNvPr id="211" name="Google Shape;211;p26"/>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26"/>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213" name="Google Shape;213;p26"/>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214" name="Shape 21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_Solid" showMasterSp="0">
  <p:cSld name="Divider_Solid">
    <p:bg>
      <p:bgPr>
        <a:solidFill>
          <a:schemeClr val="accent1"/>
        </a:solidFill>
      </p:bgPr>
    </p:bg>
    <p:spTree>
      <p:nvGrpSpPr>
        <p:cNvPr id="38" name="Shape 38"/>
        <p:cNvGrpSpPr/>
        <p:nvPr/>
      </p:nvGrpSpPr>
      <p:grpSpPr>
        <a:xfrm>
          <a:off x="0" y="0"/>
          <a:ext cx="0" cy="0"/>
          <a:chOff x="0" y="0"/>
          <a:chExt cx="0" cy="0"/>
        </a:xfrm>
      </p:grpSpPr>
      <p:sp>
        <p:nvSpPr>
          <p:cNvPr id="39" name="Google Shape;39;p4"/>
          <p:cNvSpPr/>
          <p:nvPr/>
        </p:nvSpPr>
        <p:spPr>
          <a:xfrm flipH="1">
            <a:off x="919163" y="1462088"/>
            <a:ext cx="11272837" cy="5395912"/>
          </a:xfrm>
          <a:prstGeom prst="round1Rect">
            <a:avLst>
              <a:gd fmla="val 19825"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4"/>
          <p:cNvSpPr txBox="1"/>
          <p:nvPr>
            <p:ph type="title"/>
          </p:nvPr>
        </p:nvSpPr>
        <p:spPr>
          <a:xfrm>
            <a:off x="1787524" y="3558806"/>
            <a:ext cx="7269163" cy="539187"/>
          </a:xfrm>
          <a:prstGeom prst="rect">
            <a:avLst/>
          </a:prstGeom>
          <a:noFill/>
          <a:ln>
            <a:noFill/>
          </a:ln>
        </p:spPr>
        <p:txBody>
          <a:bodyPr anchorCtr="0" anchor="t" bIns="0" lIns="0" spcFirstLastPara="1" rIns="0" wrap="square" tIns="0">
            <a:spAutoFit/>
          </a:bodyPr>
          <a:lstStyle>
            <a:lvl1pPr lvl="0" algn="l">
              <a:lnSpc>
                <a:spcPct val="85000"/>
              </a:lnSpc>
              <a:spcBef>
                <a:spcPts val="0"/>
              </a:spcBef>
              <a:spcAft>
                <a:spcPts val="0"/>
              </a:spcAft>
              <a:buClr>
                <a:srgbClr val="6CC8FE"/>
              </a:buClr>
              <a:buSzPts val="4000"/>
              <a:buFont typeface="Play"/>
              <a:buNone/>
              <a:defRPr sz="4000">
                <a:solidFill>
                  <a:srgbClr val="6CC8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1" name="Google Shape;41;p4"/>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CTA" showMasterSp="0">
  <p:cSld name="Thank You/ CTA">
    <p:bg>
      <p:bgPr>
        <a:solidFill>
          <a:schemeClr val="accent1"/>
        </a:solidFill>
      </p:bgPr>
    </p:bg>
    <p:spTree>
      <p:nvGrpSpPr>
        <p:cNvPr id="42" name="Shape 42"/>
        <p:cNvGrpSpPr/>
        <p:nvPr/>
      </p:nvGrpSpPr>
      <p:grpSpPr>
        <a:xfrm>
          <a:off x="0" y="0"/>
          <a:ext cx="0" cy="0"/>
          <a:chOff x="0" y="0"/>
          <a:chExt cx="0" cy="0"/>
        </a:xfrm>
      </p:grpSpPr>
      <p:sp>
        <p:nvSpPr>
          <p:cNvPr id="43" name="Google Shape;43;p5"/>
          <p:cNvSpPr/>
          <p:nvPr/>
        </p:nvSpPr>
        <p:spPr>
          <a:xfrm flipH="1">
            <a:off x="4443413" y="1462019"/>
            <a:ext cx="7748587" cy="5395981"/>
          </a:xfrm>
          <a:prstGeom prst="round1Rect">
            <a:avLst>
              <a:gd fmla="val 24514"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5"/>
          <p:cNvSpPr txBox="1"/>
          <p:nvPr>
            <p:ph type="title"/>
          </p:nvPr>
        </p:nvSpPr>
        <p:spPr>
          <a:xfrm>
            <a:off x="477838" y="3166736"/>
            <a:ext cx="3744000" cy="647037"/>
          </a:xfrm>
          <a:prstGeom prst="rect">
            <a:avLst/>
          </a:prstGeom>
          <a:noFill/>
          <a:ln>
            <a:noFill/>
          </a:ln>
        </p:spPr>
        <p:txBody>
          <a:bodyPr anchorCtr="0" anchor="b" bIns="0" lIns="0" spcFirstLastPara="1" rIns="0" wrap="square" tIns="0">
            <a:spAutoFit/>
          </a:bodyPr>
          <a:lstStyle>
            <a:lvl1pPr lvl="0" algn="l">
              <a:lnSpc>
                <a:spcPct val="85000"/>
              </a:lnSpc>
              <a:spcBef>
                <a:spcPts val="0"/>
              </a:spcBef>
              <a:spcAft>
                <a:spcPts val="0"/>
              </a:spcAft>
              <a:buClr>
                <a:schemeClr val="lt1"/>
              </a:buClr>
              <a:buSzPts val="4800"/>
              <a:buFont typeface="Play"/>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p:nvPr>
            <p:ph idx="1" type="body"/>
          </p:nvPr>
        </p:nvSpPr>
        <p:spPr>
          <a:xfrm>
            <a:off x="6103938" y="3054649"/>
            <a:ext cx="2404269" cy="594000"/>
          </a:xfrm>
          <a:prstGeom prst="roundRect">
            <a:avLst>
              <a:gd fmla="val 50000" name="adj"/>
            </a:avLst>
          </a:prstGeom>
          <a:solidFill>
            <a:schemeClr val="dk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2400"/>
              <a:buNone/>
              <a:defRPr sz="2400">
                <a:solidFill>
                  <a:schemeClr val="lt1"/>
                </a:solidFill>
                <a:latin typeface="Play"/>
                <a:ea typeface="Play"/>
                <a:cs typeface="Play"/>
                <a:sym typeface="Play"/>
              </a:defRPr>
            </a:lvl1pPr>
            <a:lvl2pPr indent="-228600" lvl="1" marL="914400" algn="l">
              <a:lnSpc>
                <a:spcPct val="120000"/>
              </a:lnSpc>
              <a:spcBef>
                <a:spcPts val="0"/>
              </a:spcBef>
              <a:spcAft>
                <a:spcPts val="0"/>
              </a:spcAft>
              <a:buClr>
                <a:schemeClr val="lt1"/>
              </a:buClr>
              <a:buSzPts val="1600"/>
              <a:buNone/>
              <a:defRPr>
                <a:solidFill>
                  <a:schemeClr val="lt1"/>
                </a:solidFill>
              </a:defRPr>
            </a:lvl2pPr>
            <a:lvl3pPr indent="-330200" lvl="2" marL="1371600" algn="l">
              <a:lnSpc>
                <a:spcPct val="120000"/>
              </a:lnSpc>
              <a:spcBef>
                <a:spcPts val="600"/>
              </a:spcBef>
              <a:spcAft>
                <a:spcPts val="0"/>
              </a:spcAft>
              <a:buClr>
                <a:schemeClr val="lt1"/>
              </a:buClr>
              <a:buSzPts val="1600"/>
              <a:buChar char="•"/>
              <a:defRPr>
                <a:solidFill>
                  <a:schemeClr val="lt1"/>
                </a:solidFill>
              </a:defRPr>
            </a:lvl3pPr>
            <a:lvl4pPr indent="-330200" lvl="3" marL="1828800" algn="l">
              <a:lnSpc>
                <a:spcPct val="120000"/>
              </a:lnSpc>
              <a:spcBef>
                <a:spcPts val="600"/>
              </a:spcBef>
              <a:spcAft>
                <a:spcPts val="0"/>
              </a:spcAft>
              <a:buClr>
                <a:schemeClr val="lt1"/>
              </a:buClr>
              <a:buSzPts val="1600"/>
              <a:buChar char="•"/>
              <a:defRPr>
                <a:solidFill>
                  <a:schemeClr val="lt1"/>
                </a:solidFill>
              </a:defRPr>
            </a:lvl4pPr>
            <a:lvl5pPr indent="-330200" lvl="4" marL="2286000" algn="l">
              <a:lnSpc>
                <a:spcPct val="120000"/>
              </a:lnSpc>
              <a:spcBef>
                <a:spcPts val="600"/>
              </a:spcBef>
              <a:spcAft>
                <a:spcPts val="0"/>
              </a:spcAft>
              <a:buClr>
                <a:schemeClr val="lt1"/>
              </a:buClr>
              <a:buSzPts val="16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6559032" y="4880293"/>
            <a:ext cx="2489464" cy="420500"/>
          </a:xfrm>
          <a:prstGeom prst="rect">
            <a:avLst/>
          </a:prstGeom>
          <a:noFill/>
          <a:ln>
            <a:noFill/>
          </a:ln>
        </p:spPr>
        <p:txBody>
          <a:bodyPr anchorCtr="0" anchor="t" bIns="0" lIns="0" spcFirstLastPara="1" rIns="0" wrap="square" tIns="0">
            <a:spAutoFit/>
          </a:bodyPr>
          <a:lstStyle>
            <a:lvl1pPr indent="-228600" lvl="0" marL="457200" algn="l">
              <a:lnSpc>
                <a:spcPct val="120000"/>
              </a:lnSpc>
              <a:spcBef>
                <a:spcPts val="0"/>
              </a:spcBef>
              <a:spcAft>
                <a:spcPts val="0"/>
              </a:spcAft>
              <a:buClr>
                <a:schemeClr val="lt1"/>
              </a:buClr>
              <a:buSzPts val="2400"/>
              <a:buNone/>
              <a:defRPr sz="2400">
                <a:solidFill>
                  <a:schemeClr val="lt1"/>
                </a:solidFill>
                <a:latin typeface="Play"/>
                <a:ea typeface="Play"/>
                <a:cs typeface="Play"/>
                <a:sym typeface="Play"/>
              </a:defRPr>
            </a:lvl1pPr>
            <a:lvl2pPr indent="-228600" lvl="1" marL="914400" algn="l">
              <a:lnSpc>
                <a:spcPct val="120000"/>
              </a:lnSpc>
              <a:spcBef>
                <a:spcPts val="0"/>
              </a:spcBef>
              <a:spcAft>
                <a:spcPts val="0"/>
              </a:spcAft>
              <a:buClr>
                <a:schemeClr val="lt1"/>
              </a:buClr>
              <a:buSzPts val="1600"/>
              <a:buNone/>
              <a:defRPr>
                <a:solidFill>
                  <a:schemeClr val="lt1"/>
                </a:solidFill>
              </a:defRPr>
            </a:lvl2pPr>
            <a:lvl3pPr indent="-330200" lvl="2" marL="1371600" algn="l">
              <a:lnSpc>
                <a:spcPct val="120000"/>
              </a:lnSpc>
              <a:spcBef>
                <a:spcPts val="600"/>
              </a:spcBef>
              <a:spcAft>
                <a:spcPts val="0"/>
              </a:spcAft>
              <a:buClr>
                <a:schemeClr val="lt1"/>
              </a:buClr>
              <a:buSzPts val="1600"/>
              <a:buChar char="•"/>
              <a:defRPr>
                <a:solidFill>
                  <a:schemeClr val="lt1"/>
                </a:solidFill>
              </a:defRPr>
            </a:lvl3pPr>
            <a:lvl4pPr indent="-330200" lvl="3" marL="1828800" algn="l">
              <a:lnSpc>
                <a:spcPct val="120000"/>
              </a:lnSpc>
              <a:spcBef>
                <a:spcPts val="600"/>
              </a:spcBef>
              <a:spcAft>
                <a:spcPts val="0"/>
              </a:spcAft>
              <a:buClr>
                <a:schemeClr val="lt1"/>
              </a:buClr>
              <a:buSzPts val="1600"/>
              <a:buChar char="•"/>
              <a:defRPr>
                <a:solidFill>
                  <a:schemeClr val="lt1"/>
                </a:solidFill>
              </a:defRPr>
            </a:lvl4pPr>
            <a:lvl5pPr indent="-330200" lvl="4" marL="2286000" algn="l">
              <a:lnSpc>
                <a:spcPct val="120000"/>
              </a:lnSpc>
              <a:spcBef>
                <a:spcPts val="600"/>
              </a:spcBef>
              <a:spcAft>
                <a:spcPts val="0"/>
              </a:spcAft>
              <a:buClr>
                <a:schemeClr val="lt1"/>
              </a:buClr>
              <a:buSzPts val="16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
          <p:cNvSpPr/>
          <p:nvPr>
            <p:ph idx="3" type="media"/>
          </p:nvPr>
        </p:nvSpPr>
        <p:spPr>
          <a:xfrm>
            <a:off x="6103938" y="4928877"/>
            <a:ext cx="323333" cy="323332"/>
          </a:xfrm>
          <a:prstGeom prst="rect">
            <a:avLst/>
          </a:prstGeom>
          <a:solidFill>
            <a:srgbClr val="6CC8FE"/>
          </a:solidFill>
          <a:ln>
            <a:noFill/>
          </a:ln>
        </p:spPr>
        <p:txBody>
          <a:bodyPr anchorCtr="0" anchor="t" bIns="0" lIns="0" spcFirstLastPara="1" rIns="0" wrap="square" tIns="0">
            <a:noAutofit/>
          </a:bodyPr>
          <a:lstStyle>
            <a:lvl1pPr lvl="0" marR="0" rtl="0" algn="l">
              <a:lnSpc>
                <a:spcPct val="90000"/>
              </a:lnSpc>
              <a:spcBef>
                <a:spcPts val="1000"/>
              </a:spcBef>
              <a:spcAft>
                <a:spcPts val="0"/>
              </a:spcAft>
              <a:buSzPts val="600"/>
              <a:buFont typeface="Arial"/>
              <a:buNone/>
              <a:defRPr b="0" i="0" sz="600" u="none" cap="none" strike="noStrike">
                <a:latin typeface="Arial"/>
                <a:ea typeface="Arial"/>
                <a:cs typeface="Arial"/>
                <a:sym typeface="Arial"/>
              </a:defRPr>
            </a:lvl1pPr>
            <a:lvl2pPr lvl="1" marR="0" rtl="0" algn="l">
              <a:lnSpc>
                <a:spcPct val="120000"/>
              </a:lnSpc>
              <a:spcBef>
                <a:spcPts val="6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5"/>
          <p:cNvSpPr txBox="1"/>
          <p:nvPr>
            <p:ph idx="4" type="body"/>
          </p:nvPr>
        </p:nvSpPr>
        <p:spPr>
          <a:xfrm>
            <a:off x="6103938" y="4054443"/>
            <a:ext cx="2552400" cy="421200"/>
          </a:xfrm>
          <a:prstGeom prst="rect">
            <a:avLst/>
          </a:prstGeom>
          <a:solidFill>
            <a:schemeClr val="accent2"/>
          </a:solidFill>
          <a:ln>
            <a:noFill/>
          </a:ln>
          <a:effectLst>
            <a:outerShdw rotWithShape="0" algn="t" dir="5400000" dist="12700">
              <a:srgbClr val="6CC8FE"/>
            </a:outerShdw>
          </a:effectLst>
        </p:spPr>
        <p:txBody>
          <a:bodyPr anchorCtr="0" anchor="t" bIns="0" lIns="0" spcFirstLastPara="1" rIns="0" wrap="square" tIns="0">
            <a:noAutofit/>
          </a:bodyPr>
          <a:lstStyle>
            <a:lvl1pPr indent="-228600" lvl="0" marL="457200" algn="l">
              <a:lnSpc>
                <a:spcPct val="120000"/>
              </a:lnSpc>
              <a:spcBef>
                <a:spcPts val="0"/>
              </a:spcBef>
              <a:spcAft>
                <a:spcPts val="0"/>
              </a:spcAft>
              <a:buClr>
                <a:schemeClr val="lt2"/>
              </a:buClr>
              <a:buSzPts val="2400"/>
              <a:buNone/>
              <a:defRPr sz="2400">
                <a:solidFill>
                  <a:schemeClr val="lt2"/>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9" name="Google Shape;49;p5"/>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Image Full Bleed" showMasterSp="0">
  <p:cSld name="Cover_Image Full Bleed">
    <p:spTree>
      <p:nvGrpSpPr>
        <p:cNvPr id="50" name="Shape 50"/>
        <p:cNvGrpSpPr/>
        <p:nvPr/>
      </p:nvGrpSpPr>
      <p:grpSpPr>
        <a:xfrm>
          <a:off x="0" y="0"/>
          <a:ext cx="0" cy="0"/>
          <a:chOff x="0" y="0"/>
          <a:chExt cx="0" cy="0"/>
        </a:xfrm>
      </p:grpSpPr>
      <p:sp>
        <p:nvSpPr>
          <p:cNvPr id="51" name="Google Shape;51;p6"/>
          <p:cNvSpPr/>
          <p:nvPr>
            <p:ph idx="2" type="pic"/>
          </p:nvPr>
        </p:nvSpPr>
        <p:spPr>
          <a:xfrm>
            <a:off x="0" y="0"/>
            <a:ext cx="12192000" cy="6858000"/>
          </a:xfrm>
          <a:prstGeom prst="rect">
            <a:avLst/>
          </a:prstGeom>
          <a:solidFill>
            <a:srgbClr val="E3E3E3"/>
          </a:solidFill>
          <a:ln>
            <a:noFill/>
          </a:ln>
        </p:spPr>
      </p:sp>
      <p:sp>
        <p:nvSpPr>
          <p:cNvPr id="52" name="Google Shape;52;p6"/>
          <p:cNvSpPr txBox="1"/>
          <p:nvPr>
            <p:ph idx="1" type="body"/>
          </p:nvPr>
        </p:nvSpPr>
        <p:spPr>
          <a:xfrm>
            <a:off x="477839" y="3236913"/>
            <a:ext cx="5076826"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chemeClr val="lt1"/>
              </a:buClr>
              <a:buSzPts val="4000"/>
              <a:buNone/>
              <a:defRPr sz="4000">
                <a:solidFill>
                  <a:schemeClr val="lt1"/>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600"/>
              <a:buNone/>
              <a:defRPr>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
          <p:cNvSpPr txBox="1"/>
          <p:nvPr>
            <p:ph idx="3" type="body"/>
          </p:nvPr>
        </p:nvSpPr>
        <p:spPr>
          <a:xfrm>
            <a:off x="10271463" y="574911"/>
            <a:ext cx="328522" cy="298544"/>
          </a:xfrm>
          <a:prstGeom prst="rect">
            <a:avLst/>
          </a:prstGeom>
          <a:solidFill>
            <a:schemeClr val="accent3"/>
          </a:solidFill>
          <a:ln cap="flat" cmpd="sng" w="9525">
            <a:solidFill>
              <a:schemeClr val="accent3">
                <a:alpha val="0"/>
              </a:schemeClr>
            </a:solidFill>
            <a:prstDash val="solid"/>
            <a:round/>
            <a:headEnd len="sm" w="sm" type="none"/>
            <a:tailEnd len="sm" w="sm" type="none"/>
          </a:ln>
        </p:spPr>
        <p:txBody>
          <a:bodyPr anchorCtr="0" anchor="t" bIns="0" lIns="0" spcFirstLastPara="1" rIns="0" wrap="square" tIns="0">
            <a:noAutofit/>
          </a:bodyPr>
          <a:lstStyle>
            <a:lvl1pPr indent="-228600" lvl="0" marL="457200" algn="l">
              <a:lnSpc>
                <a:spcPct val="90000"/>
              </a:lnSpc>
              <a:spcBef>
                <a:spcPts val="1000"/>
              </a:spcBef>
              <a:spcAft>
                <a:spcPts val="0"/>
              </a:spcAft>
              <a:buSzPts val="600"/>
              <a:buNone/>
              <a:defRPr sz="600"/>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6"/>
          <p:cNvSpPr txBox="1"/>
          <p:nvPr>
            <p:ph idx="4" type="body"/>
          </p:nvPr>
        </p:nvSpPr>
        <p:spPr>
          <a:xfrm>
            <a:off x="10342705" y="477457"/>
            <a:ext cx="1369883" cy="289951"/>
          </a:xfrm>
          <a:prstGeom prst="rect">
            <a:avLst/>
          </a:prstGeom>
          <a:solidFill>
            <a:schemeClr val="lt2"/>
          </a:solidFill>
          <a:ln cap="flat" cmpd="sng" w="9525">
            <a:solidFill>
              <a:schemeClr val="lt1">
                <a:alpha val="0"/>
              </a:schemeClr>
            </a:solidFill>
            <a:prstDash val="solid"/>
            <a:round/>
            <a:headEnd len="sm" w="sm" type="none"/>
            <a:tailEnd len="sm" w="sm" type="none"/>
          </a:ln>
        </p:spPr>
        <p:txBody>
          <a:bodyPr anchorCtr="0" anchor="t" bIns="0" lIns="0" spcFirstLastPara="1" rIns="0" wrap="square" tIns="0">
            <a:noAutofit/>
          </a:bodyPr>
          <a:lstStyle>
            <a:lvl1pPr indent="-228600" lvl="0" marL="457200" algn="l">
              <a:lnSpc>
                <a:spcPct val="90000"/>
              </a:lnSpc>
              <a:spcBef>
                <a:spcPts val="1000"/>
              </a:spcBef>
              <a:spcAft>
                <a:spcPts val="0"/>
              </a:spcAft>
              <a:buSzPts val="600"/>
              <a:buNone/>
              <a:defRPr sz="600"/>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Image Mask" showMasterSp="0">
  <p:cSld name="Cover_Image Mask">
    <p:bg>
      <p:bgPr>
        <a:solidFill>
          <a:schemeClr val="accent1"/>
        </a:solidFill>
      </p:bgPr>
    </p:bg>
    <p:spTree>
      <p:nvGrpSpPr>
        <p:cNvPr id="55" name="Shape 55"/>
        <p:cNvGrpSpPr/>
        <p:nvPr/>
      </p:nvGrpSpPr>
      <p:grpSpPr>
        <a:xfrm>
          <a:off x="0" y="0"/>
          <a:ext cx="0" cy="0"/>
          <a:chOff x="0" y="0"/>
          <a:chExt cx="0" cy="0"/>
        </a:xfrm>
      </p:grpSpPr>
      <p:sp>
        <p:nvSpPr>
          <p:cNvPr id="56" name="Google Shape;56;p7"/>
          <p:cNvSpPr/>
          <p:nvPr>
            <p:ph idx="2" type="pic"/>
          </p:nvPr>
        </p:nvSpPr>
        <p:spPr>
          <a:xfrm>
            <a:off x="5545137" y="1462088"/>
            <a:ext cx="6646863" cy="5395912"/>
          </a:xfrm>
          <a:prstGeom prst="rect">
            <a:avLst/>
          </a:prstGeom>
          <a:solidFill>
            <a:srgbClr val="E3E3E3"/>
          </a:solidFill>
          <a:ln>
            <a:noFill/>
          </a:ln>
        </p:spPr>
      </p:sp>
      <p:sp>
        <p:nvSpPr>
          <p:cNvPr id="57" name="Google Shape;57;p7"/>
          <p:cNvSpPr txBox="1"/>
          <p:nvPr>
            <p:ph idx="1" type="body"/>
          </p:nvPr>
        </p:nvSpPr>
        <p:spPr>
          <a:xfrm>
            <a:off x="477839" y="2825433"/>
            <a:ext cx="4625974"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chemeClr val="accent3"/>
              </a:buClr>
              <a:buSzPts val="4000"/>
              <a:buNone/>
              <a:defRPr sz="4000">
                <a:solidFill>
                  <a:schemeClr val="accent3"/>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800"/>
              <a:buNone/>
              <a:defRPr sz="1800">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8" name="Google Shape;58;p7"/>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Image Mask + Keyline" showMasterSp="0">
  <p:cSld name="Cover_Image Mask + Keyline">
    <p:bg>
      <p:bgPr>
        <a:solidFill>
          <a:schemeClr val="accent1"/>
        </a:solidFill>
      </p:bgPr>
    </p:bg>
    <p:spTree>
      <p:nvGrpSpPr>
        <p:cNvPr id="59" name="Shape 59"/>
        <p:cNvGrpSpPr/>
        <p:nvPr/>
      </p:nvGrpSpPr>
      <p:grpSpPr>
        <a:xfrm>
          <a:off x="0" y="0"/>
          <a:ext cx="0" cy="0"/>
          <a:chOff x="0" y="0"/>
          <a:chExt cx="0" cy="0"/>
        </a:xfrm>
      </p:grpSpPr>
      <p:sp>
        <p:nvSpPr>
          <p:cNvPr id="60" name="Google Shape;60;p8"/>
          <p:cNvSpPr/>
          <p:nvPr>
            <p:ph idx="2" type="clipArt"/>
          </p:nvPr>
        </p:nvSpPr>
        <p:spPr>
          <a:xfrm flipH="1" rot="10800000">
            <a:off x="-177801" y="-1"/>
            <a:ext cx="9907589" cy="5788024"/>
          </a:xfrm>
          <a:prstGeom prst="rect">
            <a:avLst/>
          </a:prstGeom>
          <a:noFill/>
          <a:ln cap="flat" cmpd="sng" w="12700">
            <a:solidFill>
              <a:schemeClr val="dk2"/>
            </a:solidFill>
            <a:prstDash val="solid"/>
            <a:round/>
            <a:headEnd len="sm" w="sm" type="none"/>
            <a:tailEnd len="sm" w="sm" type="none"/>
          </a:ln>
        </p:spPr>
      </p:sp>
      <p:sp>
        <p:nvSpPr>
          <p:cNvPr id="61" name="Google Shape;61;p8"/>
          <p:cNvSpPr/>
          <p:nvPr>
            <p:ph idx="3" type="pic"/>
          </p:nvPr>
        </p:nvSpPr>
        <p:spPr>
          <a:xfrm>
            <a:off x="5545137" y="1462088"/>
            <a:ext cx="6646863" cy="5395912"/>
          </a:xfrm>
          <a:prstGeom prst="rect">
            <a:avLst/>
          </a:prstGeom>
          <a:solidFill>
            <a:srgbClr val="E3E3E3"/>
          </a:solidFill>
          <a:ln>
            <a:noFill/>
          </a:ln>
        </p:spPr>
      </p:sp>
      <p:sp>
        <p:nvSpPr>
          <p:cNvPr id="62" name="Google Shape;62;p8"/>
          <p:cNvSpPr txBox="1"/>
          <p:nvPr>
            <p:ph idx="1" type="body"/>
          </p:nvPr>
        </p:nvSpPr>
        <p:spPr>
          <a:xfrm>
            <a:off x="477839" y="2825433"/>
            <a:ext cx="4625974"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chemeClr val="accent3"/>
              </a:buClr>
              <a:buSzPts val="4000"/>
              <a:buNone/>
              <a:defRPr sz="4000">
                <a:solidFill>
                  <a:schemeClr val="accent3"/>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800"/>
              <a:buNone/>
              <a:defRPr sz="1800">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3" name="Google Shape;63;p8"/>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Keyline" showMasterSp="0">
  <p:cSld name="Cover_Keyline">
    <p:bg>
      <p:bgPr>
        <a:solidFill>
          <a:schemeClr val="accent1"/>
        </a:solidFill>
      </p:bgPr>
    </p:bg>
    <p:spTree>
      <p:nvGrpSpPr>
        <p:cNvPr id="64" name="Shape 64"/>
        <p:cNvGrpSpPr/>
        <p:nvPr/>
      </p:nvGrpSpPr>
      <p:grpSpPr>
        <a:xfrm>
          <a:off x="0" y="0"/>
          <a:ext cx="0" cy="0"/>
          <a:chOff x="0" y="0"/>
          <a:chExt cx="0" cy="0"/>
        </a:xfrm>
      </p:grpSpPr>
      <p:sp>
        <p:nvSpPr>
          <p:cNvPr id="65" name="Google Shape;65;p9"/>
          <p:cNvSpPr txBox="1"/>
          <p:nvPr>
            <p:ph idx="1" type="body"/>
          </p:nvPr>
        </p:nvSpPr>
        <p:spPr>
          <a:xfrm>
            <a:off x="477839" y="3054033"/>
            <a:ext cx="4625974"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chemeClr val="accent3"/>
              </a:buClr>
              <a:buSzPts val="4000"/>
              <a:buNone/>
              <a:defRPr sz="4000">
                <a:solidFill>
                  <a:schemeClr val="accent3"/>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800"/>
              <a:buNone/>
              <a:defRPr sz="1800">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6" name="Google Shape;66;p9"/>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Solid" showMasterSp="0">
  <p:cSld name="Cover_Solid">
    <p:bg>
      <p:bgPr>
        <a:solidFill>
          <a:schemeClr val="accent1"/>
        </a:solidFill>
      </p:bgPr>
    </p:bg>
    <p:spTree>
      <p:nvGrpSpPr>
        <p:cNvPr id="67" name="Shape 67"/>
        <p:cNvGrpSpPr/>
        <p:nvPr/>
      </p:nvGrpSpPr>
      <p:grpSpPr>
        <a:xfrm>
          <a:off x="0" y="0"/>
          <a:ext cx="0" cy="0"/>
          <a:chOff x="0" y="0"/>
          <a:chExt cx="0" cy="0"/>
        </a:xfrm>
      </p:grpSpPr>
      <p:sp>
        <p:nvSpPr>
          <p:cNvPr id="68" name="Google Shape;68;p10"/>
          <p:cNvSpPr/>
          <p:nvPr/>
        </p:nvSpPr>
        <p:spPr>
          <a:xfrm>
            <a:off x="0" y="1265238"/>
            <a:ext cx="9950450" cy="5592762"/>
          </a:xfrm>
          <a:custGeom>
            <a:rect b="b" l="l" r="r" t="t"/>
            <a:pathLst>
              <a:path extrusionOk="0" h="5592762" w="9950450">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 name="Google Shape;69;p10"/>
          <p:cNvSpPr txBox="1"/>
          <p:nvPr>
            <p:ph idx="1" type="body"/>
          </p:nvPr>
        </p:nvSpPr>
        <p:spPr>
          <a:xfrm>
            <a:off x="477839" y="3054033"/>
            <a:ext cx="4625974"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rgbClr val="6CC8FE"/>
              </a:buClr>
              <a:buSzPts val="4000"/>
              <a:buNone/>
              <a:defRPr sz="4000">
                <a:solidFill>
                  <a:srgbClr val="6CC8FE"/>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800"/>
              <a:buNone/>
              <a:defRPr sz="1800">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0" name="Google Shape;70;p10"/>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2.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77838" y="477838"/>
            <a:ext cx="9251950" cy="7874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200"/>
              <a:buFont typeface="Play"/>
              <a:buNone/>
              <a:defRPr b="0" i="0" sz="32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77838" y="1657350"/>
            <a:ext cx="11234736" cy="4327525"/>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accent2"/>
              </a:buClr>
              <a:buSzPts val="1800"/>
              <a:buFont typeface="Arial"/>
              <a:buNone/>
              <a:defRPr b="0" i="0" sz="1800" u="none" cap="none" strike="noStrike">
                <a:solidFill>
                  <a:schemeClr val="accent2"/>
                </a:solidFill>
                <a:latin typeface="Arial"/>
                <a:ea typeface="Arial"/>
                <a:cs typeface="Arial"/>
                <a:sym typeface="Arial"/>
              </a:defRPr>
            </a:lvl1pPr>
            <a:lvl2pPr indent="-228600" lvl="1" marL="914400" marR="0" rtl="0" algn="l">
              <a:lnSpc>
                <a:spcPct val="120000"/>
              </a:lnSpc>
              <a:spcBef>
                <a:spcPts val="6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330200" lvl="2" marL="1371600"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marR="0" rtl="0" algn="r">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marR="0" rtl="0" algn="l">
              <a:spcBef>
                <a:spcPts val="0"/>
              </a:spcBef>
              <a:buNone/>
              <a:defRPr b="0" i="0" sz="800" u="none" cap="none" strike="noStrike">
                <a:solidFill>
                  <a:schemeClr val="dk1"/>
                </a:solidFill>
                <a:latin typeface="Arial"/>
                <a:ea typeface="Arial"/>
                <a:cs typeface="Arial"/>
                <a:sym typeface="Arial"/>
              </a:defRPr>
            </a:lvl1pPr>
            <a:lvl2pPr indent="0" lvl="1" marL="0" marR="0" rtl="0" algn="l">
              <a:spcBef>
                <a:spcPts val="0"/>
              </a:spcBef>
              <a:buNone/>
              <a:defRPr b="0" i="0" sz="800" u="none" cap="none" strike="noStrike">
                <a:solidFill>
                  <a:schemeClr val="dk1"/>
                </a:solidFill>
                <a:latin typeface="Arial"/>
                <a:ea typeface="Arial"/>
                <a:cs typeface="Arial"/>
                <a:sym typeface="Arial"/>
              </a:defRPr>
            </a:lvl2pPr>
            <a:lvl3pPr indent="0" lvl="2" marL="0" marR="0" rtl="0" algn="l">
              <a:spcBef>
                <a:spcPts val="0"/>
              </a:spcBef>
              <a:buNone/>
              <a:defRPr b="0" i="0" sz="800" u="none" cap="none" strike="noStrike">
                <a:solidFill>
                  <a:schemeClr val="dk1"/>
                </a:solidFill>
                <a:latin typeface="Arial"/>
                <a:ea typeface="Arial"/>
                <a:cs typeface="Arial"/>
                <a:sym typeface="Arial"/>
              </a:defRPr>
            </a:lvl3pPr>
            <a:lvl4pPr indent="0" lvl="3" marL="0" marR="0" rtl="0" algn="l">
              <a:spcBef>
                <a:spcPts val="0"/>
              </a:spcBef>
              <a:buNone/>
              <a:defRPr b="0" i="0" sz="800" u="none" cap="none" strike="noStrike">
                <a:solidFill>
                  <a:schemeClr val="dk1"/>
                </a:solidFill>
                <a:latin typeface="Arial"/>
                <a:ea typeface="Arial"/>
                <a:cs typeface="Arial"/>
                <a:sym typeface="Arial"/>
              </a:defRPr>
            </a:lvl4pPr>
            <a:lvl5pPr indent="0" lvl="4" marL="0" marR="0" rtl="0" algn="l">
              <a:spcBef>
                <a:spcPts val="0"/>
              </a:spcBef>
              <a:buNone/>
              <a:defRPr b="0" i="0" sz="800" u="none" cap="none" strike="noStrike">
                <a:solidFill>
                  <a:schemeClr val="dk1"/>
                </a:solidFill>
                <a:latin typeface="Arial"/>
                <a:ea typeface="Arial"/>
                <a:cs typeface="Arial"/>
                <a:sym typeface="Arial"/>
              </a:defRPr>
            </a:lvl5pPr>
            <a:lvl6pPr indent="0" lvl="5" marL="0" marR="0" rtl="0" algn="l">
              <a:spcBef>
                <a:spcPts val="0"/>
              </a:spcBef>
              <a:buNone/>
              <a:defRPr b="0" i="0" sz="800" u="none" cap="none" strike="noStrike">
                <a:solidFill>
                  <a:schemeClr val="dk1"/>
                </a:solidFill>
                <a:latin typeface="Arial"/>
                <a:ea typeface="Arial"/>
                <a:cs typeface="Arial"/>
                <a:sym typeface="Arial"/>
              </a:defRPr>
            </a:lvl6pPr>
            <a:lvl7pPr indent="0" lvl="6" marL="0" marR="0" rtl="0" algn="l">
              <a:spcBef>
                <a:spcPts val="0"/>
              </a:spcBef>
              <a:buNone/>
              <a:defRPr b="0" i="0" sz="800" u="none" cap="none" strike="noStrike">
                <a:solidFill>
                  <a:schemeClr val="dk1"/>
                </a:solidFill>
                <a:latin typeface="Arial"/>
                <a:ea typeface="Arial"/>
                <a:cs typeface="Arial"/>
                <a:sym typeface="Arial"/>
              </a:defRPr>
            </a:lvl7pPr>
            <a:lvl8pPr indent="0" lvl="7" marL="0" marR="0" rtl="0" algn="l">
              <a:spcBef>
                <a:spcPts val="0"/>
              </a:spcBef>
              <a:buNone/>
              <a:defRPr b="0" i="0" sz="800" u="none" cap="none" strike="noStrike">
                <a:solidFill>
                  <a:schemeClr val="dk1"/>
                </a:solidFill>
                <a:latin typeface="Arial"/>
                <a:ea typeface="Arial"/>
                <a:cs typeface="Arial"/>
                <a:sym typeface="Arial"/>
              </a:defRPr>
            </a:lvl8pPr>
            <a:lvl9pPr indent="0" lvl="8" marL="0" marR="0" rtl="0" algn="l">
              <a:spcBef>
                <a:spcPts val="0"/>
              </a:spcBef>
              <a:buNone/>
              <a:defRPr b="0"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4" name="Google Shape;14;p1"/>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15" name="Google Shape;15;p1"/>
          <p:cNvPicPr preferRelativeResize="0"/>
          <p:nvPr/>
        </p:nvPicPr>
        <p:blipFill rotWithShape="1">
          <a:blip r:embed="rId1">
            <a:alphaModFix/>
          </a:blip>
          <a:srcRect b="0" l="0" r="0" t="0"/>
          <a:stretch/>
        </p:blipFill>
        <p:spPr>
          <a:xfrm>
            <a:off x="10274300" y="477837"/>
            <a:ext cx="1438274" cy="395239"/>
          </a:xfrm>
          <a:prstGeom prst="rect">
            <a:avLst/>
          </a:prstGeom>
          <a:noFill/>
          <a:ln>
            <a:noFill/>
          </a:ln>
        </p:spPr>
      </p:pic>
      <p:sp>
        <p:nvSpPr>
          <p:cNvPr id="16" name="Google Shape;16;p1"/>
          <p:cNvSpPr txBox="1"/>
          <p:nvPr/>
        </p:nvSpPr>
        <p:spPr>
          <a:xfrm>
            <a:off x="5892800" y="6642100"/>
            <a:ext cx="434975" cy="152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AU" sz="1000" u="none" cap="none" strike="noStrike">
                <a:solidFill>
                  <a:srgbClr val="000000"/>
                </a:solidFill>
                <a:latin typeface="Calibri"/>
                <a:ea typeface="Calibri"/>
                <a:cs typeface="Calibri"/>
                <a:sym typeface="Calibri"/>
              </a:rPr>
              <a:t>General</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15:clr>
            <a:srgbClr val="F26B43"/>
          </p15:clr>
        </p15:guide>
        <p15:guide id="2" pos="7680">
          <p15:clr>
            <a:srgbClr val="F26B43"/>
          </p15:clr>
        </p15:guide>
        <p15:guide id="3" pos="301">
          <p15:clr>
            <a:srgbClr val="F26B43"/>
          </p15:clr>
        </p15:guide>
        <p15:guide id="4" pos="440">
          <p15:clr>
            <a:srgbClr val="A4A3A4"/>
          </p15:clr>
        </p15:guide>
        <p15:guide id="5" pos="579">
          <p15:clr>
            <a:srgbClr val="A4A3A4"/>
          </p15:clr>
        </p15:guide>
        <p15:guide id="6" pos="717">
          <p15:clr>
            <a:srgbClr val="A4A3A4"/>
          </p15:clr>
        </p15:guide>
        <p15:guide id="7" pos="856">
          <p15:clr>
            <a:srgbClr val="A4A3A4"/>
          </p15:clr>
        </p15:guide>
        <p15:guide id="8" pos="995">
          <p15:clr>
            <a:srgbClr val="A4A3A4"/>
          </p15:clr>
        </p15:guide>
        <p15:guide id="9" pos="1134">
          <p15:clr>
            <a:srgbClr val="A4A3A4"/>
          </p15:clr>
        </p15:guide>
        <p15:guide id="10" pos="1272">
          <p15:clr>
            <a:srgbClr val="A4A3A4"/>
          </p15:clr>
        </p15:guide>
        <p15:guide id="11" pos="1411">
          <p15:clr>
            <a:srgbClr val="A4A3A4"/>
          </p15:clr>
        </p15:guide>
        <p15:guide id="12" pos="1550">
          <p15:clr>
            <a:srgbClr val="A4A3A4"/>
          </p15:clr>
        </p15:guide>
        <p15:guide id="13" pos="1689">
          <p15:clr>
            <a:srgbClr val="A4A3A4"/>
          </p15:clr>
        </p15:guide>
        <p15:guide id="14" pos="1827">
          <p15:clr>
            <a:srgbClr val="A4A3A4"/>
          </p15:clr>
        </p15:guide>
        <p15:guide id="15" pos="1966">
          <p15:clr>
            <a:srgbClr val="A4A3A4"/>
          </p15:clr>
        </p15:guide>
        <p15:guide id="16" pos="2105">
          <p15:clr>
            <a:srgbClr val="A4A3A4"/>
          </p15:clr>
        </p15:guide>
        <p15:guide id="17" pos="2244">
          <p15:clr>
            <a:srgbClr val="A4A3A4"/>
          </p15:clr>
        </p15:guide>
        <p15:guide id="18" pos="2383">
          <p15:clr>
            <a:srgbClr val="A4A3A4"/>
          </p15:clr>
        </p15:guide>
        <p15:guide id="19" pos="2521">
          <p15:clr>
            <a:srgbClr val="A4A3A4"/>
          </p15:clr>
        </p15:guide>
        <p15:guide id="20" pos="2660">
          <p15:clr>
            <a:srgbClr val="A4A3A4"/>
          </p15:clr>
        </p15:guide>
        <p15:guide id="21" pos="2799">
          <p15:clr>
            <a:srgbClr val="A4A3A4"/>
          </p15:clr>
        </p15:guide>
        <p15:guide id="22" pos="2938">
          <p15:clr>
            <a:srgbClr val="A4A3A4"/>
          </p15:clr>
        </p15:guide>
        <p15:guide id="23" pos="3076">
          <p15:clr>
            <a:srgbClr val="A4A3A4"/>
          </p15:clr>
        </p15:guide>
        <p15:guide id="24" pos="3215">
          <p15:clr>
            <a:srgbClr val="A4A3A4"/>
          </p15:clr>
        </p15:guide>
        <p15:guide id="25" pos="3354">
          <p15:clr>
            <a:srgbClr val="A4A3A4"/>
          </p15:clr>
        </p15:guide>
        <p15:guide id="26" pos="3493">
          <p15:clr>
            <a:srgbClr val="A4A3A4"/>
          </p15:clr>
        </p15:guide>
        <p15:guide id="27" pos="3631">
          <p15:clr>
            <a:srgbClr val="A4A3A4"/>
          </p15:clr>
        </p15:guide>
        <p15:guide id="28" pos="3770">
          <p15:clr>
            <a:srgbClr val="A4A3A4"/>
          </p15:clr>
        </p15:guide>
        <p15:guide id="29" pos="3909">
          <p15:clr>
            <a:srgbClr val="A4A3A4"/>
          </p15:clr>
        </p15:guide>
        <p15:guide id="30" pos="4048">
          <p15:clr>
            <a:srgbClr val="A4A3A4"/>
          </p15:clr>
        </p15:guide>
        <p15:guide id="31" pos="4186">
          <p15:clr>
            <a:srgbClr val="A4A3A4"/>
          </p15:clr>
        </p15:guide>
        <p15:guide id="32" pos="4325">
          <p15:clr>
            <a:srgbClr val="A4A3A4"/>
          </p15:clr>
        </p15:guide>
        <p15:guide id="33" pos="4464">
          <p15:clr>
            <a:srgbClr val="A4A3A4"/>
          </p15:clr>
        </p15:guide>
        <p15:guide id="34" pos="4603">
          <p15:clr>
            <a:srgbClr val="A4A3A4"/>
          </p15:clr>
        </p15:guide>
        <p15:guide id="35" pos="4741">
          <p15:clr>
            <a:srgbClr val="A4A3A4"/>
          </p15:clr>
        </p15:guide>
        <p15:guide id="36" pos="4880">
          <p15:clr>
            <a:srgbClr val="A4A3A4"/>
          </p15:clr>
        </p15:guide>
        <p15:guide id="37" pos="5019">
          <p15:clr>
            <a:srgbClr val="A4A3A4"/>
          </p15:clr>
        </p15:guide>
        <p15:guide id="38" pos="5158">
          <p15:clr>
            <a:srgbClr val="A4A3A4"/>
          </p15:clr>
        </p15:guide>
        <p15:guide id="39" pos="5296">
          <p15:clr>
            <a:srgbClr val="A4A3A4"/>
          </p15:clr>
        </p15:guide>
        <p15:guide id="40" pos="5435">
          <p15:clr>
            <a:srgbClr val="A4A3A4"/>
          </p15:clr>
        </p15:guide>
        <p15:guide id="41" pos="5574">
          <p15:clr>
            <a:srgbClr val="A4A3A4"/>
          </p15:clr>
        </p15:guide>
        <p15:guide id="42" pos="5713">
          <p15:clr>
            <a:srgbClr val="A4A3A4"/>
          </p15:clr>
        </p15:guide>
        <p15:guide id="43" pos="5852">
          <p15:clr>
            <a:srgbClr val="A4A3A4"/>
          </p15:clr>
        </p15:guide>
        <p15:guide id="44" pos="5990">
          <p15:clr>
            <a:srgbClr val="A4A3A4"/>
          </p15:clr>
        </p15:guide>
        <p15:guide id="45" pos="6129">
          <p15:clr>
            <a:srgbClr val="A4A3A4"/>
          </p15:clr>
        </p15:guide>
        <p15:guide id="46" pos="6268">
          <p15:clr>
            <a:srgbClr val="A4A3A4"/>
          </p15:clr>
        </p15:guide>
        <p15:guide id="47" pos="6407">
          <p15:clr>
            <a:srgbClr val="A4A3A4"/>
          </p15:clr>
        </p15:guide>
        <p15:guide id="48" pos="6545">
          <p15:clr>
            <a:srgbClr val="A4A3A4"/>
          </p15:clr>
        </p15:guide>
        <p15:guide id="49" pos="6684">
          <p15:clr>
            <a:srgbClr val="A4A3A4"/>
          </p15:clr>
        </p15:guide>
        <p15:guide id="50" pos="6823">
          <p15:clr>
            <a:srgbClr val="A4A3A4"/>
          </p15:clr>
        </p15:guide>
        <p15:guide id="51" pos="6962">
          <p15:clr>
            <a:srgbClr val="A4A3A4"/>
          </p15:clr>
        </p15:guide>
        <p15:guide id="52" pos="7100">
          <p15:clr>
            <a:srgbClr val="A4A3A4"/>
          </p15:clr>
        </p15:guide>
        <p15:guide id="53" pos="7239">
          <p15:clr>
            <a:srgbClr val="A4A3A4"/>
          </p15:clr>
        </p15:guide>
        <p15:guide id="54" pos="7378">
          <p15:clr>
            <a:srgbClr val="F26B43"/>
          </p15:clr>
        </p15:guide>
        <p15:guide id="55" orient="horz">
          <p15:clr>
            <a:srgbClr val="F26B43"/>
          </p15:clr>
        </p15:guide>
        <p15:guide id="56" orient="horz" pos="4320">
          <p15:clr>
            <a:srgbClr val="F26B43"/>
          </p15:clr>
        </p15:guide>
        <p15:guide id="57" orient="horz" pos="301">
          <p15:clr>
            <a:srgbClr val="F26B43"/>
          </p15:clr>
        </p15:guide>
        <p15:guide id="58" orient="horz" pos="425">
          <p15:clr>
            <a:srgbClr val="A4A3A4"/>
          </p15:clr>
        </p15:guide>
        <p15:guide id="59" orient="horz" pos="549">
          <p15:clr>
            <a:srgbClr val="A4A3A4"/>
          </p15:clr>
        </p15:guide>
        <p15:guide id="60" orient="horz" pos="673">
          <p15:clr>
            <a:srgbClr val="A4A3A4"/>
          </p15:clr>
        </p15:guide>
        <p15:guide id="61" orient="horz" pos="797">
          <p15:clr>
            <a:srgbClr val="A4A3A4"/>
          </p15:clr>
        </p15:guide>
        <p15:guide id="62" orient="horz" pos="921">
          <p15:clr>
            <a:srgbClr val="A4A3A4"/>
          </p15:clr>
        </p15:guide>
        <p15:guide id="63" orient="horz" pos="1044">
          <p15:clr>
            <a:srgbClr val="A4A3A4"/>
          </p15:clr>
        </p15:guide>
        <p15:guide id="64" orient="horz" pos="1168">
          <p15:clr>
            <a:srgbClr val="A4A3A4"/>
          </p15:clr>
        </p15:guide>
        <p15:guide id="65" orient="horz" pos="1292">
          <p15:clr>
            <a:srgbClr val="A4A3A4"/>
          </p15:clr>
        </p15:guide>
        <p15:guide id="66" orient="horz" pos="1416">
          <p15:clr>
            <a:srgbClr val="A4A3A4"/>
          </p15:clr>
        </p15:guide>
        <p15:guide id="67" orient="horz" pos="1540">
          <p15:clr>
            <a:srgbClr val="A4A3A4"/>
          </p15:clr>
        </p15:guide>
        <p15:guide id="68" orient="horz" pos="1664">
          <p15:clr>
            <a:srgbClr val="A4A3A4"/>
          </p15:clr>
        </p15:guide>
        <p15:guide id="69" orient="horz" pos="1788">
          <p15:clr>
            <a:srgbClr val="A4A3A4"/>
          </p15:clr>
        </p15:guide>
        <p15:guide id="70" orient="horz" pos="1912">
          <p15:clr>
            <a:srgbClr val="A4A3A4"/>
          </p15:clr>
        </p15:guide>
        <p15:guide id="71" orient="horz" pos="2036">
          <p15:clr>
            <a:srgbClr val="A4A3A4"/>
          </p15:clr>
        </p15:guide>
        <p15:guide id="72" orient="horz" pos="2160">
          <p15:clr>
            <a:srgbClr val="A4A3A4"/>
          </p15:clr>
        </p15:guide>
        <p15:guide id="73" orient="horz" pos="2283">
          <p15:clr>
            <a:srgbClr val="A4A3A4"/>
          </p15:clr>
        </p15:guide>
        <p15:guide id="74" orient="horz" pos="2407">
          <p15:clr>
            <a:srgbClr val="A4A3A4"/>
          </p15:clr>
        </p15:guide>
        <p15:guide id="75" orient="horz" pos="2531">
          <p15:clr>
            <a:srgbClr val="A4A3A4"/>
          </p15:clr>
        </p15:guide>
        <p15:guide id="76" orient="horz" pos="2655">
          <p15:clr>
            <a:srgbClr val="A4A3A4"/>
          </p15:clr>
        </p15:guide>
        <p15:guide id="77" orient="horz" pos="2779">
          <p15:clr>
            <a:srgbClr val="A4A3A4"/>
          </p15:clr>
        </p15:guide>
        <p15:guide id="78" orient="horz" pos="2903">
          <p15:clr>
            <a:srgbClr val="A4A3A4"/>
          </p15:clr>
        </p15:guide>
        <p15:guide id="79" orient="horz" pos="3027">
          <p15:clr>
            <a:srgbClr val="A4A3A4"/>
          </p15:clr>
        </p15:guide>
        <p15:guide id="80" orient="horz" pos="3151">
          <p15:clr>
            <a:srgbClr val="A4A3A4"/>
          </p15:clr>
        </p15:guide>
        <p15:guide id="81" orient="horz" pos="3275">
          <p15:clr>
            <a:srgbClr val="A4A3A4"/>
          </p15:clr>
        </p15:guide>
        <p15:guide id="82" orient="horz" pos="3398">
          <p15:clr>
            <a:srgbClr val="A4A3A4"/>
          </p15:clr>
        </p15:guide>
        <p15:guide id="83" orient="horz" pos="3522">
          <p15:clr>
            <a:srgbClr val="A4A3A4"/>
          </p15:clr>
        </p15:guide>
        <p15:guide id="84" orient="horz" pos="3646">
          <p15:clr>
            <a:srgbClr val="A4A3A4"/>
          </p15:clr>
        </p15:guide>
        <p15:guide id="85" orient="horz" pos="3770">
          <p15:clr>
            <a:srgbClr val="A4A3A4"/>
          </p15:clr>
        </p15:guide>
        <p15:guide id="86" orient="horz" pos="3894">
          <p15:clr>
            <a:srgbClr val="A4A3A4"/>
          </p15:clr>
        </p15:guide>
        <p15:guide id="87" orient="horz" pos="4018">
          <p15:clr>
            <a:srgbClr val="F26B43"/>
          </p15:clr>
        </p15:guide>
        <p15:guide id="88" pos="150">
          <p15:clr>
            <a:srgbClr val="A4A3A4"/>
          </p15:clr>
        </p15:guide>
        <p15:guide id="89" orient="horz" pos="152">
          <p15:clr>
            <a:srgbClr val="A4A3A4"/>
          </p15:clr>
        </p15:guide>
        <p15:guide id="90" pos="7529">
          <p15:clr>
            <a:srgbClr val="A4A3A4"/>
          </p15:clr>
        </p15:guide>
        <p15:guide id="91" orient="horz" pos="4169">
          <p15:clr>
            <a:srgbClr val="A4A3A4"/>
          </p15:clr>
        </p15:guide>
        <p15:guide id="9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about:blan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477839" y="2645371"/>
            <a:ext cx="4626000" cy="24783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chemeClr val="accent3"/>
              </a:buClr>
              <a:buSzPts val="4000"/>
              <a:buNone/>
            </a:pPr>
            <a:r>
              <a:rPr lang="en-AU"/>
              <a:t>Bootcamp Journey </a:t>
            </a:r>
            <a:endParaRPr/>
          </a:p>
          <a:p>
            <a:pPr indent="0" lvl="1" marL="0" rtl="0" algn="l">
              <a:lnSpc>
                <a:spcPct val="100000"/>
              </a:lnSpc>
              <a:spcBef>
                <a:spcPts val="600"/>
              </a:spcBef>
              <a:spcAft>
                <a:spcPts val="0"/>
              </a:spcAft>
              <a:buClr>
                <a:schemeClr val="lt1"/>
              </a:buClr>
              <a:buSzPts val="2400"/>
              <a:buNone/>
            </a:pPr>
            <a:r>
              <a:rPr lang="en-AU"/>
              <a:t>Week-5</a:t>
            </a:r>
            <a:endParaRPr/>
          </a:p>
          <a:p>
            <a:pPr indent="0" lvl="1" marL="0" rtl="0" algn="l">
              <a:lnSpc>
                <a:spcPct val="100000"/>
              </a:lnSpc>
              <a:spcBef>
                <a:spcPts val="600"/>
              </a:spcBef>
              <a:spcAft>
                <a:spcPts val="0"/>
              </a:spcAft>
              <a:buClr>
                <a:schemeClr val="lt1"/>
              </a:buClr>
              <a:buSzPts val="2400"/>
              <a:buNone/>
            </a:pPr>
            <a:r>
              <a:t/>
            </a:r>
            <a:endParaRPr/>
          </a:p>
          <a:p>
            <a:pPr indent="0" lvl="2" marL="0" rtl="0" algn="l">
              <a:lnSpc>
                <a:spcPct val="100000"/>
              </a:lnSpc>
              <a:spcBef>
                <a:spcPts val="600"/>
              </a:spcBef>
              <a:spcAft>
                <a:spcPts val="0"/>
              </a:spcAft>
              <a:buClr>
                <a:schemeClr val="lt1"/>
              </a:buClr>
              <a:buSzPts val="1800"/>
              <a:buNone/>
            </a:pPr>
            <a:r>
              <a:rPr lang="en-AU"/>
              <a:t>M Kaushik</a:t>
            </a:r>
            <a:endParaRPr/>
          </a:p>
          <a:p>
            <a:pPr indent="0" lvl="2" marL="0" rtl="0" algn="l">
              <a:lnSpc>
                <a:spcPct val="100000"/>
              </a:lnSpc>
              <a:spcBef>
                <a:spcPts val="600"/>
              </a:spcBef>
              <a:spcAft>
                <a:spcPts val="0"/>
              </a:spcAft>
              <a:buClr>
                <a:schemeClr val="lt1"/>
              </a:buClr>
              <a:buSzPts val="1800"/>
              <a:buNone/>
            </a:pPr>
            <a:r>
              <a:rPr lang="en-AU" u="sng">
                <a:solidFill>
                  <a:schemeClr val="hlink"/>
                </a:solidFill>
                <a:hlinkClick r:id="rId3"/>
              </a:rPr>
              <a:t>mkaushik.kaushik@team.telstra.com​</a:t>
            </a:r>
            <a:endParaRPr/>
          </a:p>
          <a:p>
            <a:pPr indent="0" lvl="2" marL="0" rtl="0" algn="l">
              <a:lnSpc>
                <a:spcPct val="100000"/>
              </a:lnSpc>
              <a:spcBef>
                <a:spcPts val="600"/>
              </a:spcBef>
              <a:spcAft>
                <a:spcPts val="0"/>
              </a:spcAft>
              <a:buClr>
                <a:schemeClr val="lt1"/>
              </a:buClr>
              <a:buSzPts val="1800"/>
              <a:buNone/>
            </a:pPr>
            <a:r>
              <a:rPr baseline="30000" lang="en-AU"/>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467771" y="603317"/>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Microservice Implementation</a:t>
            </a:r>
            <a:endParaRPr/>
          </a:p>
        </p:txBody>
      </p:sp>
      <p:sp>
        <p:nvSpPr>
          <p:cNvPr id="281" name="Google Shape;281;p37"/>
          <p:cNvSpPr txBox="1"/>
          <p:nvPr/>
        </p:nvSpPr>
        <p:spPr>
          <a:xfrm>
            <a:off x="1480009" y="1562320"/>
            <a:ext cx="10410300" cy="307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82" name="Google Shape;282;p37"/>
          <p:cNvSpPr txBox="1"/>
          <p:nvPr/>
        </p:nvSpPr>
        <p:spPr>
          <a:xfrm>
            <a:off x="1743575" y="1354675"/>
            <a:ext cx="9803400" cy="44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lt1"/>
              </a:solidFill>
              <a:latin typeface="Calibri"/>
              <a:ea typeface="Calibri"/>
              <a:cs typeface="Calibri"/>
              <a:sym typeface="Calibri"/>
            </a:endParaRPr>
          </a:p>
          <a:p>
            <a:pPr indent="0" lvl="0" marL="457200" rtl="0" algn="l">
              <a:spcBef>
                <a:spcPts val="0"/>
              </a:spcBef>
              <a:spcAft>
                <a:spcPts val="0"/>
              </a:spcAft>
              <a:buNone/>
            </a:pPr>
            <a:r>
              <a:t/>
            </a:r>
            <a:endParaRPr sz="2200">
              <a:solidFill>
                <a:schemeClr val="lt1"/>
              </a:solidFill>
              <a:latin typeface="Calibri"/>
              <a:ea typeface="Calibri"/>
              <a:cs typeface="Calibri"/>
              <a:sym typeface="Calibri"/>
            </a:endParaRPr>
          </a:p>
          <a:p>
            <a:pPr indent="0" lvl="0" marL="0" rtl="0" algn="l">
              <a:spcBef>
                <a:spcPts val="0"/>
              </a:spcBef>
              <a:spcAft>
                <a:spcPts val="0"/>
              </a:spcAft>
              <a:buNone/>
            </a:pPr>
            <a:r>
              <a:t/>
            </a:r>
            <a:endParaRPr sz="2200">
              <a:solidFill>
                <a:schemeClr val="lt1"/>
              </a:solidFill>
              <a:latin typeface="Calibri"/>
              <a:ea typeface="Calibri"/>
              <a:cs typeface="Calibri"/>
              <a:sym typeface="Calibri"/>
            </a:endParaRPr>
          </a:p>
        </p:txBody>
      </p:sp>
      <p:sp>
        <p:nvSpPr>
          <p:cNvPr id="283" name="Google Shape;283;p37"/>
          <p:cNvSpPr txBox="1"/>
          <p:nvPr/>
        </p:nvSpPr>
        <p:spPr>
          <a:xfrm>
            <a:off x="3484650" y="6058525"/>
            <a:ext cx="522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AU" sz="1800">
                <a:solidFill>
                  <a:schemeClr val="lt1"/>
                </a:solidFill>
              </a:rPr>
              <a:t>Figure: Microservice </a:t>
            </a:r>
            <a:r>
              <a:rPr i="1" lang="en-AU" sz="1800">
                <a:solidFill>
                  <a:schemeClr val="lt1"/>
                </a:solidFill>
              </a:rPr>
              <a:t>implemented</a:t>
            </a:r>
            <a:r>
              <a:rPr i="1" lang="en-AU" sz="1800">
                <a:solidFill>
                  <a:schemeClr val="lt1"/>
                </a:solidFill>
              </a:rPr>
              <a:t> </a:t>
            </a:r>
            <a:r>
              <a:rPr i="1" lang="en-AU" sz="1800">
                <a:solidFill>
                  <a:schemeClr val="lt1"/>
                </a:solidFill>
              </a:rPr>
              <a:t>using</a:t>
            </a:r>
            <a:r>
              <a:rPr i="1" lang="en-AU" sz="1800">
                <a:solidFill>
                  <a:schemeClr val="lt1"/>
                </a:solidFill>
              </a:rPr>
              <a:t> Prisma</a:t>
            </a:r>
            <a:endParaRPr i="1" sz="1800">
              <a:solidFill>
                <a:schemeClr val="lt1"/>
              </a:solidFill>
            </a:endParaRPr>
          </a:p>
        </p:txBody>
      </p:sp>
      <p:pic>
        <p:nvPicPr>
          <p:cNvPr id="284" name="Google Shape;284;p37"/>
          <p:cNvPicPr preferRelativeResize="0"/>
          <p:nvPr/>
        </p:nvPicPr>
        <p:blipFill rotWithShape="1">
          <a:blip r:embed="rId3">
            <a:alphaModFix/>
          </a:blip>
          <a:srcRect b="11295" l="1222" r="11448" t="14144"/>
          <a:stretch/>
        </p:blipFill>
        <p:spPr>
          <a:xfrm>
            <a:off x="2490185" y="1583275"/>
            <a:ext cx="6989389" cy="447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477838" y="3166736"/>
            <a:ext cx="3744000" cy="647037"/>
          </a:xfrm>
          <a:prstGeom prst="rect">
            <a:avLst/>
          </a:prstGeom>
          <a:noFill/>
          <a:ln>
            <a:noFill/>
          </a:ln>
        </p:spPr>
        <p:txBody>
          <a:bodyPr anchorCtr="0" anchor="b" bIns="0" lIns="0" spcFirstLastPara="1" rIns="0" wrap="square" tIns="0">
            <a:spAutoFit/>
          </a:bodyPr>
          <a:lstStyle/>
          <a:p>
            <a:pPr indent="0" lvl="0" marL="0" rtl="0" algn="l">
              <a:lnSpc>
                <a:spcPct val="85000"/>
              </a:lnSpc>
              <a:spcBef>
                <a:spcPts val="0"/>
              </a:spcBef>
              <a:spcAft>
                <a:spcPts val="0"/>
              </a:spcAft>
              <a:buClr>
                <a:schemeClr val="lt1"/>
              </a:buClr>
              <a:buSzPts val="4800"/>
              <a:buFont typeface="Play"/>
              <a:buNone/>
            </a:pPr>
            <a:r>
              <a:rPr lang="en-AU"/>
              <a:t>Thank you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477838" y="2611120"/>
            <a:ext cx="1982787" cy="111626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1"/>
              </a:buClr>
              <a:buSzPts val="4000"/>
              <a:buFont typeface="Play"/>
              <a:buNone/>
            </a:pPr>
            <a:r>
              <a:rPr lang="en-AU"/>
              <a:t>Topics covered</a:t>
            </a:r>
            <a:endParaRPr/>
          </a:p>
        </p:txBody>
      </p:sp>
      <p:sp>
        <p:nvSpPr>
          <p:cNvPr id="225" name="Google Shape;225;p29"/>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r>
              <a:rPr lang="en-AU"/>
              <a:t>PowerPoint Template </a:t>
            </a:r>
            <a:endParaRPr/>
          </a:p>
        </p:txBody>
      </p:sp>
      <p:sp>
        <p:nvSpPr>
          <p:cNvPr id="226" name="Google Shape;226;p29"/>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AU"/>
              <a:t>Page </a:t>
            </a:r>
            <a:fld id="{00000000-1234-1234-1234-123412341234}" type="slidenum">
              <a:rPr lang="en-AU"/>
              <a:t>‹#›</a:t>
            </a:fld>
            <a:endParaRPr/>
          </a:p>
        </p:txBody>
      </p:sp>
      <p:sp>
        <p:nvSpPr>
          <p:cNvPr id="227" name="Google Shape;227;p29"/>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AU"/>
              <a:t>Registered Telstra®</a:t>
            </a:r>
            <a:endParaRPr/>
          </a:p>
        </p:txBody>
      </p:sp>
      <p:sp>
        <p:nvSpPr>
          <p:cNvPr id="228" name="Google Shape;228;p29"/>
          <p:cNvSpPr txBox="1"/>
          <p:nvPr/>
        </p:nvSpPr>
        <p:spPr>
          <a:xfrm>
            <a:off x="3881438" y="1973062"/>
            <a:ext cx="6094500" cy="3232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0" i="0" sz="2400" u="none" cap="none" strike="noStrike">
              <a:solidFill>
                <a:srgbClr val="23190C"/>
              </a:solidFill>
              <a:latin typeface="Arial"/>
              <a:ea typeface="Arial"/>
              <a:cs typeface="Arial"/>
              <a:sym typeface="Arial"/>
            </a:endParaRPr>
          </a:p>
          <a:p>
            <a:pPr indent="-457200" lvl="0" marL="457200" marR="0" rtl="0" algn="l">
              <a:lnSpc>
                <a:spcPct val="150000"/>
              </a:lnSpc>
              <a:spcBef>
                <a:spcPts val="0"/>
              </a:spcBef>
              <a:spcAft>
                <a:spcPts val="0"/>
              </a:spcAft>
              <a:buClr>
                <a:srgbClr val="23190C"/>
              </a:buClr>
              <a:buSzPts val="2400"/>
              <a:buFont typeface="Play"/>
              <a:buAutoNum type="arabicPeriod"/>
            </a:pPr>
            <a:r>
              <a:rPr lang="en-AU" sz="2400">
                <a:solidFill>
                  <a:srgbClr val="23190C"/>
                </a:solidFill>
              </a:rPr>
              <a:t>ES6 and Typescript</a:t>
            </a:r>
            <a:endParaRPr sz="2400">
              <a:solidFill>
                <a:srgbClr val="23190C"/>
              </a:solidFill>
            </a:endParaRPr>
          </a:p>
          <a:p>
            <a:pPr indent="-457200" lvl="0" marL="457200" marR="0" rtl="0" algn="l">
              <a:lnSpc>
                <a:spcPct val="150000"/>
              </a:lnSpc>
              <a:spcBef>
                <a:spcPts val="0"/>
              </a:spcBef>
              <a:spcAft>
                <a:spcPts val="0"/>
              </a:spcAft>
              <a:buClr>
                <a:srgbClr val="23190C"/>
              </a:buClr>
              <a:buSzPts val="2400"/>
              <a:buFont typeface="Play"/>
              <a:buAutoNum type="arabicPeriod"/>
            </a:pPr>
            <a:r>
              <a:rPr lang="en-AU" sz="2400">
                <a:solidFill>
                  <a:srgbClr val="23190C"/>
                </a:solidFill>
              </a:rPr>
              <a:t>ReactJS</a:t>
            </a:r>
            <a:endParaRPr sz="2400">
              <a:solidFill>
                <a:srgbClr val="23190C"/>
              </a:solidFill>
            </a:endParaRPr>
          </a:p>
          <a:p>
            <a:pPr indent="-457200" lvl="0" marL="457200" marR="0" rtl="0" algn="l">
              <a:lnSpc>
                <a:spcPct val="150000"/>
              </a:lnSpc>
              <a:spcBef>
                <a:spcPts val="0"/>
              </a:spcBef>
              <a:spcAft>
                <a:spcPts val="0"/>
              </a:spcAft>
              <a:buClr>
                <a:srgbClr val="23190C"/>
              </a:buClr>
              <a:buSzPts val="2400"/>
              <a:buFont typeface="Play"/>
              <a:buAutoNum type="arabicPeriod"/>
            </a:pPr>
            <a:r>
              <a:rPr lang="en-AU" sz="2400">
                <a:solidFill>
                  <a:srgbClr val="23190C"/>
                </a:solidFill>
              </a:rPr>
              <a:t>API Testing and Clean code practices</a:t>
            </a:r>
            <a:endParaRPr sz="2400">
              <a:solidFill>
                <a:srgbClr val="23190C"/>
              </a:solidFill>
            </a:endParaRPr>
          </a:p>
          <a:p>
            <a:pPr indent="-457200" lvl="0" marL="457200" marR="0" rtl="0" algn="l">
              <a:lnSpc>
                <a:spcPct val="150000"/>
              </a:lnSpc>
              <a:spcBef>
                <a:spcPts val="0"/>
              </a:spcBef>
              <a:spcAft>
                <a:spcPts val="0"/>
              </a:spcAft>
              <a:buClr>
                <a:srgbClr val="23190C"/>
              </a:buClr>
              <a:buSzPts val="2400"/>
              <a:buAutoNum type="arabicPeriod"/>
            </a:pPr>
            <a:r>
              <a:rPr lang="en-AU" sz="2400">
                <a:solidFill>
                  <a:srgbClr val="23190C"/>
                </a:solidFill>
              </a:rPr>
              <a:t>Microservices</a:t>
            </a:r>
            <a:endParaRPr sz="2400">
              <a:solidFill>
                <a:srgbClr val="23190C"/>
              </a:solidFill>
            </a:endParaRPr>
          </a:p>
          <a:p>
            <a:pPr indent="-304800" lvl="0" marL="457200" marR="0" rtl="0" algn="l">
              <a:lnSpc>
                <a:spcPct val="150000"/>
              </a:lnSpc>
              <a:spcBef>
                <a:spcPts val="0"/>
              </a:spcBef>
              <a:spcAft>
                <a:spcPts val="0"/>
              </a:spcAft>
              <a:buClr>
                <a:schemeClr val="dk1"/>
              </a:buClr>
              <a:buSzPts val="2400"/>
              <a:buFont typeface="Play"/>
              <a:buNone/>
            </a:pPr>
            <a:r>
              <a:t/>
            </a:r>
            <a:endParaRPr b="0" i="0" sz="2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458344" y="655350"/>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ES6</a:t>
            </a:r>
            <a:endParaRPr/>
          </a:p>
        </p:txBody>
      </p:sp>
      <p:sp>
        <p:nvSpPr>
          <p:cNvPr id="234" name="Google Shape;234;p30"/>
          <p:cNvSpPr txBox="1"/>
          <p:nvPr/>
        </p:nvSpPr>
        <p:spPr>
          <a:xfrm>
            <a:off x="1555425" y="1562325"/>
            <a:ext cx="10157100" cy="5621400"/>
          </a:xfrm>
          <a:prstGeom prst="rect">
            <a:avLst/>
          </a:prstGeom>
          <a:noFill/>
          <a:ln>
            <a:noFill/>
          </a:ln>
        </p:spPr>
        <p:txBody>
          <a:bodyPr anchorCtr="0" anchor="t" bIns="0" lIns="0" spcFirstLastPara="1" rIns="0" wrap="square" tIns="0">
            <a:spAutoFit/>
          </a:bodyPr>
          <a:lstStyle/>
          <a:p>
            <a:pPr indent="0" lvl="0" marL="0" rtl="0" algn="just">
              <a:lnSpc>
                <a:spcPct val="120000"/>
              </a:lnSpc>
              <a:spcBef>
                <a:spcPts val="0"/>
              </a:spcBef>
              <a:spcAft>
                <a:spcPts val="0"/>
              </a:spcAft>
              <a:buNone/>
            </a:pPr>
            <a:r>
              <a:rPr lang="en-AU" sz="2200">
                <a:solidFill>
                  <a:schemeClr val="lt1"/>
                </a:solidFill>
              </a:rPr>
              <a:t>What is ES6?</a:t>
            </a:r>
            <a:endParaRPr sz="2200">
              <a:solidFill>
                <a:schemeClr val="lt1"/>
              </a:solidFill>
            </a:endParaRPr>
          </a:p>
          <a:p>
            <a:pPr indent="-368300" lvl="0" marL="457200" rtl="0" algn="just">
              <a:lnSpc>
                <a:spcPct val="120000"/>
              </a:lnSpc>
              <a:spcBef>
                <a:spcPts val="0"/>
              </a:spcBef>
              <a:spcAft>
                <a:spcPts val="0"/>
              </a:spcAft>
              <a:buClr>
                <a:schemeClr val="lt1"/>
              </a:buClr>
              <a:buSzPts val="2200"/>
              <a:buChar char="•"/>
            </a:pPr>
            <a:r>
              <a:rPr lang="en-AU" sz="2200">
                <a:solidFill>
                  <a:schemeClr val="lt1"/>
                </a:solidFill>
              </a:rPr>
              <a:t>ES6 (ECMAScript 2015): ES6 is the sixth edition of the ECMAScript language specification, which standardizes JavaScript and introduces new features like arrow functions, classes, and template literals.</a:t>
            </a:r>
            <a:endParaRPr sz="2200">
              <a:solidFill>
                <a:schemeClr val="lt1"/>
              </a:solidFill>
            </a:endParaRPr>
          </a:p>
          <a:p>
            <a:pPr indent="0" lvl="0" marL="457200" rtl="0" algn="just">
              <a:lnSpc>
                <a:spcPct val="120000"/>
              </a:lnSpc>
              <a:spcBef>
                <a:spcPts val="0"/>
              </a:spcBef>
              <a:spcAft>
                <a:spcPts val="0"/>
              </a:spcAft>
              <a:buNone/>
            </a:pPr>
            <a:r>
              <a:t/>
            </a:r>
            <a:endParaRPr sz="2200">
              <a:solidFill>
                <a:schemeClr val="lt1"/>
              </a:solidFill>
            </a:endParaRPr>
          </a:p>
          <a:p>
            <a:pPr indent="0" lvl="0" marL="0" rtl="0" algn="just">
              <a:lnSpc>
                <a:spcPct val="120000"/>
              </a:lnSpc>
              <a:spcBef>
                <a:spcPts val="0"/>
              </a:spcBef>
              <a:spcAft>
                <a:spcPts val="0"/>
              </a:spcAft>
              <a:buNone/>
            </a:pPr>
            <a:r>
              <a:rPr lang="en-AU" sz="2200">
                <a:solidFill>
                  <a:schemeClr val="lt1"/>
                </a:solidFill>
              </a:rPr>
              <a:t>How is ES6 Better Than Previous Versions?</a:t>
            </a:r>
            <a:endParaRPr sz="2200">
              <a:solidFill>
                <a:schemeClr val="lt1"/>
              </a:solidFill>
            </a:endParaRPr>
          </a:p>
          <a:p>
            <a:pPr indent="-368300" lvl="0" marL="457200" rtl="0" algn="just">
              <a:lnSpc>
                <a:spcPct val="120000"/>
              </a:lnSpc>
              <a:spcBef>
                <a:spcPts val="0"/>
              </a:spcBef>
              <a:spcAft>
                <a:spcPts val="0"/>
              </a:spcAft>
              <a:buClr>
                <a:schemeClr val="lt1"/>
              </a:buClr>
              <a:buSzPts val="2200"/>
              <a:buChar char="•"/>
            </a:pPr>
            <a:r>
              <a:rPr lang="en-AU" sz="2200">
                <a:solidFill>
                  <a:schemeClr val="lt1"/>
                </a:solidFill>
              </a:rPr>
              <a:t>Enhanced Syntax and Features: ES6 improves code readability and maintainability by introducing features like let and const for block-scoped variables, and modern syntax for creating classes and modules, making JavaScript development more efficient and less error-prone.</a:t>
            </a:r>
            <a:endParaRPr sz="2200">
              <a:solidFill>
                <a:schemeClr val="lt1"/>
              </a:solidFill>
            </a:endParaRPr>
          </a:p>
          <a:p>
            <a:pPr indent="-368300" lvl="0" marL="457200" rtl="0" algn="just">
              <a:lnSpc>
                <a:spcPct val="120000"/>
              </a:lnSpc>
              <a:spcBef>
                <a:spcPts val="0"/>
              </a:spcBef>
              <a:spcAft>
                <a:spcPts val="0"/>
              </a:spcAft>
              <a:buClr>
                <a:schemeClr val="lt1"/>
              </a:buClr>
              <a:buSzPts val="2200"/>
              <a:buChar char="•"/>
            </a:pPr>
            <a:r>
              <a:rPr lang="en-AU" sz="2200">
                <a:solidFill>
                  <a:schemeClr val="lt1"/>
                </a:solidFill>
              </a:rPr>
              <a:t>Improved Asynchronous Programming: ES6 introduced Promises, which simplify handling asynchronous operations and errors, reducing the need for complex callback functions used in previous versions.</a:t>
            </a:r>
            <a:endParaRPr sz="2200">
              <a:solidFill>
                <a:schemeClr val="lt1"/>
              </a:solidFill>
            </a:endParaRPr>
          </a:p>
          <a:p>
            <a:pPr indent="-342900" lvl="0" marL="342900" marR="0" rtl="0" algn="just">
              <a:lnSpc>
                <a:spcPct val="120000"/>
              </a:lnSpc>
              <a:spcBef>
                <a:spcPts val="0"/>
              </a:spcBef>
              <a:spcAft>
                <a:spcPts val="0"/>
              </a:spcAft>
              <a:buClr>
                <a:schemeClr val="lt1"/>
              </a:buClr>
              <a:buSzPts val="2200"/>
              <a:buChar char="•"/>
            </a:pPr>
            <a:r>
              <a:t/>
            </a:r>
            <a:endParaRPr sz="22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458344" y="655350"/>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Typescript</a:t>
            </a:r>
            <a:endParaRPr/>
          </a:p>
        </p:txBody>
      </p:sp>
      <p:sp>
        <p:nvSpPr>
          <p:cNvPr id="240" name="Google Shape;240;p31"/>
          <p:cNvSpPr txBox="1"/>
          <p:nvPr/>
        </p:nvSpPr>
        <p:spPr>
          <a:xfrm>
            <a:off x="1555425" y="1562325"/>
            <a:ext cx="10157100" cy="4402200"/>
          </a:xfrm>
          <a:prstGeom prst="rect">
            <a:avLst/>
          </a:prstGeom>
          <a:noFill/>
          <a:ln>
            <a:noFill/>
          </a:ln>
        </p:spPr>
        <p:txBody>
          <a:bodyPr anchorCtr="0" anchor="t" bIns="0" lIns="0" spcFirstLastPara="1" rIns="0" wrap="square" tIns="0">
            <a:spAutoFit/>
          </a:bodyPr>
          <a:lstStyle/>
          <a:p>
            <a:pPr indent="0" lvl="0" marL="0" rtl="0" algn="just">
              <a:lnSpc>
                <a:spcPct val="120000"/>
              </a:lnSpc>
              <a:spcBef>
                <a:spcPts val="0"/>
              </a:spcBef>
              <a:spcAft>
                <a:spcPts val="0"/>
              </a:spcAft>
              <a:buNone/>
            </a:pPr>
            <a:r>
              <a:rPr lang="en-AU" sz="2200">
                <a:solidFill>
                  <a:schemeClr val="lt1"/>
                </a:solidFill>
              </a:rPr>
              <a:t>What is TypeScript?</a:t>
            </a:r>
            <a:endParaRPr sz="2200">
              <a:solidFill>
                <a:schemeClr val="lt1"/>
              </a:solidFill>
            </a:endParaRPr>
          </a:p>
          <a:p>
            <a:pPr indent="-368300" lvl="1" marL="914400" rtl="0" algn="just">
              <a:lnSpc>
                <a:spcPct val="120000"/>
              </a:lnSpc>
              <a:spcBef>
                <a:spcPts val="0"/>
              </a:spcBef>
              <a:spcAft>
                <a:spcPts val="0"/>
              </a:spcAft>
              <a:buClr>
                <a:schemeClr val="lt1"/>
              </a:buClr>
              <a:buSzPts val="2200"/>
              <a:buChar char="○"/>
            </a:pPr>
            <a:r>
              <a:rPr lang="en-AU" sz="2200">
                <a:solidFill>
                  <a:schemeClr val="lt1"/>
                </a:solidFill>
              </a:rPr>
              <a:t>TypeScript(TS) is a statically typed superset of JavaScript developed by Microsoft, which compiles down to plain JavaScript, offering enhanced features for large-scale application development. </a:t>
            </a:r>
            <a:endParaRPr sz="2200">
              <a:solidFill>
                <a:schemeClr val="lt1"/>
              </a:solidFill>
            </a:endParaRPr>
          </a:p>
          <a:p>
            <a:pPr indent="0" lvl="0" marL="0" rtl="0" algn="just">
              <a:lnSpc>
                <a:spcPct val="120000"/>
              </a:lnSpc>
              <a:spcBef>
                <a:spcPts val="0"/>
              </a:spcBef>
              <a:spcAft>
                <a:spcPts val="0"/>
              </a:spcAft>
              <a:buNone/>
            </a:pPr>
            <a:r>
              <a:rPr lang="en-AU" sz="2200">
                <a:solidFill>
                  <a:schemeClr val="lt1"/>
                </a:solidFill>
              </a:rPr>
              <a:t>TS supports :</a:t>
            </a:r>
            <a:endParaRPr sz="2200">
              <a:solidFill>
                <a:schemeClr val="lt1"/>
              </a:solidFill>
            </a:endParaRPr>
          </a:p>
          <a:p>
            <a:pPr indent="-368300" lvl="0" marL="457200" rtl="0" algn="just">
              <a:lnSpc>
                <a:spcPct val="120000"/>
              </a:lnSpc>
              <a:spcBef>
                <a:spcPts val="0"/>
              </a:spcBef>
              <a:spcAft>
                <a:spcPts val="0"/>
              </a:spcAft>
              <a:buClr>
                <a:schemeClr val="lt1"/>
              </a:buClr>
              <a:buSzPts val="2200"/>
              <a:buChar char="●"/>
            </a:pPr>
            <a:r>
              <a:rPr lang="en-AU" sz="2200">
                <a:solidFill>
                  <a:schemeClr val="lt1"/>
                </a:solidFill>
              </a:rPr>
              <a:t>Classes and Objects</a:t>
            </a:r>
            <a:endParaRPr sz="2200">
              <a:solidFill>
                <a:schemeClr val="lt1"/>
              </a:solidFill>
            </a:endParaRPr>
          </a:p>
          <a:p>
            <a:pPr indent="-368300" lvl="0" marL="457200" rtl="0" algn="just">
              <a:lnSpc>
                <a:spcPct val="120000"/>
              </a:lnSpc>
              <a:spcBef>
                <a:spcPts val="0"/>
              </a:spcBef>
              <a:spcAft>
                <a:spcPts val="0"/>
              </a:spcAft>
              <a:buClr>
                <a:schemeClr val="lt1"/>
              </a:buClr>
              <a:buSzPts val="2200"/>
              <a:buChar char="●"/>
            </a:pPr>
            <a:r>
              <a:rPr lang="en-AU" sz="2200">
                <a:solidFill>
                  <a:schemeClr val="lt1"/>
                </a:solidFill>
              </a:rPr>
              <a:t>Static typing (optional)</a:t>
            </a:r>
            <a:endParaRPr sz="2200">
              <a:solidFill>
                <a:schemeClr val="lt1"/>
              </a:solidFill>
            </a:endParaRPr>
          </a:p>
          <a:p>
            <a:pPr indent="-368300" lvl="0" marL="457200" rtl="0" algn="just">
              <a:lnSpc>
                <a:spcPct val="120000"/>
              </a:lnSpc>
              <a:spcBef>
                <a:spcPts val="0"/>
              </a:spcBef>
              <a:spcAft>
                <a:spcPts val="0"/>
              </a:spcAft>
              <a:buClr>
                <a:schemeClr val="lt1"/>
              </a:buClr>
              <a:buSzPts val="2200"/>
              <a:buChar char="●"/>
            </a:pPr>
            <a:r>
              <a:rPr lang="en-AU" sz="2200">
                <a:solidFill>
                  <a:schemeClr val="lt1"/>
                </a:solidFill>
              </a:rPr>
              <a:t>data types:	 number, string, any, boolean, never, enum, </a:t>
            </a:r>
            <a:endParaRPr sz="2200">
              <a:solidFill>
                <a:schemeClr val="lt1"/>
              </a:solidFill>
            </a:endParaRPr>
          </a:p>
          <a:p>
            <a:pPr indent="0" lvl="0" marL="0" rtl="0" algn="just">
              <a:lnSpc>
                <a:spcPct val="120000"/>
              </a:lnSpc>
              <a:spcBef>
                <a:spcPts val="0"/>
              </a:spcBef>
              <a:spcAft>
                <a:spcPts val="0"/>
              </a:spcAft>
              <a:buNone/>
            </a:pPr>
            <a:r>
              <a:rPr lang="en-AU" sz="2200">
                <a:solidFill>
                  <a:schemeClr val="lt1"/>
                </a:solidFill>
              </a:rPr>
              <a:t>Allows</a:t>
            </a:r>
            <a:r>
              <a:rPr lang="en-AU" sz="2200">
                <a:solidFill>
                  <a:schemeClr val="lt1"/>
                </a:solidFill>
              </a:rPr>
              <a:t> to type code in Object oriented manner. And get it converted to JS.  Supports </a:t>
            </a:r>
            <a:r>
              <a:rPr lang="en-AU" sz="2200">
                <a:solidFill>
                  <a:schemeClr val="lt1"/>
                </a:solidFill>
              </a:rPr>
              <a:t>additional</a:t>
            </a:r>
            <a:r>
              <a:rPr lang="en-AU" sz="2200">
                <a:solidFill>
                  <a:schemeClr val="lt1"/>
                </a:solidFill>
              </a:rPr>
              <a:t> features such as duck typing, </a:t>
            </a:r>
            <a:r>
              <a:rPr lang="en-AU" sz="2200">
                <a:solidFill>
                  <a:schemeClr val="lt1"/>
                </a:solidFill>
              </a:rPr>
              <a:t>inheritance</a:t>
            </a:r>
            <a:r>
              <a:rPr lang="en-AU" sz="2200">
                <a:solidFill>
                  <a:schemeClr val="lt1"/>
                </a:solidFill>
              </a:rPr>
              <a:t>, interface, function overloading. </a:t>
            </a:r>
            <a:endParaRPr sz="22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467771" y="603317"/>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ReactJS</a:t>
            </a:r>
            <a:endParaRPr/>
          </a:p>
        </p:txBody>
      </p:sp>
      <p:sp>
        <p:nvSpPr>
          <p:cNvPr id="246" name="Google Shape;246;p32"/>
          <p:cNvSpPr txBox="1"/>
          <p:nvPr/>
        </p:nvSpPr>
        <p:spPr>
          <a:xfrm>
            <a:off x="1480009" y="1562320"/>
            <a:ext cx="10410334" cy="350417"/>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47" name="Google Shape;247;p32"/>
          <p:cNvSpPr txBox="1"/>
          <p:nvPr/>
        </p:nvSpPr>
        <p:spPr>
          <a:xfrm>
            <a:off x="1480000" y="1583275"/>
            <a:ext cx="10333800" cy="447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AU" sz="2200">
                <a:solidFill>
                  <a:schemeClr val="lt1"/>
                </a:solidFill>
                <a:latin typeface="Calibri"/>
                <a:ea typeface="Calibri"/>
                <a:cs typeface="Calibri"/>
                <a:sym typeface="Calibri"/>
              </a:rPr>
              <a:t>How ReactJS is Better Than Other Front-End Frameworks/Libraries:</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Component-Based Architecture: ReactJS promotes a component-based architecture, allowing developers to build reusable UI components, which leads to cleaner, more maintainable, and scalable code.</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Virtual DOM: ReactJS uses a virtual DOM that optimizes updates by only re-rendering components that have changed, resulting in faster performance compared to traditional DOM manipulation.</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Unidirectional Data Flow: React enforces a unidirectional data flow, making the data management more predictable and easier to debug, especially in large applications.</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Asynchronous Component Loading: React supports asynchronous loading of components, enabling better performance and faster initial load times by splitting the code into smaller chunks that can be loaded on demand.</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467771" y="603317"/>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API Testing</a:t>
            </a:r>
            <a:endParaRPr/>
          </a:p>
        </p:txBody>
      </p:sp>
      <p:sp>
        <p:nvSpPr>
          <p:cNvPr id="253" name="Google Shape;253;p33"/>
          <p:cNvSpPr txBox="1"/>
          <p:nvPr/>
        </p:nvSpPr>
        <p:spPr>
          <a:xfrm>
            <a:off x="1480009" y="1562320"/>
            <a:ext cx="10410300" cy="307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54" name="Google Shape;254;p33"/>
          <p:cNvSpPr txBox="1"/>
          <p:nvPr/>
        </p:nvSpPr>
        <p:spPr>
          <a:xfrm>
            <a:off x="1480000" y="1583275"/>
            <a:ext cx="10087200" cy="447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rPr lang="en-AU" sz="2200">
                <a:solidFill>
                  <a:schemeClr val="lt1"/>
                </a:solidFill>
                <a:latin typeface="Calibri"/>
                <a:ea typeface="Calibri"/>
                <a:cs typeface="Calibri"/>
                <a:sym typeface="Calibri"/>
              </a:rPr>
              <a:t>Why is API Testing Required?</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Ensure Functionality: API testing is required to verify that the API performs its intended functions correctly and handles all possible inputs, including edge cases.</a:t>
            </a:r>
            <a:endParaRPr sz="2200">
              <a:solidFill>
                <a:schemeClr val="lt1"/>
              </a:solidFill>
              <a:latin typeface="Calibri"/>
              <a:ea typeface="Calibri"/>
              <a:cs typeface="Calibri"/>
              <a:sym typeface="Calibri"/>
            </a:endParaRPr>
          </a:p>
          <a:p>
            <a:pPr indent="0" lvl="0" marL="914400" rtl="0" algn="just">
              <a:spcBef>
                <a:spcPts val="0"/>
              </a:spcBef>
              <a:spcAft>
                <a:spcPts val="0"/>
              </a:spcAft>
              <a:buNone/>
            </a:pPr>
            <a:r>
              <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Validate Data Integrity: It ensures that the data exchanged between different services and components via the API is accurate, consistent, and secure.</a:t>
            </a:r>
            <a:endParaRPr sz="2200">
              <a:solidFill>
                <a:schemeClr val="lt1"/>
              </a:solidFill>
              <a:latin typeface="Calibri"/>
              <a:ea typeface="Calibri"/>
              <a:cs typeface="Calibri"/>
              <a:sym typeface="Calibri"/>
            </a:endParaRPr>
          </a:p>
          <a:p>
            <a:pPr indent="0" lvl="0" marL="914400" rtl="0" algn="just">
              <a:spcBef>
                <a:spcPts val="0"/>
              </a:spcBef>
              <a:spcAft>
                <a:spcPts val="0"/>
              </a:spcAft>
              <a:buNone/>
            </a:pPr>
            <a:r>
              <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Identify Issues Early: API testing allows for early detection of issues, such as bugs or security vulnerabilities, before the application reaches the user interface (UI), reducing the cost and effort of fixing them later.</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467771" y="603317"/>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API Testing</a:t>
            </a:r>
            <a:endParaRPr/>
          </a:p>
        </p:txBody>
      </p:sp>
      <p:sp>
        <p:nvSpPr>
          <p:cNvPr id="260" name="Google Shape;260;p34"/>
          <p:cNvSpPr txBox="1"/>
          <p:nvPr/>
        </p:nvSpPr>
        <p:spPr>
          <a:xfrm>
            <a:off x="1480009" y="1562320"/>
            <a:ext cx="10410300" cy="307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61" name="Google Shape;261;p34"/>
          <p:cNvSpPr txBox="1"/>
          <p:nvPr/>
        </p:nvSpPr>
        <p:spPr>
          <a:xfrm>
            <a:off x="1480000" y="2051050"/>
            <a:ext cx="10087200" cy="447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AU" sz="2400">
                <a:solidFill>
                  <a:schemeClr val="lt1"/>
                </a:solidFill>
                <a:latin typeface="Calibri"/>
                <a:ea typeface="Calibri"/>
                <a:cs typeface="Calibri"/>
                <a:sym typeface="Calibri"/>
              </a:rPr>
              <a:t>Major Points to Consider for API Testing:</a:t>
            </a:r>
            <a:endParaRPr sz="2400">
              <a:solidFill>
                <a:schemeClr val="lt1"/>
              </a:solidFill>
              <a:latin typeface="Calibri"/>
              <a:ea typeface="Calibri"/>
              <a:cs typeface="Calibri"/>
              <a:sym typeface="Calibri"/>
            </a:endParaRPr>
          </a:p>
          <a:p>
            <a:pPr indent="-381000" lvl="0" marL="914400" rtl="0" algn="just">
              <a:spcBef>
                <a:spcPts val="0"/>
              </a:spcBef>
              <a:spcAft>
                <a:spcPts val="0"/>
              </a:spcAft>
              <a:buClr>
                <a:schemeClr val="lt1"/>
              </a:buClr>
              <a:buSzPts val="2400"/>
              <a:buFont typeface="Calibri"/>
              <a:buChar char="●"/>
            </a:pPr>
            <a:r>
              <a:rPr lang="en-AU" sz="2400">
                <a:solidFill>
                  <a:schemeClr val="lt1"/>
                </a:solidFill>
                <a:latin typeface="Calibri"/>
                <a:ea typeface="Calibri"/>
                <a:cs typeface="Calibri"/>
                <a:sym typeface="Calibri"/>
              </a:rPr>
              <a:t>Error Handling</a:t>
            </a:r>
            <a:endParaRPr sz="2400">
              <a:solidFill>
                <a:schemeClr val="lt1"/>
              </a:solidFill>
              <a:latin typeface="Calibri"/>
              <a:ea typeface="Calibri"/>
              <a:cs typeface="Calibri"/>
              <a:sym typeface="Calibri"/>
            </a:endParaRPr>
          </a:p>
          <a:p>
            <a:pPr indent="-381000" lvl="0" marL="914400" rtl="0" algn="just">
              <a:spcBef>
                <a:spcPts val="0"/>
              </a:spcBef>
              <a:spcAft>
                <a:spcPts val="0"/>
              </a:spcAft>
              <a:buClr>
                <a:schemeClr val="lt1"/>
              </a:buClr>
              <a:buSzPts val="2400"/>
              <a:buFont typeface="Calibri"/>
              <a:buChar char="●"/>
            </a:pPr>
            <a:r>
              <a:rPr lang="en-AU" sz="2400">
                <a:solidFill>
                  <a:schemeClr val="lt1"/>
                </a:solidFill>
                <a:latin typeface="Calibri"/>
                <a:ea typeface="Calibri"/>
                <a:cs typeface="Calibri"/>
                <a:sym typeface="Calibri"/>
              </a:rPr>
              <a:t>Validation of Response</a:t>
            </a:r>
            <a:endParaRPr sz="2400">
              <a:solidFill>
                <a:schemeClr val="lt1"/>
              </a:solidFill>
              <a:latin typeface="Calibri"/>
              <a:ea typeface="Calibri"/>
              <a:cs typeface="Calibri"/>
              <a:sym typeface="Calibri"/>
            </a:endParaRPr>
          </a:p>
          <a:p>
            <a:pPr indent="-381000" lvl="0" marL="914400" rtl="0" algn="just">
              <a:spcBef>
                <a:spcPts val="0"/>
              </a:spcBef>
              <a:spcAft>
                <a:spcPts val="0"/>
              </a:spcAft>
              <a:buClr>
                <a:schemeClr val="lt1"/>
              </a:buClr>
              <a:buSzPts val="2400"/>
              <a:buFont typeface="Calibri"/>
              <a:buChar char="●"/>
            </a:pPr>
            <a:r>
              <a:rPr lang="en-AU" sz="2400">
                <a:solidFill>
                  <a:schemeClr val="lt1"/>
                </a:solidFill>
                <a:latin typeface="Calibri"/>
                <a:ea typeface="Calibri"/>
                <a:cs typeface="Calibri"/>
                <a:sym typeface="Calibri"/>
              </a:rPr>
              <a:t>Compliance with Standards (SOAP)</a:t>
            </a:r>
            <a:endParaRPr sz="2400">
              <a:solidFill>
                <a:schemeClr val="lt1"/>
              </a:solidFill>
              <a:latin typeface="Calibri"/>
              <a:ea typeface="Calibri"/>
              <a:cs typeface="Calibri"/>
              <a:sym typeface="Calibri"/>
            </a:endParaRPr>
          </a:p>
          <a:p>
            <a:pPr indent="-381000" lvl="0" marL="914400" rtl="0" algn="just">
              <a:spcBef>
                <a:spcPts val="0"/>
              </a:spcBef>
              <a:spcAft>
                <a:spcPts val="0"/>
              </a:spcAft>
              <a:buClr>
                <a:schemeClr val="lt1"/>
              </a:buClr>
              <a:buSzPts val="2400"/>
              <a:buFont typeface="Calibri"/>
              <a:buChar char="●"/>
            </a:pPr>
            <a:r>
              <a:rPr lang="en-AU" sz="2400">
                <a:solidFill>
                  <a:schemeClr val="lt1"/>
                </a:solidFill>
                <a:latin typeface="Calibri"/>
                <a:ea typeface="Calibri"/>
                <a:cs typeface="Calibri"/>
                <a:sym typeface="Calibri"/>
              </a:rPr>
              <a:t>Security Testing</a:t>
            </a:r>
            <a:endParaRPr sz="2400">
              <a:solidFill>
                <a:schemeClr val="lt1"/>
              </a:solidFill>
              <a:latin typeface="Calibri"/>
              <a:ea typeface="Calibri"/>
              <a:cs typeface="Calibri"/>
              <a:sym typeface="Calibri"/>
            </a:endParaRPr>
          </a:p>
          <a:p>
            <a:pPr indent="-381000" lvl="0" marL="914400" rtl="0" algn="just">
              <a:spcBef>
                <a:spcPts val="0"/>
              </a:spcBef>
              <a:spcAft>
                <a:spcPts val="0"/>
              </a:spcAft>
              <a:buClr>
                <a:schemeClr val="lt1"/>
              </a:buClr>
              <a:buSzPts val="2400"/>
              <a:buFont typeface="Calibri"/>
              <a:buChar char="●"/>
            </a:pPr>
            <a:r>
              <a:rPr lang="en-AU" sz="2400">
                <a:solidFill>
                  <a:schemeClr val="lt1"/>
                </a:solidFill>
                <a:latin typeface="Calibri"/>
                <a:ea typeface="Calibri"/>
                <a:cs typeface="Calibri"/>
                <a:sym typeface="Calibri"/>
              </a:rPr>
              <a:t>Input Parameter Testing</a:t>
            </a:r>
            <a:endParaRPr sz="2400">
              <a:solidFill>
                <a:schemeClr val="lt1"/>
              </a:solidFill>
              <a:latin typeface="Calibri"/>
              <a:ea typeface="Calibri"/>
              <a:cs typeface="Calibri"/>
              <a:sym typeface="Calibri"/>
            </a:endParaRPr>
          </a:p>
          <a:p>
            <a:pPr indent="-381000" lvl="0" marL="914400" rtl="0" algn="just">
              <a:spcBef>
                <a:spcPts val="0"/>
              </a:spcBef>
              <a:spcAft>
                <a:spcPts val="0"/>
              </a:spcAft>
              <a:buClr>
                <a:schemeClr val="lt1"/>
              </a:buClr>
              <a:buSzPts val="2400"/>
              <a:buFont typeface="Calibri"/>
              <a:buChar char="●"/>
            </a:pPr>
            <a:r>
              <a:rPr lang="en-AU" sz="2400">
                <a:solidFill>
                  <a:schemeClr val="lt1"/>
                </a:solidFill>
                <a:latin typeface="Calibri"/>
                <a:ea typeface="Calibri"/>
                <a:cs typeface="Calibri"/>
                <a:sym typeface="Calibri"/>
              </a:rPr>
              <a:t>Performance Testing</a:t>
            </a:r>
            <a:endParaRPr sz="2400">
              <a:solidFill>
                <a:schemeClr val="lt1"/>
              </a:solidFill>
              <a:latin typeface="Calibri"/>
              <a:ea typeface="Calibri"/>
              <a:cs typeface="Calibri"/>
              <a:sym typeface="Calibri"/>
            </a:endParaRPr>
          </a:p>
          <a:p>
            <a:pPr indent="0" lvl="0" marL="1371600" rtl="0" algn="just">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467771" y="603317"/>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Clean Code Practices</a:t>
            </a:r>
            <a:endParaRPr/>
          </a:p>
        </p:txBody>
      </p:sp>
      <p:sp>
        <p:nvSpPr>
          <p:cNvPr id="267" name="Google Shape;267;p35"/>
          <p:cNvSpPr txBox="1"/>
          <p:nvPr/>
        </p:nvSpPr>
        <p:spPr>
          <a:xfrm>
            <a:off x="1480009" y="1562320"/>
            <a:ext cx="10410300" cy="307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68" name="Google Shape;268;p35"/>
          <p:cNvSpPr txBox="1"/>
          <p:nvPr/>
        </p:nvSpPr>
        <p:spPr>
          <a:xfrm>
            <a:off x="1579575" y="1462625"/>
            <a:ext cx="10310700" cy="4475700"/>
          </a:xfrm>
          <a:prstGeom prst="rect">
            <a:avLst/>
          </a:prstGeom>
          <a:noFill/>
          <a:ln>
            <a:noFill/>
          </a:ln>
        </p:spPr>
        <p:txBody>
          <a:bodyPr anchorCtr="0" anchor="t" bIns="91425" lIns="91425" spcFirstLastPara="1" rIns="91425" wrap="square" tIns="91425">
            <a:noAutofit/>
          </a:bodyPr>
          <a:lstStyle/>
          <a:p>
            <a:pPr indent="-361950" lvl="0" marL="457200" rtl="0" algn="just">
              <a:spcBef>
                <a:spcPts val="0"/>
              </a:spcBef>
              <a:spcAft>
                <a:spcPts val="0"/>
              </a:spcAft>
              <a:buClr>
                <a:schemeClr val="lt1"/>
              </a:buClr>
              <a:buSzPts val="2100"/>
              <a:buChar char="●"/>
            </a:pPr>
            <a:r>
              <a:rPr lang="en-AU" sz="2100">
                <a:solidFill>
                  <a:schemeClr val="lt1"/>
                </a:solidFill>
              </a:rPr>
              <a:t>Meaningful Naming: Use clear and descriptive names for variables, functions, and classes, making the code more readable and self-explanatory.</a:t>
            </a:r>
            <a:endParaRPr sz="2100">
              <a:solidFill>
                <a:schemeClr val="lt1"/>
              </a:solidFill>
            </a:endParaRPr>
          </a:p>
          <a:p>
            <a:pPr indent="0" lvl="0" marL="0" rtl="0" algn="just">
              <a:spcBef>
                <a:spcPts val="0"/>
              </a:spcBef>
              <a:spcAft>
                <a:spcPts val="0"/>
              </a:spcAft>
              <a:buNone/>
            </a:pPr>
            <a:r>
              <a:t/>
            </a:r>
            <a:endParaRPr sz="2100">
              <a:solidFill>
                <a:schemeClr val="lt1"/>
              </a:solidFill>
            </a:endParaRPr>
          </a:p>
          <a:p>
            <a:pPr indent="-361950" lvl="0" marL="457200" rtl="0" algn="just">
              <a:spcBef>
                <a:spcPts val="0"/>
              </a:spcBef>
              <a:spcAft>
                <a:spcPts val="0"/>
              </a:spcAft>
              <a:buClr>
                <a:schemeClr val="lt1"/>
              </a:buClr>
              <a:buSzPts val="2100"/>
              <a:buChar char="●"/>
            </a:pPr>
            <a:r>
              <a:rPr lang="en-AU" sz="2100">
                <a:solidFill>
                  <a:schemeClr val="lt1"/>
                </a:solidFill>
              </a:rPr>
              <a:t>Single Responsibility Principle (SRP): Ensure that each function or class has one purpose or responsibility, promoting modularity and making the code easier to maintain and debug.</a:t>
            </a:r>
            <a:endParaRPr sz="2100">
              <a:solidFill>
                <a:schemeClr val="lt1"/>
              </a:solidFill>
            </a:endParaRPr>
          </a:p>
          <a:p>
            <a:pPr indent="0" lvl="0" marL="0" rtl="0" algn="just">
              <a:spcBef>
                <a:spcPts val="0"/>
              </a:spcBef>
              <a:spcAft>
                <a:spcPts val="0"/>
              </a:spcAft>
              <a:buNone/>
            </a:pPr>
            <a:r>
              <a:t/>
            </a:r>
            <a:endParaRPr sz="2100">
              <a:solidFill>
                <a:schemeClr val="lt1"/>
              </a:solidFill>
            </a:endParaRPr>
          </a:p>
          <a:p>
            <a:pPr indent="-361950" lvl="0" marL="457200" rtl="0" algn="just">
              <a:spcBef>
                <a:spcPts val="0"/>
              </a:spcBef>
              <a:spcAft>
                <a:spcPts val="0"/>
              </a:spcAft>
              <a:buClr>
                <a:schemeClr val="lt1"/>
              </a:buClr>
              <a:buSzPts val="2100"/>
              <a:buChar char="●"/>
            </a:pPr>
            <a:r>
              <a:rPr lang="en-AU" sz="2100">
                <a:solidFill>
                  <a:schemeClr val="lt1"/>
                </a:solidFill>
              </a:rPr>
              <a:t>Consistent Formatting: Maintain consistent code formatting, such as indentation, spacing, and brace placement, to improve readability and make collaboration easier.</a:t>
            </a:r>
            <a:endParaRPr sz="2100">
              <a:solidFill>
                <a:schemeClr val="lt1"/>
              </a:solidFill>
            </a:endParaRPr>
          </a:p>
          <a:p>
            <a:pPr indent="0" lvl="0" marL="0" rtl="0" algn="just">
              <a:spcBef>
                <a:spcPts val="0"/>
              </a:spcBef>
              <a:spcAft>
                <a:spcPts val="0"/>
              </a:spcAft>
              <a:buNone/>
            </a:pPr>
            <a:r>
              <a:t/>
            </a:r>
            <a:endParaRPr sz="2100">
              <a:solidFill>
                <a:schemeClr val="lt1"/>
              </a:solidFill>
            </a:endParaRPr>
          </a:p>
          <a:p>
            <a:pPr indent="-361950" lvl="0" marL="457200" rtl="0" algn="just">
              <a:spcBef>
                <a:spcPts val="0"/>
              </a:spcBef>
              <a:spcAft>
                <a:spcPts val="0"/>
              </a:spcAft>
              <a:buClr>
                <a:schemeClr val="lt1"/>
              </a:buClr>
              <a:buSzPts val="2100"/>
              <a:buChar char="●"/>
            </a:pPr>
            <a:r>
              <a:rPr lang="en-AU" sz="2100">
                <a:solidFill>
                  <a:schemeClr val="lt1"/>
                </a:solidFill>
              </a:rPr>
              <a:t>Avoid Magic Numbers and Strings: Replace hardcoded values with named constants or enums, making the code more understandable and easier to update.</a:t>
            </a:r>
            <a:endParaRPr sz="2100">
              <a:solidFill>
                <a:schemeClr val="lt1"/>
              </a:solidFill>
            </a:endParaRPr>
          </a:p>
          <a:p>
            <a:pPr indent="0" lvl="0" marL="457200" rtl="0" algn="just">
              <a:spcBef>
                <a:spcPts val="0"/>
              </a:spcBef>
              <a:spcAft>
                <a:spcPts val="0"/>
              </a:spcAft>
              <a:buNone/>
            </a:pPr>
            <a:r>
              <a:t/>
            </a:r>
            <a:endParaRPr sz="2100">
              <a:solidFill>
                <a:schemeClr val="lt1"/>
              </a:solidFill>
            </a:endParaRPr>
          </a:p>
          <a:p>
            <a:pPr indent="-361950" lvl="0" marL="457200" rtl="0" algn="just">
              <a:spcBef>
                <a:spcPts val="0"/>
              </a:spcBef>
              <a:spcAft>
                <a:spcPts val="0"/>
              </a:spcAft>
              <a:buClr>
                <a:schemeClr val="lt1"/>
              </a:buClr>
              <a:buSzPts val="2100"/>
              <a:buChar char="●"/>
            </a:pPr>
            <a:r>
              <a:rPr lang="en-AU" sz="2100">
                <a:solidFill>
                  <a:schemeClr val="lt1"/>
                </a:solidFill>
              </a:rPr>
              <a:t>Write Small Functions: Break down complex tasks into smaller, focused functions, each doing one thing well, to enhance readability, testing, and reusability.</a:t>
            </a:r>
            <a:endParaRPr sz="21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467771" y="603317"/>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Microservices</a:t>
            </a:r>
            <a:endParaRPr/>
          </a:p>
        </p:txBody>
      </p:sp>
      <p:sp>
        <p:nvSpPr>
          <p:cNvPr id="274" name="Google Shape;274;p36"/>
          <p:cNvSpPr txBox="1"/>
          <p:nvPr/>
        </p:nvSpPr>
        <p:spPr>
          <a:xfrm>
            <a:off x="1480009" y="1562320"/>
            <a:ext cx="10410300" cy="307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75" name="Google Shape;275;p36"/>
          <p:cNvSpPr txBox="1"/>
          <p:nvPr/>
        </p:nvSpPr>
        <p:spPr>
          <a:xfrm>
            <a:off x="1743575" y="1354675"/>
            <a:ext cx="9803400" cy="447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rPr lang="en-AU" sz="2200">
                <a:solidFill>
                  <a:schemeClr val="lt1"/>
                </a:solidFill>
                <a:latin typeface="Calibri"/>
                <a:ea typeface="Calibri"/>
                <a:cs typeface="Calibri"/>
                <a:sym typeface="Calibri"/>
              </a:rPr>
              <a:t>How Microservices Are Better Compared to Monolithic Architecture:</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Scalability: Microservices allow independent scaling of components, unlike monoliths which require scaling the entire application.</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Technology Flexibility: Microservices enable the use of diverse technologies for different services, while monoliths are limited to a single tech stack.</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Fault Isolation: Microservices isolate failures to individual services, preventing system-wide crashes, unlike monoliths where one failure can affect the whole system.</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Faster Deployment: Microservices enable quicker, independent development and deployment, whereas monolithic applications require redeploying the entire system for changes.</a:t>
            </a:r>
            <a:endParaRPr sz="2200">
              <a:solidFill>
                <a:schemeClr val="lt1"/>
              </a:solidFill>
              <a:latin typeface="Calibri"/>
              <a:ea typeface="Calibri"/>
              <a:cs typeface="Calibri"/>
              <a:sym typeface="Calibri"/>
            </a:endParaRPr>
          </a:p>
          <a:p>
            <a:pPr indent="-368300" lvl="0" marL="457200" rtl="0" algn="just">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Easier Maintenance: Microservices allow updates and maintenance without affecting the whole system, while monoliths require redeploying the entire application.</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lstra International 2023 Sky 8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