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5868"/>
        <p:guide pos="15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/>
          </a:p>
        </p:txBody>
      </p:sp>
      <p:sp>
        <p:nvSpPr>
          <p:cNvPr id="235" name="Google Shape;23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3b522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ebe3b5227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6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kaushivchaudha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79750" y="2751927"/>
            <a:ext cx="114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423600" y="3059550"/>
            <a:ext cx="815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Vials Counting Using Image Processing 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0" y="-115503"/>
            <a:ext cx="10591800" cy="97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282341" y="1360153"/>
            <a:ext cx="116274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Conducted  review of 10 research papers related to</a:t>
            </a:r>
            <a:r>
              <a:rPr lang="en-US" sz="2400">
                <a:solidFill>
                  <a:schemeClr val="dk1"/>
                </a:solidFill>
              </a:rPr>
              <a:t> Counting </a:t>
            </a:r>
            <a:r>
              <a:rPr lang="en-US" sz="2400">
                <a:solidFill>
                  <a:schemeClr val="dk1"/>
                </a:solidFill>
              </a:rPr>
              <a:t>system</a:t>
            </a:r>
            <a:r>
              <a:rPr lang="en-US" sz="2400">
                <a:solidFill>
                  <a:schemeClr val="dk1"/>
                </a:solidFill>
              </a:rPr>
              <a:t> using Image Processing.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 Gathering information from research papers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3. Building a Project Architecture based on that information.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– </a:t>
            </a:r>
            <a:endParaRPr/>
          </a:p>
          <a:p>
            <a:pPr indent="-152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Gathered videos from YouTube.</a:t>
            </a:r>
            <a:endParaRPr sz="2400"/>
          </a:p>
          <a:p>
            <a:pPr indent="-1524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Captured frames at 30 fps.</a:t>
            </a:r>
            <a:endParaRPr sz="2400"/>
          </a:p>
          <a:p>
            <a:pPr indent="-1524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all dataset in a drive.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Image Annotation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303" y="6040102"/>
            <a:ext cx="2592012" cy="8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228600" y="1179019"/>
            <a:ext cx="19746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USED – ROBOFLOW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Uploaded collected images for processing.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Created two classes: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Vials And Syringes.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Annotated images using bounding boxes for classification.</a:t>
            </a: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225" y="1179025"/>
            <a:ext cx="8801798" cy="44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Preprocessing and Augmentation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3629" y="1203158"/>
            <a:ext cx="11665819" cy="4442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–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auto orientation to images.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Resized images to 640 x 640 pixels.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– Horizontal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Rotation – Between -15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15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Brightness - Between -15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15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Exposure – Between -10% and 10%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Blur – Upto 2.5 px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Noise – upto 1.96% of pixel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baseline="30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276" y="926775"/>
            <a:ext cx="5925375" cy="4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69420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Generating Dataset and Model Selection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169420" y="1155032"/>
            <a:ext cx="1182365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Dataset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Exported the generated dataset in YOLOv8 format for further processing and training.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Multiclass Classification Model – YOLOv8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74587" y="705535"/>
            <a:ext cx="11268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 T4 GPU was used as runtime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use: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Ultralytics , Roboflow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epoch =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600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batch=6 , imgsz=640 , optimizer=‘auto’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performing model best.pt was selected from weights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7733211" y="1086305"/>
            <a:ext cx="398504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used for training: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Yolov8m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.yaml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05025"/>
            <a:ext cx="9719248" cy="3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Model Validation </a:t>
            </a:r>
            <a:endParaRPr/>
          </a:p>
        </p:txBody>
      </p:sp>
      <p:sp>
        <p:nvSpPr>
          <p:cNvPr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 id="216" name="Google Shape;216;p27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 id="217" name="Google Shape;217;p27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257800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452445" y="1056578"/>
            <a:ext cx="1097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Validation was also done by using Ultralytics  Yolo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with mode=val , task = detect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75" y="2138775"/>
            <a:ext cx="10008024" cy="37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Model Testing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-228600" y="1364122"/>
            <a:ext cx="109728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Yolov8 uses mode=predict to test on our trained model using best.pt file from training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00" y="1978150"/>
            <a:ext cx="11123248" cy="3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Model Deployment - StreamLit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425175" y="1025604"/>
            <a:ext cx="109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475" y="958350"/>
            <a:ext cx="9134626" cy="4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Screenshot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of output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8624"/>
            <a:ext cx="4446175" cy="50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950" y="999450"/>
            <a:ext cx="4631749" cy="4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>
            <p:ph type="title"/>
          </p:nvPr>
        </p:nvSpPr>
        <p:spPr>
          <a:xfrm>
            <a:off x="130500" y="1363577"/>
            <a:ext cx="1051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Achieving real-time counting to keep up with the pace of operations without introducing significant latency.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Ensuring that the system is user-friendly and that employees can easily adapt to the new technology.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Thoroughly testing the system to ensure it meets the required accuracy and efficiency standards before full deployment.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the camera and machine learning model can accurately detect and count syringes and vials in various orientations and under different lighting conditions.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035725" y="1463050"/>
            <a:ext cx="4740600" cy="141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Bharani Kumar Depuru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CEO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&amp; Director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Innodatatics and Sponsor</a:t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https://www.linkedin.com/in/bharanikumardepuru/</a:t>
            </a:r>
            <a:endParaRPr b="1" i="0" sz="1400" u="none" cap="none" strike="noStrike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93018" y="3647975"/>
            <a:ext cx="1006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MENTORS - 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Indira Kumar 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Aniket Nandanwar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50" y="1151837"/>
            <a:ext cx="1729475" cy="1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Future Scope Clipart - Man With Binoculars Png - Free Transparent PNG  Clipart Images Download" id="265" name="Google Shape;265;p32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>
            <p:ph type="title"/>
          </p:nvPr>
        </p:nvSpPr>
        <p:spPr>
          <a:xfrm>
            <a:off x="-118950" y="1376479"/>
            <a:ext cx="105156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Adapt the system to count additional types of medical supplies beyond syringes and vials.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Utilize machine learning algorithms to predict inventory needs based on historical data and trends.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Explore ways to reduce hardware and maintenance costs through advancements in camera and lighting technology.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 eco-friendly practices in the system's design and operation to reduce its environmental impact.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Partner with international organizations to deploy the system in global markets.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 comprehensive training programs for staff to ensure efficient system use.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Continuously gather feedback from users to refine and improve the system.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4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ttitudes 2 Animal Cognition Survey – The Anthrozoologist" id="282" name="Google Shape;28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42944" y="192204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2944" y="860611"/>
            <a:ext cx="353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063193" y="2885738"/>
            <a:ext cx="1006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 Kaushiv Chaudhary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LinkedIn- </a:t>
            </a:r>
            <a:r>
              <a:rPr lang="en-US" sz="3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linkedin.com/in/kaushivchaudhary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383125" y="1149375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Annotation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processing and Augmentation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Export and Model Selection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Training, Validation and Testing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1068225"/>
            <a:ext cx="11956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Problem: </a:t>
            </a:r>
            <a:r>
              <a:rPr b="1" lang="en-US" sz="2000">
                <a:solidFill>
                  <a:schemeClr val="dk1"/>
                </a:solidFill>
              </a:rPr>
              <a:t>The Challenge is to design the counting system for syringes  and vials that streamlines operations and mitigates the risk of human error , ultimately optimizing productivity and accuracy in the process.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Objective:  Maximize efficiency and Minimize manual errors in inventory managemen</a:t>
            </a:r>
            <a:r>
              <a:rPr b="1" lang="en-US" sz="2000">
                <a:solidFill>
                  <a:schemeClr val="dk1"/>
                </a:solidFill>
              </a:rPr>
              <a:t>t.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 Minimize solution cost</a:t>
            </a:r>
            <a:r>
              <a:rPr b="1" lang="en-US" sz="2000">
                <a:solidFill>
                  <a:schemeClr val="dk1"/>
                </a:solidFill>
              </a:rPr>
              <a:t> , Camera, Custom Dome Light Setup.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Criteria: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Business: Reduce manual effort by at least 10%.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ML: Achieve accuracy of at least 96%.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Economic: Achieve cost saving of at least $1M.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903917" y="1517130"/>
            <a:ext cx="4069165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Scope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" y="2523236"/>
            <a:ext cx="1195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>
                <a:solidFill>
                  <a:schemeClr val="dk1"/>
                </a:solidFill>
              </a:rPr>
              <a:t>Design the system to be cost-effective, focusing on minimizing the overall solution cost.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solidFill>
                  <a:schemeClr val="dk1"/>
                </a:solidFill>
              </a:rPr>
              <a:t>Develop a vision-based counting system for syringes and vials.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solidFill>
                  <a:schemeClr val="dk1"/>
                </a:solidFill>
              </a:rPr>
              <a:t>Deploy the system in a real-world environment.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solidFill>
                  <a:schemeClr val="dk1"/>
                </a:solidFill>
              </a:rPr>
              <a:t>Provide user-friendly interfaces for monitoring and control.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25" y="1439325"/>
            <a:ext cx="10761577" cy="45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94992" y="802310"/>
            <a:ext cx="10460100" cy="55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70263" y="217714"/>
            <a:ext cx="8081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GitHub - serengil/deepface: A Lightweight Face Recognition and Facial  Attribute Analysis (Age, Gender, Emotion and Race) Library for Python" id="161" name="Google Shape;161;p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itHub - serengil/deepface: A Lightweight Face Recognition and Facial  Attribute Analysis (Age, Gender, Emotion and Race) Library for Python" id="162" name="Google Shape;162;p2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460375" y="1260909"/>
            <a:ext cx="9120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Programming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Roboflow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YOLO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Spyder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