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6" r:id="rId6"/>
    <p:sldId id="261" r:id="rId7"/>
    <p:sldId id="294" r:id="rId8"/>
    <p:sldId id="289" r:id="rId9"/>
    <p:sldId id="264" r:id="rId10"/>
    <p:sldId id="278" r:id="rId11"/>
    <p:sldId id="266" r:id="rId12"/>
    <p:sldId id="297" r:id="rId13"/>
    <p:sldId id="299" r:id="rId14"/>
    <p:sldId id="300" r:id="rId15"/>
    <p:sldId id="306" r:id="rId16"/>
    <p:sldId id="301" r:id="rId17"/>
    <p:sldId id="302" r:id="rId18"/>
    <p:sldId id="303" r:id="rId19"/>
    <p:sldId id="304" r:id="rId20"/>
    <p:sldId id="305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0A7FB2-6582-40E3-B856-CBFB1E5C83BE}">
          <p14:sldIdLst>
            <p14:sldId id="256"/>
            <p14:sldId id="296"/>
            <p14:sldId id="261"/>
            <p14:sldId id="294"/>
            <p14:sldId id="289"/>
            <p14:sldId id="264"/>
            <p14:sldId id="278"/>
            <p14:sldId id="266"/>
            <p14:sldId id="297"/>
            <p14:sldId id="299"/>
            <p14:sldId id="300"/>
            <p14:sldId id="306"/>
            <p14:sldId id="301"/>
            <p14:sldId id="302"/>
            <p14:sldId id="303"/>
            <p14:sldId id="304"/>
            <p14:sldId id="30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A314F-B015-4CF9-9D76-706F6E94746F}" type="doc">
      <dgm:prSet loTypeId="urn:microsoft.com/office/officeart/2005/8/layout/process1" loCatId="process" qsTypeId="urn:microsoft.com/office/officeart/2005/8/quickstyle/3d1" qsCatId="3D" csTypeId="urn:microsoft.com/office/officeart/2005/8/colors/accent0_2" csCatId="mainScheme" phldr="1"/>
      <dgm:spPr/>
    </dgm:pt>
    <dgm:pt modelId="{DA36468C-2E77-4062-A5DC-4CC2F2CED9FD}">
      <dgm:prSet phldrT="[Text]"/>
      <dgm:spPr/>
      <dgm:t>
        <a:bodyPr/>
        <a:lstStyle/>
        <a:p>
          <a:r>
            <a:rPr lang="en-IN" dirty="0"/>
            <a:t>Real world data</a:t>
          </a:r>
        </a:p>
      </dgm:t>
    </dgm:pt>
    <dgm:pt modelId="{2D7EE04D-B97F-42DC-9D7D-AE2E50167944}" type="parTrans" cxnId="{6B29FC29-A9AE-4CB0-89C9-5723CF6672AF}">
      <dgm:prSet/>
      <dgm:spPr/>
      <dgm:t>
        <a:bodyPr/>
        <a:lstStyle/>
        <a:p>
          <a:endParaRPr lang="en-IN"/>
        </a:p>
      </dgm:t>
    </dgm:pt>
    <dgm:pt modelId="{C51D05F2-5DF5-4DEB-9E87-B7552054E20D}" type="sibTrans" cxnId="{6B29FC29-A9AE-4CB0-89C9-5723CF6672AF}">
      <dgm:prSet/>
      <dgm:spPr/>
      <dgm:t>
        <a:bodyPr/>
        <a:lstStyle/>
        <a:p>
          <a:endParaRPr lang="en-IN"/>
        </a:p>
      </dgm:t>
    </dgm:pt>
    <dgm:pt modelId="{B67B9F76-2B58-4080-B135-026DA0AF9AD9}">
      <dgm:prSet phldrT="[Text]"/>
      <dgm:spPr/>
      <dgm:t>
        <a:bodyPr/>
        <a:lstStyle/>
        <a:p>
          <a:r>
            <a:rPr lang="en-IN" dirty="0"/>
            <a:t>Raw data collection</a:t>
          </a:r>
        </a:p>
      </dgm:t>
    </dgm:pt>
    <dgm:pt modelId="{AC49F765-6E99-458D-B33F-5BF2E0486183}" type="parTrans" cxnId="{CED36AED-51E9-4EDD-84B2-EE80C1870860}">
      <dgm:prSet/>
      <dgm:spPr/>
      <dgm:t>
        <a:bodyPr/>
        <a:lstStyle/>
        <a:p>
          <a:endParaRPr lang="en-IN"/>
        </a:p>
      </dgm:t>
    </dgm:pt>
    <dgm:pt modelId="{574752DD-85CC-47C0-923D-D0C2F2F5E7B4}" type="sibTrans" cxnId="{CED36AED-51E9-4EDD-84B2-EE80C1870860}">
      <dgm:prSet/>
      <dgm:spPr/>
      <dgm:t>
        <a:bodyPr/>
        <a:lstStyle/>
        <a:p>
          <a:endParaRPr lang="en-IN"/>
        </a:p>
      </dgm:t>
    </dgm:pt>
    <dgm:pt modelId="{72CEE466-FF62-4A1D-8DF5-6A821B529440}">
      <dgm:prSet phldrT="[Text]"/>
      <dgm:spPr/>
      <dgm:t>
        <a:bodyPr/>
        <a:lstStyle/>
        <a:p>
          <a:r>
            <a:rPr lang="en-IN" dirty="0"/>
            <a:t>Importing Libraries in </a:t>
          </a:r>
          <a:r>
            <a:rPr lang="en-IN" dirty="0" err="1"/>
            <a:t>JupyterNB</a:t>
          </a:r>
          <a:endParaRPr lang="en-IN" dirty="0"/>
        </a:p>
      </dgm:t>
    </dgm:pt>
    <dgm:pt modelId="{66F444E0-74F8-4EC4-BD64-9E1130798DA1}" type="parTrans" cxnId="{B5429DEA-40B7-4C2B-86F3-736258FCC190}">
      <dgm:prSet/>
      <dgm:spPr/>
      <dgm:t>
        <a:bodyPr/>
        <a:lstStyle/>
        <a:p>
          <a:endParaRPr lang="en-IN"/>
        </a:p>
      </dgm:t>
    </dgm:pt>
    <dgm:pt modelId="{471B903E-99AA-4AD5-87C8-287AF5796787}" type="sibTrans" cxnId="{B5429DEA-40B7-4C2B-86F3-736258FCC190}">
      <dgm:prSet/>
      <dgm:spPr/>
      <dgm:t>
        <a:bodyPr/>
        <a:lstStyle/>
        <a:p>
          <a:endParaRPr lang="en-IN"/>
        </a:p>
      </dgm:t>
    </dgm:pt>
    <dgm:pt modelId="{78F6B7FA-F6DB-4864-90C7-E3F605C40CDB}">
      <dgm:prSet phldrT="[Text]"/>
      <dgm:spPr/>
      <dgm:t>
        <a:bodyPr/>
        <a:lstStyle/>
        <a:p>
          <a:r>
            <a:rPr lang="en-IN" dirty="0"/>
            <a:t>Loading Dataset</a:t>
          </a:r>
        </a:p>
      </dgm:t>
    </dgm:pt>
    <dgm:pt modelId="{85C2AE86-4A27-4D7D-B0B0-0BCBA6C6931B}" type="parTrans" cxnId="{111D113F-797C-48D0-8386-EEF2A36AB6AA}">
      <dgm:prSet/>
      <dgm:spPr/>
      <dgm:t>
        <a:bodyPr/>
        <a:lstStyle/>
        <a:p>
          <a:endParaRPr lang="en-IN"/>
        </a:p>
      </dgm:t>
    </dgm:pt>
    <dgm:pt modelId="{A14F6408-9ACB-4588-9D1A-E229E2F7DCC5}" type="sibTrans" cxnId="{111D113F-797C-48D0-8386-EEF2A36AB6AA}">
      <dgm:prSet/>
      <dgm:spPr/>
      <dgm:t>
        <a:bodyPr/>
        <a:lstStyle/>
        <a:p>
          <a:endParaRPr lang="en-IN"/>
        </a:p>
      </dgm:t>
    </dgm:pt>
    <dgm:pt modelId="{9F7FC247-E11E-4330-88B6-486A38D147D6}">
      <dgm:prSet phldrT="[Text]"/>
      <dgm:spPr/>
      <dgm:t>
        <a:bodyPr/>
        <a:lstStyle/>
        <a:p>
          <a:r>
            <a:rPr lang="en-IN" dirty="0"/>
            <a:t>Data-</a:t>
          </a:r>
          <a:r>
            <a:rPr lang="en-IN" dirty="0" err="1"/>
            <a:t>Preprocessing</a:t>
          </a:r>
          <a:endParaRPr lang="en-IN" dirty="0"/>
        </a:p>
      </dgm:t>
    </dgm:pt>
    <dgm:pt modelId="{7E08622D-C760-4474-9349-FA7939D34C21}" type="parTrans" cxnId="{D7DB2CB4-498F-4241-99A3-87216C728E11}">
      <dgm:prSet/>
      <dgm:spPr/>
      <dgm:t>
        <a:bodyPr/>
        <a:lstStyle/>
        <a:p>
          <a:endParaRPr lang="en-IN"/>
        </a:p>
      </dgm:t>
    </dgm:pt>
    <dgm:pt modelId="{E042239F-28BB-45E9-9200-A2084AF85326}" type="sibTrans" cxnId="{D7DB2CB4-498F-4241-99A3-87216C728E11}">
      <dgm:prSet/>
      <dgm:spPr/>
      <dgm:t>
        <a:bodyPr/>
        <a:lstStyle/>
        <a:p>
          <a:endParaRPr lang="en-IN"/>
        </a:p>
      </dgm:t>
    </dgm:pt>
    <dgm:pt modelId="{AA757EDD-F05A-4C76-A1F3-E3C2A8147E22}">
      <dgm:prSet phldrT="[Text]"/>
      <dgm:spPr/>
      <dgm:t>
        <a:bodyPr/>
        <a:lstStyle/>
        <a:p>
          <a:r>
            <a:rPr lang="en-IN" dirty="0"/>
            <a:t>Performing EDA</a:t>
          </a:r>
        </a:p>
      </dgm:t>
    </dgm:pt>
    <dgm:pt modelId="{6B9E8A47-3B17-44EE-A73D-8A125A33C0A3}" type="parTrans" cxnId="{5FA6A3CC-DCB5-4868-8BF4-BFCD1B2E6AF3}">
      <dgm:prSet/>
      <dgm:spPr/>
      <dgm:t>
        <a:bodyPr/>
        <a:lstStyle/>
        <a:p>
          <a:endParaRPr lang="en-IN"/>
        </a:p>
      </dgm:t>
    </dgm:pt>
    <dgm:pt modelId="{6ED05CF9-7433-48AF-ADF1-B94426D8DCCF}" type="sibTrans" cxnId="{5FA6A3CC-DCB5-4868-8BF4-BFCD1B2E6AF3}">
      <dgm:prSet/>
      <dgm:spPr/>
      <dgm:t>
        <a:bodyPr/>
        <a:lstStyle/>
        <a:p>
          <a:endParaRPr lang="en-IN"/>
        </a:p>
      </dgm:t>
    </dgm:pt>
    <dgm:pt modelId="{FB52455E-413B-42B8-96D9-56541E044740}">
      <dgm:prSet phldrT="[Text]"/>
      <dgm:spPr/>
      <dgm:t>
        <a:bodyPr/>
        <a:lstStyle/>
        <a:p>
          <a:r>
            <a:rPr lang="en-IN" dirty="0" err="1"/>
            <a:t>Modeling</a:t>
          </a:r>
          <a:endParaRPr lang="en-IN" dirty="0"/>
        </a:p>
      </dgm:t>
    </dgm:pt>
    <dgm:pt modelId="{FF2F3500-8BD7-493A-B452-DAD3DB4137DF}" type="parTrans" cxnId="{52D2C7F1-EC0D-4C35-A18E-87EEB03C6249}">
      <dgm:prSet/>
      <dgm:spPr/>
      <dgm:t>
        <a:bodyPr/>
        <a:lstStyle/>
        <a:p>
          <a:endParaRPr lang="en-IN"/>
        </a:p>
      </dgm:t>
    </dgm:pt>
    <dgm:pt modelId="{330A95B9-FD3D-42D3-AF42-CF3E0D464012}" type="sibTrans" cxnId="{52D2C7F1-EC0D-4C35-A18E-87EEB03C6249}">
      <dgm:prSet/>
      <dgm:spPr/>
      <dgm:t>
        <a:bodyPr/>
        <a:lstStyle/>
        <a:p>
          <a:endParaRPr lang="en-IN"/>
        </a:p>
      </dgm:t>
    </dgm:pt>
    <dgm:pt modelId="{86B7E672-EF0F-409C-8991-3A5DFFCBBFA5}">
      <dgm:prSet phldrT="[Text]"/>
      <dgm:spPr/>
      <dgm:t>
        <a:bodyPr/>
        <a:lstStyle/>
        <a:p>
          <a:r>
            <a:rPr lang="en-IN" dirty="0"/>
            <a:t>Power BI desktop</a:t>
          </a:r>
        </a:p>
      </dgm:t>
    </dgm:pt>
    <dgm:pt modelId="{4F6F04F6-0C42-4BBD-800A-42E264E2474A}" type="parTrans" cxnId="{A31F4CD5-E935-4623-9B9F-5FF5BD45DF29}">
      <dgm:prSet/>
      <dgm:spPr/>
      <dgm:t>
        <a:bodyPr/>
        <a:lstStyle/>
        <a:p>
          <a:endParaRPr lang="en-IN"/>
        </a:p>
      </dgm:t>
    </dgm:pt>
    <dgm:pt modelId="{55B5F829-E1FE-4F3A-A9B4-5F8429B887EA}" type="sibTrans" cxnId="{A31F4CD5-E935-4623-9B9F-5FF5BD45DF29}">
      <dgm:prSet/>
      <dgm:spPr/>
      <dgm:t>
        <a:bodyPr/>
        <a:lstStyle/>
        <a:p>
          <a:endParaRPr lang="en-IN"/>
        </a:p>
      </dgm:t>
    </dgm:pt>
    <dgm:pt modelId="{0B725037-6EEF-4EA4-BFD1-B6A516355DB8}">
      <dgm:prSet phldrT="[Text]"/>
      <dgm:spPr/>
      <dgm:t>
        <a:bodyPr/>
        <a:lstStyle/>
        <a:p>
          <a:r>
            <a:rPr lang="en-IN" dirty="0"/>
            <a:t>Insights</a:t>
          </a:r>
        </a:p>
      </dgm:t>
    </dgm:pt>
    <dgm:pt modelId="{6D6FD80A-82C8-4C28-AFC1-39C35E2E8B67}" type="parTrans" cxnId="{E9EA6321-D16C-4D28-9CAE-D15D21785BCE}">
      <dgm:prSet/>
      <dgm:spPr/>
      <dgm:t>
        <a:bodyPr/>
        <a:lstStyle/>
        <a:p>
          <a:endParaRPr lang="en-IN"/>
        </a:p>
      </dgm:t>
    </dgm:pt>
    <dgm:pt modelId="{88651B9D-8532-4DEB-9F13-42A3A8C2DA53}" type="sibTrans" cxnId="{E9EA6321-D16C-4D28-9CAE-D15D21785BCE}">
      <dgm:prSet/>
      <dgm:spPr/>
      <dgm:t>
        <a:bodyPr/>
        <a:lstStyle/>
        <a:p>
          <a:endParaRPr lang="en-IN"/>
        </a:p>
      </dgm:t>
    </dgm:pt>
    <dgm:pt modelId="{09D9CE6B-5469-44F1-BCD8-75E403E79CC5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58F2C419-D1B2-4362-BAB6-1CCAEB1F4728}" type="parTrans" cxnId="{98DAF098-6517-47B7-8F13-E4AF2D0E660B}">
      <dgm:prSet/>
      <dgm:spPr/>
      <dgm:t>
        <a:bodyPr/>
        <a:lstStyle/>
        <a:p>
          <a:endParaRPr lang="en-IN"/>
        </a:p>
      </dgm:t>
    </dgm:pt>
    <dgm:pt modelId="{A5AF1C66-38EB-4D54-BDA9-C85CBF8F3B8E}" type="sibTrans" cxnId="{98DAF098-6517-47B7-8F13-E4AF2D0E660B}">
      <dgm:prSet/>
      <dgm:spPr/>
      <dgm:t>
        <a:bodyPr/>
        <a:lstStyle/>
        <a:p>
          <a:endParaRPr lang="en-IN"/>
        </a:p>
      </dgm:t>
    </dgm:pt>
    <dgm:pt modelId="{BA4EC9B9-FA91-4CDB-928A-027FAE3319E0}" type="pres">
      <dgm:prSet presAssocID="{44FA314F-B015-4CF9-9D76-706F6E94746F}" presName="Name0" presStyleCnt="0">
        <dgm:presLayoutVars>
          <dgm:dir/>
          <dgm:resizeHandles val="exact"/>
        </dgm:presLayoutVars>
      </dgm:prSet>
      <dgm:spPr/>
    </dgm:pt>
    <dgm:pt modelId="{29611149-5E8D-470C-8F33-9C43DF6F1A18}" type="pres">
      <dgm:prSet presAssocID="{DA36468C-2E77-4062-A5DC-4CC2F2CED9FD}" presName="node" presStyleLbl="node1" presStyleIdx="0" presStyleCnt="10">
        <dgm:presLayoutVars>
          <dgm:bulletEnabled val="1"/>
        </dgm:presLayoutVars>
      </dgm:prSet>
      <dgm:spPr/>
    </dgm:pt>
    <dgm:pt modelId="{8691F545-6130-4AA7-B56D-A72339614B90}" type="pres">
      <dgm:prSet presAssocID="{C51D05F2-5DF5-4DEB-9E87-B7552054E20D}" presName="sibTrans" presStyleLbl="sibTrans2D1" presStyleIdx="0" presStyleCnt="9"/>
      <dgm:spPr/>
    </dgm:pt>
    <dgm:pt modelId="{425C48D5-D855-4CC3-AAC2-788947EBD5BC}" type="pres">
      <dgm:prSet presAssocID="{C51D05F2-5DF5-4DEB-9E87-B7552054E20D}" presName="connectorText" presStyleLbl="sibTrans2D1" presStyleIdx="0" presStyleCnt="9"/>
      <dgm:spPr/>
    </dgm:pt>
    <dgm:pt modelId="{BD99553D-1361-43E3-B887-A48A317470FF}" type="pres">
      <dgm:prSet presAssocID="{B67B9F76-2B58-4080-B135-026DA0AF9AD9}" presName="node" presStyleLbl="node1" presStyleIdx="1" presStyleCnt="10">
        <dgm:presLayoutVars>
          <dgm:bulletEnabled val="1"/>
        </dgm:presLayoutVars>
      </dgm:prSet>
      <dgm:spPr/>
    </dgm:pt>
    <dgm:pt modelId="{2F81FD81-0018-4B93-959D-55D65E4EDEA6}" type="pres">
      <dgm:prSet presAssocID="{574752DD-85CC-47C0-923D-D0C2F2F5E7B4}" presName="sibTrans" presStyleLbl="sibTrans2D1" presStyleIdx="1" presStyleCnt="9"/>
      <dgm:spPr/>
    </dgm:pt>
    <dgm:pt modelId="{DB1D5EB7-2373-45B0-81BC-F5369C545F65}" type="pres">
      <dgm:prSet presAssocID="{574752DD-85CC-47C0-923D-D0C2F2F5E7B4}" presName="connectorText" presStyleLbl="sibTrans2D1" presStyleIdx="1" presStyleCnt="9"/>
      <dgm:spPr/>
    </dgm:pt>
    <dgm:pt modelId="{032E0789-5B3F-4991-ADE9-B51135027CD8}" type="pres">
      <dgm:prSet presAssocID="{72CEE466-FF62-4A1D-8DF5-6A821B529440}" presName="node" presStyleLbl="node1" presStyleIdx="2" presStyleCnt="10">
        <dgm:presLayoutVars>
          <dgm:bulletEnabled val="1"/>
        </dgm:presLayoutVars>
      </dgm:prSet>
      <dgm:spPr/>
    </dgm:pt>
    <dgm:pt modelId="{4E255360-F21E-495B-9915-FB77532F1F76}" type="pres">
      <dgm:prSet presAssocID="{471B903E-99AA-4AD5-87C8-287AF5796787}" presName="sibTrans" presStyleLbl="sibTrans2D1" presStyleIdx="2" presStyleCnt="9"/>
      <dgm:spPr/>
    </dgm:pt>
    <dgm:pt modelId="{06195C66-D32B-4E6C-A2E6-2D6B8B797159}" type="pres">
      <dgm:prSet presAssocID="{471B903E-99AA-4AD5-87C8-287AF5796787}" presName="connectorText" presStyleLbl="sibTrans2D1" presStyleIdx="2" presStyleCnt="9"/>
      <dgm:spPr/>
    </dgm:pt>
    <dgm:pt modelId="{D85DDE4A-4D60-4F16-8DCB-1B633559809F}" type="pres">
      <dgm:prSet presAssocID="{78F6B7FA-F6DB-4864-90C7-E3F605C40CDB}" presName="node" presStyleLbl="node1" presStyleIdx="3" presStyleCnt="10">
        <dgm:presLayoutVars>
          <dgm:bulletEnabled val="1"/>
        </dgm:presLayoutVars>
      </dgm:prSet>
      <dgm:spPr/>
    </dgm:pt>
    <dgm:pt modelId="{3D88DA7B-78C3-41F2-BC90-19231FF34A7E}" type="pres">
      <dgm:prSet presAssocID="{A14F6408-9ACB-4588-9D1A-E229E2F7DCC5}" presName="sibTrans" presStyleLbl="sibTrans2D1" presStyleIdx="3" presStyleCnt="9"/>
      <dgm:spPr/>
    </dgm:pt>
    <dgm:pt modelId="{3D27A2A7-BC43-4285-AC1C-2797EC2E948D}" type="pres">
      <dgm:prSet presAssocID="{A14F6408-9ACB-4588-9D1A-E229E2F7DCC5}" presName="connectorText" presStyleLbl="sibTrans2D1" presStyleIdx="3" presStyleCnt="9"/>
      <dgm:spPr/>
    </dgm:pt>
    <dgm:pt modelId="{E74718A5-8725-4B85-9BEF-E98B3187C4EA}" type="pres">
      <dgm:prSet presAssocID="{9F7FC247-E11E-4330-88B6-486A38D147D6}" presName="node" presStyleLbl="node1" presStyleIdx="4" presStyleCnt="10">
        <dgm:presLayoutVars>
          <dgm:bulletEnabled val="1"/>
        </dgm:presLayoutVars>
      </dgm:prSet>
      <dgm:spPr/>
    </dgm:pt>
    <dgm:pt modelId="{AD4D8A77-3C5F-4BD4-B4D5-A2C531A28FAC}" type="pres">
      <dgm:prSet presAssocID="{E042239F-28BB-45E9-9200-A2084AF85326}" presName="sibTrans" presStyleLbl="sibTrans2D1" presStyleIdx="4" presStyleCnt="9"/>
      <dgm:spPr/>
    </dgm:pt>
    <dgm:pt modelId="{9EF42736-CB39-40AE-B824-DAEF65A6F5DF}" type="pres">
      <dgm:prSet presAssocID="{E042239F-28BB-45E9-9200-A2084AF85326}" presName="connectorText" presStyleLbl="sibTrans2D1" presStyleIdx="4" presStyleCnt="9"/>
      <dgm:spPr/>
    </dgm:pt>
    <dgm:pt modelId="{1783DEF3-600C-4F4D-B2FB-476F8DD240FD}" type="pres">
      <dgm:prSet presAssocID="{AA757EDD-F05A-4C76-A1F3-E3C2A8147E22}" presName="node" presStyleLbl="node1" presStyleIdx="5" presStyleCnt="10">
        <dgm:presLayoutVars>
          <dgm:bulletEnabled val="1"/>
        </dgm:presLayoutVars>
      </dgm:prSet>
      <dgm:spPr/>
    </dgm:pt>
    <dgm:pt modelId="{5BF9F6AA-AB0C-43C4-ACC9-4720A019FA3B}" type="pres">
      <dgm:prSet presAssocID="{6ED05CF9-7433-48AF-ADF1-B94426D8DCCF}" presName="sibTrans" presStyleLbl="sibTrans2D1" presStyleIdx="5" presStyleCnt="9"/>
      <dgm:spPr/>
    </dgm:pt>
    <dgm:pt modelId="{49063D72-90B3-4A5A-9F47-2C1B671D0265}" type="pres">
      <dgm:prSet presAssocID="{6ED05CF9-7433-48AF-ADF1-B94426D8DCCF}" presName="connectorText" presStyleLbl="sibTrans2D1" presStyleIdx="5" presStyleCnt="9"/>
      <dgm:spPr/>
    </dgm:pt>
    <dgm:pt modelId="{479D815B-3CD6-440B-A440-4627818C2EBC}" type="pres">
      <dgm:prSet presAssocID="{FB52455E-413B-42B8-96D9-56541E044740}" presName="node" presStyleLbl="node1" presStyleIdx="6" presStyleCnt="10">
        <dgm:presLayoutVars>
          <dgm:bulletEnabled val="1"/>
        </dgm:presLayoutVars>
      </dgm:prSet>
      <dgm:spPr/>
    </dgm:pt>
    <dgm:pt modelId="{B8D94F85-0756-428F-86A6-5E860F69665B}" type="pres">
      <dgm:prSet presAssocID="{330A95B9-FD3D-42D3-AF42-CF3E0D464012}" presName="sibTrans" presStyleLbl="sibTrans2D1" presStyleIdx="6" presStyleCnt="9"/>
      <dgm:spPr/>
    </dgm:pt>
    <dgm:pt modelId="{5A113B03-A333-41F2-BC8F-E32DFCA7C61F}" type="pres">
      <dgm:prSet presAssocID="{330A95B9-FD3D-42D3-AF42-CF3E0D464012}" presName="connectorText" presStyleLbl="sibTrans2D1" presStyleIdx="6" presStyleCnt="9"/>
      <dgm:spPr/>
    </dgm:pt>
    <dgm:pt modelId="{67CA51D4-AE36-4FF0-8D41-EB68D4FCA35D}" type="pres">
      <dgm:prSet presAssocID="{86B7E672-EF0F-409C-8991-3A5DFFCBBFA5}" presName="node" presStyleLbl="node1" presStyleIdx="7" presStyleCnt="10">
        <dgm:presLayoutVars>
          <dgm:bulletEnabled val="1"/>
        </dgm:presLayoutVars>
      </dgm:prSet>
      <dgm:spPr/>
    </dgm:pt>
    <dgm:pt modelId="{1BFE8159-973B-4DDA-B5D2-114C2D2FF0D7}" type="pres">
      <dgm:prSet presAssocID="{55B5F829-E1FE-4F3A-A9B4-5F8429B887EA}" presName="sibTrans" presStyleLbl="sibTrans2D1" presStyleIdx="7" presStyleCnt="9"/>
      <dgm:spPr/>
    </dgm:pt>
    <dgm:pt modelId="{C77D6C99-92FA-4D83-8F48-91AD9A6EF79E}" type="pres">
      <dgm:prSet presAssocID="{55B5F829-E1FE-4F3A-A9B4-5F8429B887EA}" presName="connectorText" presStyleLbl="sibTrans2D1" presStyleIdx="7" presStyleCnt="9"/>
      <dgm:spPr/>
    </dgm:pt>
    <dgm:pt modelId="{F715AE66-E55F-42A0-876E-99F6A1FE3269}" type="pres">
      <dgm:prSet presAssocID="{0B725037-6EEF-4EA4-BFD1-B6A516355DB8}" presName="node" presStyleLbl="node1" presStyleIdx="8" presStyleCnt="10">
        <dgm:presLayoutVars>
          <dgm:bulletEnabled val="1"/>
        </dgm:presLayoutVars>
      </dgm:prSet>
      <dgm:spPr/>
    </dgm:pt>
    <dgm:pt modelId="{30D61C4D-7B2E-4B59-8DF8-66C03281CAF7}" type="pres">
      <dgm:prSet presAssocID="{88651B9D-8532-4DEB-9F13-42A3A8C2DA53}" presName="sibTrans" presStyleLbl="sibTrans2D1" presStyleIdx="8" presStyleCnt="9"/>
      <dgm:spPr/>
    </dgm:pt>
    <dgm:pt modelId="{CBCA58D0-E184-4250-8607-6993269517F6}" type="pres">
      <dgm:prSet presAssocID="{88651B9D-8532-4DEB-9F13-42A3A8C2DA53}" presName="connectorText" presStyleLbl="sibTrans2D1" presStyleIdx="8" presStyleCnt="9"/>
      <dgm:spPr/>
    </dgm:pt>
    <dgm:pt modelId="{C3789E8D-BB86-4718-AB0A-9E5CC0DE0578}" type="pres">
      <dgm:prSet presAssocID="{09D9CE6B-5469-44F1-BCD8-75E403E79CC5}" presName="node" presStyleLbl="node1" presStyleIdx="9" presStyleCnt="10">
        <dgm:presLayoutVars>
          <dgm:bulletEnabled val="1"/>
        </dgm:presLayoutVars>
      </dgm:prSet>
      <dgm:spPr/>
    </dgm:pt>
  </dgm:ptLst>
  <dgm:cxnLst>
    <dgm:cxn modelId="{46E0DD05-E7EA-4713-96B5-9A1DC18DBD4A}" type="presOf" srcId="{55B5F829-E1FE-4F3A-A9B4-5F8429B887EA}" destId="{1BFE8159-973B-4DDA-B5D2-114C2D2FF0D7}" srcOrd="0" destOrd="0" presId="urn:microsoft.com/office/officeart/2005/8/layout/process1"/>
    <dgm:cxn modelId="{D9A5EC0E-B6A0-4FAF-B8EB-18C22E5A025C}" type="presOf" srcId="{E042239F-28BB-45E9-9200-A2084AF85326}" destId="{9EF42736-CB39-40AE-B824-DAEF65A6F5DF}" srcOrd="1" destOrd="0" presId="urn:microsoft.com/office/officeart/2005/8/layout/process1"/>
    <dgm:cxn modelId="{E9EA6321-D16C-4D28-9CAE-D15D21785BCE}" srcId="{44FA314F-B015-4CF9-9D76-706F6E94746F}" destId="{0B725037-6EEF-4EA4-BFD1-B6A516355DB8}" srcOrd="8" destOrd="0" parTransId="{6D6FD80A-82C8-4C28-AFC1-39C35E2E8B67}" sibTransId="{88651B9D-8532-4DEB-9F13-42A3A8C2DA53}"/>
    <dgm:cxn modelId="{2BDECA21-EA53-45FD-852E-3154A97F55DD}" type="presOf" srcId="{88651B9D-8532-4DEB-9F13-42A3A8C2DA53}" destId="{30D61C4D-7B2E-4B59-8DF8-66C03281CAF7}" srcOrd="0" destOrd="0" presId="urn:microsoft.com/office/officeart/2005/8/layout/process1"/>
    <dgm:cxn modelId="{AAD28929-6753-4B22-9982-0C7BCDDA2B12}" type="presOf" srcId="{55B5F829-E1FE-4F3A-A9B4-5F8429B887EA}" destId="{C77D6C99-92FA-4D83-8F48-91AD9A6EF79E}" srcOrd="1" destOrd="0" presId="urn:microsoft.com/office/officeart/2005/8/layout/process1"/>
    <dgm:cxn modelId="{6B29FC29-A9AE-4CB0-89C9-5723CF6672AF}" srcId="{44FA314F-B015-4CF9-9D76-706F6E94746F}" destId="{DA36468C-2E77-4062-A5DC-4CC2F2CED9FD}" srcOrd="0" destOrd="0" parTransId="{2D7EE04D-B97F-42DC-9D7D-AE2E50167944}" sibTransId="{C51D05F2-5DF5-4DEB-9E87-B7552054E20D}"/>
    <dgm:cxn modelId="{9750A62A-A703-496C-A074-ACD61DED7F44}" type="presOf" srcId="{C51D05F2-5DF5-4DEB-9E87-B7552054E20D}" destId="{8691F545-6130-4AA7-B56D-A72339614B90}" srcOrd="0" destOrd="0" presId="urn:microsoft.com/office/officeart/2005/8/layout/process1"/>
    <dgm:cxn modelId="{D4DEFE31-1C27-4D1E-9CF7-AAF3573296D1}" type="presOf" srcId="{471B903E-99AA-4AD5-87C8-287AF5796787}" destId="{4E255360-F21E-495B-9915-FB77532F1F76}" srcOrd="0" destOrd="0" presId="urn:microsoft.com/office/officeart/2005/8/layout/process1"/>
    <dgm:cxn modelId="{632C573D-0675-4C1A-8CA1-CB1F033DD35A}" type="presOf" srcId="{DA36468C-2E77-4062-A5DC-4CC2F2CED9FD}" destId="{29611149-5E8D-470C-8F33-9C43DF6F1A18}" srcOrd="0" destOrd="0" presId="urn:microsoft.com/office/officeart/2005/8/layout/process1"/>
    <dgm:cxn modelId="{111D113F-797C-48D0-8386-EEF2A36AB6AA}" srcId="{44FA314F-B015-4CF9-9D76-706F6E94746F}" destId="{78F6B7FA-F6DB-4864-90C7-E3F605C40CDB}" srcOrd="3" destOrd="0" parTransId="{85C2AE86-4A27-4D7D-B0B0-0BCBA6C6931B}" sibTransId="{A14F6408-9ACB-4588-9D1A-E229E2F7DCC5}"/>
    <dgm:cxn modelId="{2CE90B44-0968-48DF-A76A-562960E5E7A9}" type="presOf" srcId="{78F6B7FA-F6DB-4864-90C7-E3F605C40CDB}" destId="{D85DDE4A-4D60-4F16-8DCB-1B633559809F}" srcOrd="0" destOrd="0" presId="urn:microsoft.com/office/officeart/2005/8/layout/process1"/>
    <dgm:cxn modelId="{87DA384A-A622-4AC2-ACBF-DBAC33C6FB38}" type="presOf" srcId="{86B7E672-EF0F-409C-8991-3A5DFFCBBFA5}" destId="{67CA51D4-AE36-4FF0-8D41-EB68D4FCA35D}" srcOrd="0" destOrd="0" presId="urn:microsoft.com/office/officeart/2005/8/layout/process1"/>
    <dgm:cxn modelId="{4CB9054B-1B0B-4F01-AB54-E52321817FE8}" type="presOf" srcId="{88651B9D-8532-4DEB-9F13-42A3A8C2DA53}" destId="{CBCA58D0-E184-4250-8607-6993269517F6}" srcOrd="1" destOrd="0" presId="urn:microsoft.com/office/officeart/2005/8/layout/process1"/>
    <dgm:cxn modelId="{B39A3F4C-901F-4E9D-9A24-62A859DD4F54}" type="presOf" srcId="{72CEE466-FF62-4A1D-8DF5-6A821B529440}" destId="{032E0789-5B3F-4991-ADE9-B51135027CD8}" srcOrd="0" destOrd="0" presId="urn:microsoft.com/office/officeart/2005/8/layout/process1"/>
    <dgm:cxn modelId="{E2CB0976-8029-4069-8017-D21EBDF365D8}" type="presOf" srcId="{471B903E-99AA-4AD5-87C8-287AF5796787}" destId="{06195C66-D32B-4E6C-A2E6-2D6B8B797159}" srcOrd="1" destOrd="0" presId="urn:microsoft.com/office/officeart/2005/8/layout/process1"/>
    <dgm:cxn modelId="{8A13A25A-F4B2-4162-AC61-52266FA8D95C}" type="presOf" srcId="{9F7FC247-E11E-4330-88B6-486A38D147D6}" destId="{E74718A5-8725-4B85-9BEF-E98B3187C4EA}" srcOrd="0" destOrd="0" presId="urn:microsoft.com/office/officeart/2005/8/layout/process1"/>
    <dgm:cxn modelId="{4D2C3E86-0C5A-42E7-B452-8944010716C4}" type="presOf" srcId="{09D9CE6B-5469-44F1-BCD8-75E403E79CC5}" destId="{C3789E8D-BB86-4718-AB0A-9E5CC0DE0578}" srcOrd="0" destOrd="0" presId="urn:microsoft.com/office/officeart/2005/8/layout/process1"/>
    <dgm:cxn modelId="{B431D587-61E8-4D49-90FC-7AD5A77264C0}" type="presOf" srcId="{6ED05CF9-7433-48AF-ADF1-B94426D8DCCF}" destId="{49063D72-90B3-4A5A-9F47-2C1B671D0265}" srcOrd="1" destOrd="0" presId="urn:microsoft.com/office/officeart/2005/8/layout/process1"/>
    <dgm:cxn modelId="{40F82F93-57D5-4095-9CC6-74D805FD4C25}" type="presOf" srcId="{574752DD-85CC-47C0-923D-D0C2F2F5E7B4}" destId="{2F81FD81-0018-4B93-959D-55D65E4EDEA6}" srcOrd="0" destOrd="0" presId="urn:microsoft.com/office/officeart/2005/8/layout/process1"/>
    <dgm:cxn modelId="{98DAF098-6517-47B7-8F13-E4AF2D0E660B}" srcId="{44FA314F-B015-4CF9-9D76-706F6E94746F}" destId="{09D9CE6B-5469-44F1-BCD8-75E403E79CC5}" srcOrd="9" destOrd="0" parTransId="{58F2C419-D1B2-4362-BAB6-1CCAEB1F4728}" sibTransId="{A5AF1C66-38EB-4D54-BDA9-C85CBF8F3B8E}"/>
    <dgm:cxn modelId="{7FEF8199-9DD4-4769-8BDB-34A54AD6D8F4}" type="presOf" srcId="{AA757EDD-F05A-4C76-A1F3-E3C2A8147E22}" destId="{1783DEF3-600C-4F4D-B2FB-476F8DD240FD}" srcOrd="0" destOrd="0" presId="urn:microsoft.com/office/officeart/2005/8/layout/process1"/>
    <dgm:cxn modelId="{4091D49B-E25B-4449-AAA1-8FF282BCD251}" type="presOf" srcId="{574752DD-85CC-47C0-923D-D0C2F2F5E7B4}" destId="{DB1D5EB7-2373-45B0-81BC-F5369C545F65}" srcOrd="1" destOrd="0" presId="urn:microsoft.com/office/officeart/2005/8/layout/process1"/>
    <dgm:cxn modelId="{1BB6DC9E-375B-4DD9-B874-FF849CD9C4D4}" type="presOf" srcId="{0B725037-6EEF-4EA4-BFD1-B6A516355DB8}" destId="{F715AE66-E55F-42A0-876E-99F6A1FE3269}" srcOrd="0" destOrd="0" presId="urn:microsoft.com/office/officeart/2005/8/layout/process1"/>
    <dgm:cxn modelId="{FB0BFDB1-AAFD-47E4-96C5-22FD2340A10C}" type="presOf" srcId="{6ED05CF9-7433-48AF-ADF1-B94426D8DCCF}" destId="{5BF9F6AA-AB0C-43C4-ACC9-4720A019FA3B}" srcOrd="0" destOrd="0" presId="urn:microsoft.com/office/officeart/2005/8/layout/process1"/>
    <dgm:cxn modelId="{D7DB2CB4-498F-4241-99A3-87216C728E11}" srcId="{44FA314F-B015-4CF9-9D76-706F6E94746F}" destId="{9F7FC247-E11E-4330-88B6-486A38D147D6}" srcOrd="4" destOrd="0" parTransId="{7E08622D-C760-4474-9349-FA7939D34C21}" sibTransId="{E042239F-28BB-45E9-9200-A2084AF85326}"/>
    <dgm:cxn modelId="{5FA6A3CC-DCB5-4868-8BF4-BFCD1B2E6AF3}" srcId="{44FA314F-B015-4CF9-9D76-706F6E94746F}" destId="{AA757EDD-F05A-4C76-A1F3-E3C2A8147E22}" srcOrd="5" destOrd="0" parTransId="{6B9E8A47-3B17-44EE-A73D-8A125A33C0A3}" sibTransId="{6ED05CF9-7433-48AF-ADF1-B94426D8DCCF}"/>
    <dgm:cxn modelId="{C0E533CF-03E6-46D6-994C-B3B9991747B6}" type="presOf" srcId="{B67B9F76-2B58-4080-B135-026DA0AF9AD9}" destId="{BD99553D-1361-43E3-B887-A48A317470FF}" srcOrd="0" destOrd="0" presId="urn:microsoft.com/office/officeart/2005/8/layout/process1"/>
    <dgm:cxn modelId="{6978D0D3-3D3F-4413-A3E9-A938F96260D6}" type="presOf" srcId="{A14F6408-9ACB-4588-9D1A-E229E2F7DCC5}" destId="{3D27A2A7-BC43-4285-AC1C-2797EC2E948D}" srcOrd="1" destOrd="0" presId="urn:microsoft.com/office/officeart/2005/8/layout/process1"/>
    <dgm:cxn modelId="{A31F4CD5-E935-4623-9B9F-5FF5BD45DF29}" srcId="{44FA314F-B015-4CF9-9D76-706F6E94746F}" destId="{86B7E672-EF0F-409C-8991-3A5DFFCBBFA5}" srcOrd="7" destOrd="0" parTransId="{4F6F04F6-0C42-4BBD-800A-42E264E2474A}" sibTransId="{55B5F829-E1FE-4F3A-A9B4-5F8429B887EA}"/>
    <dgm:cxn modelId="{8886ACD8-270F-4C27-B9EC-96463CC14BCA}" type="presOf" srcId="{A14F6408-9ACB-4588-9D1A-E229E2F7DCC5}" destId="{3D88DA7B-78C3-41F2-BC90-19231FF34A7E}" srcOrd="0" destOrd="0" presId="urn:microsoft.com/office/officeart/2005/8/layout/process1"/>
    <dgm:cxn modelId="{39A95BE9-41D0-40AC-A285-4743BB592508}" type="presOf" srcId="{C51D05F2-5DF5-4DEB-9E87-B7552054E20D}" destId="{425C48D5-D855-4CC3-AAC2-788947EBD5BC}" srcOrd="1" destOrd="0" presId="urn:microsoft.com/office/officeart/2005/8/layout/process1"/>
    <dgm:cxn modelId="{B5429DEA-40B7-4C2B-86F3-736258FCC190}" srcId="{44FA314F-B015-4CF9-9D76-706F6E94746F}" destId="{72CEE466-FF62-4A1D-8DF5-6A821B529440}" srcOrd="2" destOrd="0" parTransId="{66F444E0-74F8-4EC4-BD64-9E1130798DA1}" sibTransId="{471B903E-99AA-4AD5-87C8-287AF5796787}"/>
    <dgm:cxn modelId="{CBD2AEEB-5BB2-4D39-ABFA-EC8F3C893B39}" type="presOf" srcId="{FB52455E-413B-42B8-96D9-56541E044740}" destId="{479D815B-3CD6-440B-A440-4627818C2EBC}" srcOrd="0" destOrd="0" presId="urn:microsoft.com/office/officeart/2005/8/layout/process1"/>
    <dgm:cxn modelId="{CED36AED-51E9-4EDD-84B2-EE80C1870860}" srcId="{44FA314F-B015-4CF9-9D76-706F6E94746F}" destId="{B67B9F76-2B58-4080-B135-026DA0AF9AD9}" srcOrd="1" destOrd="0" parTransId="{AC49F765-6E99-458D-B33F-5BF2E0486183}" sibTransId="{574752DD-85CC-47C0-923D-D0C2F2F5E7B4}"/>
    <dgm:cxn modelId="{1A1CD9ED-30AD-42A6-982A-26C103E5D086}" type="presOf" srcId="{E042239F-28BB-45E9-9200-A2084AF85326}" destId="{AD4D8A77-3C5F-4BD4-B4D5-A2C531A28FAC}" srcOrd="0" destOrd="0" presId="urn:microsoft.com/office/officeart/2005/8/layout/process1"/>
    <dgm:cxn modelId="{52D2C7F1-EC0D-4C35-A18E-87EEB03C6249}" srcId="{44FA314F-B015-4CF9-9D76-706F6E94746F}" destId="{FB52455E-413B-42B8-96D9-56541E044740}" srcOrd="6" destOrd="0" parTransId="{FF2F3500-8BD7-493A-B452-DAD3DB4137DF}" sibTransId="{330A95B9-FD3D-42D3-AF42-CF3E0D464012}"/>
    <dgm:cxn modelId="{62E512FC-0F70-42FE-8318-F9EA5D567350}" type="presOf" srcId="{330A95B9-FD3D-42D3-AF42-CF3E0D464012}" destId="{B8D94F85-0756-428F-86A6-5E860F69665B}" srcOrd="0" destOrd="0" presId="urn:microsoft.com/office/officeart/2005/8/layout/process1"/>
    <dgm:cxn modelId="{566947FF-7DE2-40E2-AF37-093379FBF801}" type="presOf" srcId="{44FA314F-B015-4CF9-9D76-706F6E94746F}" destId="{BA4EC9B9-FA91-4CDB-928A-027FAE3319E0}" srcOrd="0" destOrd="0" presId="urn:microsoft.com/office/officeart/2005/8/layout/process1"/>
    <dgm:cxn modelId="{C4B382FF-42D7-4F9B-B8B3-C8D7499AE10A}" type="presOf" srcId="{330A95B9-FD3D-42D3-AF42-CF3E0D464012}" destId="{5A113B03-A333-41F2-BC8F-E32DFCA7C61F}" srcOrd="1" destOrd="0" presId="urn:microsoft.com/office/officeart/2005/8/layout/process1"/>
    <dgm:cxn modelId="{EA1EDAC7-3897-4132-8D4F-7C665DF8A25D}" type="presParOf" srcId="{BA4EC9B9-FA91-4CDB-928A-027FAE3319E0}" destId="{29611149-5E8D-470C-8F33-9C43DF6F1A18}" srcOrd="0" destOrd="0" presId="urn:microsoft.com/office/officeart/2005/8/layout/process1"/>
    <dgm:cxn modelId="{A494FE83-74F4-4B33-934C-35E53C722FEA}" type="presParOf" srcId="{BA4EC9B9-FA91-4CDB-928A-027FAE3319E0}" destId="{8691F545-6130-4AA7-B56D-A72339614B90}" srcOrd="1" destOrd="0" presId="urn:microsoft.com/office/officeart/2005/8/layout/process1"/>
    <dgm:cxn modelId="{A51D14C2-0474-4682-A6BF-73C19A46DE6B}" type="presParOf" srcId="{8691F545-6130-4AA7-B56D-A72339614B90}" destId="{425C48D5-D855-4CC3-AAC2-788947EBD5BC}" srcOrd="0" destOrd="0" presId="urn:microsoft.com/office/officeart/2005/8/layout/process1"/>
    <dgm:cxn modelId="{4BC6E7A6-4ED6-4C4A-9C64-3CFCB424D04D}" type="presParOf" srcId="{BA4EC9B9-FA91-4CDB-928A-027FAE3319E0}" destId="{BD99553D-1361-43E3-B887-A48A317470FF}" srcOrd="2" destOrd="0" presId="urn:microsoft.com/office/officeart/2005/8/layout/process1"/>
    <dgm:cxn modelId="{04E2DB92-5473-40D5-94EA-7D2488C822DD}" type="presParOf" srcId="{BA4EC9B9-FA91-4CDB-928A-027FAE3319E0}" destId="{2F81FD81-0018-4B93-959D-55D65E4EDEA6}" srcOrd="3" destOrd="0" presId="urn:microsoft.com/office/officeart/2005/8/layout/process1"/>
    <dgm:cxn modelId="{E954CAE9-CF75-4CF7-BBC6-205A93B516D5}" type="presParOf" srcId="{2F81FD81-0018-4B93-959D-55D65E4EDEA6}" destId="{DB1D5EB7-2373-45B0-81BC-F5369C545F65}" srcOrd="0" destOrd="0" presId="urn:microsoft.com/office/officeart/2005/8/layout/process1"/>
    <dgm:cxn modelId="{690241B7-C3B4-4A3D-9B28-55C3868111DA}" type="presParOf" srcId="{BA4EC9B9-FA91-4CDB-928A-027FAE3319E0}" destId="{032E0789-5B3F-4991-ADE9-B51135027CD8}" srcOrd="4" destOrd="0" presId="urn:microsoft.com/office/officeart/2005/8/layout/process1"/>
    <dgm:cxn modelId="{1E8FEE6C-32B6-4C50-BF2F-47038C0E583C}" type="presParOf" srcId="{BA4EC9B9-FA91-4CDB-928A-027FAE3319E0}" destId="{4E255360-F21E-495B-9915-FB77532F1F76}" srcOrd="5" destOrd="0" presId="urn:microsoft.com/office/officeart/2005/8/layout/process1"/>
    <dgm:cxn modelId="{AC00ACA3-0ADF-4324-BAB3-78D3DA2C2F3F}" type="presParOf" srcId="{4E255360-F21E-495B-9915-FB77532F1F76}" destId="{06195C66-D32B-4E6C-A2E6-2D6B8B797159}" srcOrd="0" destOrd="0" presId="urn:microsoft.com/office/officeart/2005/8/layout/process1"/>
    <dgm:cxn modelId="{BCA12FDF-EED9-4C40-BEC1-7390BCC14323}" type="presParOf" srcId="{BA4EC9B9-FA91-4CDB-928A-027FAE3319E0}" destId="{D85DDE4A-4D60-4F16-8DCB-1B633559809F}" srcOrd="6" destOrd="0" presId="urn:microsoft.com/office/officeart/2005/8/layout/process1"/>
    <dgm:cxn modelId="{32972A55-FEAB-4E5B-AE10-84B51A8F94A9}" type="presParOf" srcId="{BA4EC9B9-FA91-4CDB-928A-027FAE3319E0}" destId="{3D88DA7B-78C3-41F2-BC90-19231FF34A7E}" srcOrd="7" destOrd="0" presId="urn:microsoft.com/office/officeart/2005/8/layout/process1"/>
    <dgm:cxn modelId="{4992D49A-68B1-49BD-A81B-0DF9207EDF25}" type="presParOf" srcId="{3D88DA7B-78C3-41F2-BC90-19231FF34A7E}" destId="{3D27A2A7-BC43-4285-AC1C-2797EC2E948D}" srcOrd="0" destOrd="0" presId="urn:microsoft.com/office/officeart/2005/8/layout/process1"/>
    <dgm:cxn modelId="{A53DF5A7-D209-4989-9DD2-AB5E7B6DC670}" type="presParOf" srcId="{BA4EC9B9-FA91-4CDB-928A-027FAE3319E0}" destId="{E74718A5-8725-4B85-9BEF-E98B3187C4EA}" srcOrd="8" destOrd="0" presId="urn:microsoft.com/office/officeart/2005/8/layout/process1"/>
    <dgm:cxn modelId="{A323001C-2A82-4690-947C-D0EC683CB973}" type="presParOf" srcId="{BA4EC9B9-FA91-4CDB-928A-027FAE3319E0}" destId="{AD4D8A77-3C5F-4BD4-B4D5-A2C531A28FAC}" srcOrd="9" destOrd="0" presId="urn:microsoft.com/office/officeart/2005/8/layout/process1"/>
    <dgm:cxn modelId="{8C78DDF9-D700-4975-9576-521BE03A8933}" type="presParOf" srcId="{AD4D8A77-3C5F-4BD4-B4D5-A2C531A28FAC}" destId="{9EF42736-CB39-40AE-B824-DAEF65A6F5DF}" srcOrd="0" destOrd="0" presId="urn:microsoft.com/office/officeart/2005/8/layout/process1"/>
    <dgm:cxn modelId="{4CABA2AC-A654-4015-9117-D4C295431937}" type="presParOf" srcId="{BA4EC9B9-FA91-4CDB-928A-027FAE3319E0}" destId="{1783DEF3-600C-4F4D-B2FB-476F8DD240FD}" srcOrd="10" destOrd="0" presId="urn:microsoft.com/office/officeart/2005/8/layout/process1"/>
    <dgm:cxn modelId="{94A55C1D-1BEF-45F0-8D0B-90DCC1602010}" type="presParOf" srcId="{BA4EC9B9-FA91-4CDB-928A-027FAE3319E0}" destId="{5BF9F6AA-AB0C-43C4-ACC9-4720A019FA3B}" srcOrd="11" destOrd="0" presId="urn:microsoft.com/office/officeart/2005/8/layout/process1"/>
    <dgm:cxn modelId="{A4116454-9C4C-43B1-B2CF-C2A307DB8443}" type="presParOf" srcId="{5BF9F6AA-AB0C-43C4-ACC9-4720A019FA3B}" destId="{49063D72-90B3-4A5A-9F47-2C1B671D0265}" srcOrd="0" destOrd="0" presId="urn:microsoft.com/office/officeart/2005/8/layout/process1"/>
    <dgm:cxn modelId="{7C0C209A-90AD-4C9C-9002-D26EA2B0125D}" type="presParOf" srcId="{BA4EC9B9-FA91-4CDB-928A-027FAE3319E0}" destId="{479D815B-3CD6-440B-A440-4627818C2EBC}" srcOrd="12" destOrd="0" presId="urn:microsoft.com/office/officeart/2005/8/layout/process1"/>
    <dgm:cxn modelId="{26FAB764-49B2-4547-9C7B-5E3702F7DE8D}" type="presParOf" srcId="{BA4EC9B9-FA91-4CDB-928A-027FAE3319E0}" destId="{B8D94F85-0756-428F-86A6-5E860F69665B}" srcOrd="13" destOrd="0" presId="urn:microsoft.com/office/officeart/2005/8/layout/process1"/>
    <dgm:cxn modelId="{88DD87DA-5A79-41ED-A192-90FD5C7F8BC2}" type="presParOf" srcId="{B8D94F85-0756-428F-86A6-5E860F69665B}" destId="{5A113B03-A333-41F2-BC8F-E32DFCA7C61F}" srcOrd="0" destOrd="0" presId="urn:microsoft.com/office/officeart/2005/8/layout/process1"/>
    <dgm:cxn modelId="{018C7727-7532-41AA-926D-DED595663C20}" type="presParOf" srcId="{BA4EC9B9-FA91-4CDB-928A-027FAE3319E0}" destId="{67CA51D4-AE36-4FF0-8D41-EB68D4FCA35D}" srcOrd="14" destOrd="0" presId="urn:microsoft.com/office/officeart/2005/8/layout/process1"/>
    <dgm:cxn modelId="{063E2C07-318E-42C9-993A-322A278138D0}" type="presParOf" srcId="{BA4EC9B9-FA91-4CDB-928A-027FAE3319E0}" destId="{1BFE8159-973B-4DDA-B5D2-114C2D2FF0D7}" srcOrd="15" destOrd="0" presId="urn:microsoft.com/office/officeart/2005/8/layout/process1"/>
    <dgm:cxn modelId="{2840B173-EDC9-4844-A3B1-7F70425F1A94}" type="presParOf" srcId="{1BFE8159-973B-4DDA-B5D2-114C2D2FF0D7}" destId="{C77D6C99-92FA-4D83-8F48-91AD9A6EF79E}" srcOrd="0" destOrd="0" presId="urn:microsoft.com/office/officeart/2005/8/layout/process1"/>
    <dgm:cxn modelId="{0DC5C6E7-93C1-459F-84DC-6F345B710DBA}" type="presParOf" srcId="{BA4EC9B9-FA91-4CDB-928A-027FAE3319E0}" destId="{F715AE66-E55F-42A0-876E-99F6A1FE3269}" srcOrd="16" destOrd="0" presId="urn:microsoft.com/office/officeart/2005/8/layout/process1"/>
    <dgm:cxn modelId="{4BE0A8E4-0032-4CC3-9B68-DAB6F474B345}" type="presParOf" srcId="{BA4EC9B9-FA91-4CDB-928A-027FAE3319E0}" destId="{30D61C4D-7B2E-4B59-8DF8-66C03281CAF7}" srcOrd="17" destOrd="0" presId="urn:microsoft.com/office/officeart/2005/8/layout/process1"/>
    <dgm:cxn modelId="{93AD66E1-CCEC-40E9-9F76-832C49BB7083}" type="presParOf" srcId="{30D61C4D-7B2E-4B59-8DF8-66C03281CAF7}" destId="{CBCA58D0-E184-4250-8607-6993269517F6}" srcOrd="0" destOrd="0" presId="urn:microsoft.com/office/officeart/2005/8/layout/process1"/>
    <dgm:cxn modelId="{29AD02F7-3CC6-4071-923F-35A5D8E55F32}" type="presParOf" srcId="{BA4EC9B9-FA91-4CDB-928A-027FAE3319E0}" destId="{C3789E8D-BB86-4718-AB0A-9E5CC0DE0578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11149-5E8D-470C-8F33-9C43DF6F1A18}">
      <dsp:nvSpPr>
        <dsp:cNvPr id="0" name=""/>
        <dsp:cNvSpPr/>
      </dsp:nvSpPr>
      <dsp:spPr>
        <a:xfrm>
          <a:off x="3419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Real world data</a:t>
          </a:r>
        </a:p>
      </dsp:txBody>
      <dsp:txXfrm>
        <a:off x="18493" y="2749819"/>
        <a:ext cx="827628" cy="484517"/>
      </dsp:txXfrm>
    </dsp:sp>
    <dsp:sp modelId="{8691F545-6130-4AA7-B56D-A72339614B90}">
      <dsp:nvSpPr>
        <dsp:cNvPr id="0" name=""/>
        <dsp:cNvSpPr/>
      </dsp:nvSpPr>
      <dsp:spPr>
        <a:xfrm>
          <a:off x="946973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946973" y="2928260"/>
        <a:ext cx="127294" cy="127636"/>
      </dsp:txXfrm>
    </dsp:sp>
    <dsp:sp modelId="{BD99553D-1361-43E3-B887-A48A317470FF}">
      <dsp:nvSpPr>
        <dsp:cNvPr id="0" name=""/>
        <dsp:cNvSpPr/>
      </dsp:nvSpPr>
      <dsp:spPr>
        <a:xfrm>
          <a:off x="1204306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Raw data collection</a:t>
          </a:r>
        </a:p>
      </dsp:txBody>
      <dsp:txXfrm>
        <a:off x="1219380" y="2749819"/>
        <a:ext cx="827628" cy="484517"/>
      </dsp:txXfrm>
    </dsp:sp>
    <dsp:sp modelId="{2F81FD81-0018-4B93-959D-55D65E4EDEA6}">
      <dsp:nvSpPr>
        <dsp:cNvPr id="0" name=""/>
        <dsp:cNvSpPr/>
      </dsp:nvSpPr>
      <dsp:spPr>
        <a:xfrm>
          <a:off x="2147860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147860" y="2928260"/>
        <a:ext cx="127294" cy="127636"/>
      </dsp:txXfrm>
    </dsp:sp>
    <dsp:sp modelId="{032E0789-5B3F-4991-ADE9-B51135027CD8}">
      <dsp:nvSpPr>
        <dsp:cNvPr id="0" name=""/>
        <dsp:cNvSpPr/>
      </dsp:nvSpPr>
      <dsp:spPr>
        <a:xfrm>
          <a:off x="2405192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Importing Libraries in </a:t>
          </a:r>
          <a:r>
            <a:rPr lang="en-IN" sz="900" kern="1200" dirty="0" err="1"/>
            <a:t>JupyterNB</a:t>
          </a:r>
          <a:endParaRPr lang="en-IN" sz="900" kern="1200" dirty="0"/>
        </a:p>
      </dsp:txBody>
      <dsp:txXfrm>
        <a:off x="2420266" y="2749819"/>
        <a:ext cx="827628" cy="484517"/>
      </dsp:txXfrm>
    </dsp:sp>
    <dsp:sp modelId="{4E255360-F21E-495B-9915-FB77532F1F76}">
      <dsp:nvSpPr>
        <dsp:cNvPr id="0" name=""/>
        <dsp:cNvSpPr/>
      </dsp:nvSpPr>
      <dsp:spPr>
        <a:xfrm>
          <a:off x="3348746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348746" y="2928260"/>
        <a:ext cx="127294" cy="127636"/>
      </dsp:txXfrm>
    </dsp:sp>
    <dsp:sp modelId="{D85DDE4A-4D60-4F16-8DCB-1B633559809F}">
      <dsp:nvSpPr>
        <dsp:cNvPr id="0" name=""/>
        <dsp:cNvSpPr/>
      </dsp:nvSpPr>
      <dsp:spPr>
        <a:xfrm>
          <a:off x="3606079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Loading Dataset</a:t>
          </a:r>
        </a:p>
      </dsp:txBody>
      <dsp:txXfrm>
        <a:off x="3621153" y="2749819"/>
        <a:ext cx="827628" cy="484517"/>
      </dsp:txXfrm>
    </dsp:sp>
    <dsp:sp modelId="{3D88DA7B-78C3-41F2-BC90-19231FF34A7E}">
      <dsp:nvSpPr>
        <dsp:cNvPr id="0" name=""/>
        <dsp:cNvSpPr/>
      </dsp:nvSpPr>
      <dsp:spPr>
        <a:xfrm>
          <a:off x="4549633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549633" y="2928260"/>
        <a:ext cx="127294" cy="127636"/>
      </dsp:txXfrm>
    </dsp:sp>
    <dsp:sp modelId="{E74718A5-8725-4B85-9BEF-E98B3187C4EA}">
      <dsp:nvSpPr>
        <dsp:cNvPr id="0" name=""/>
        <dsp:cNvSpPr/>
      </dsp:nvSpPr>
      <dsp:spPr>
        <a:xfrm>
          <a:off x="4806966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Data-</a:t>
          </a:r>
          <a:r>
            <a:rPr lang="en-IN" sz="900" kern="1200" dirty="0" err="1"/>
            <a:t>Preprocessing</a:t>
          </a:r>
          <a:endParaRPr lang="en-IN" sz="900" kern="1200" dirty="0"/>
        </a:p>
      </dsp:txBody>
      <dsp:txXfrm>
        <a:off x="4822040" y="2749819"/>
        <a:ext cx="827628" cy="484517"/>
      </dsp:txXfrm>
    </dsp:sp>
    <dsp:sp modelId="{AD4D8A77-3C5F-4BD4-B4D5-A2C531A28FAC}">
      <dsp:nvSpPr>
        <dsp:cNvPr id="0" name=""/>
        <dsp:cNvSpPr/>
      </dsp:nvSpPr>
      <dsp:spPr>
        <a:xfrm>
          <a:off x="5750519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5750519" y="2928260"/>
        <a:ext cx="127294" cy="127636"/>
      </dsp:txXfrm>
    </dsp:sp>
    <dsp:sp modelId="{1783DEF3-600C-4F4D-B2FB-476F8DD240FD}">
      <dsp:nvSpPr>
        <dsp:cNvPr id="0" name=""/>
        <dsp:cNvSpPr/>
      </dsp:nvSpPr>
      <dsp:spPr>
        <a:xfrm>
          <a:off x="6007852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Performing EDA</a:t>
          </a:r>
        </a:p>
      </dsp:txBody>
      <dsp:txXfrm>
        <a:off x="6022926" y="2749819"/>
        <a:ext cx="827628" cy="484517"/>
      </dsp:txXfrm>
    </dsp:sp>
    <dsp:sp modelId="{5BF9F6AA-AB0C-43C4-ACC9-4720A019FA3B}">
      <dsp:nvSpPr>
        <dsp:cNvPr id="0" name=""/>
        <dsp:cNvSpPr/>
      </dsp:nvSpPr>
      <dsp:spPr>
        <a:xfrm>
          <a:off x="6951406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6951406" y="2928260"/>
        <a:ext cx="127294" cy="127636"/>
      </dsp:txXfrm>
    </dsp:sp>
    <dsp:sp modelId="{479D815B-3CD6-440B-A440-4627818C2EBC}">
      <dsp:nvSpPr>
        <dsp:cNvPr id="0" name=""/>
        <dsp:cNvSpPr/>
      </dsp:nvSpPr>
      <dsp:spPr>
        <a:xfrm>
          <a:off x="7208739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 err="1"/>
            <a:t>Modeling</a:t>
          </a:r>
          <a:endParaRPr lang="en-IN" sz="900" kern="1200" dirty="0"/>
        </a:p>
      </dsp:txBody>
      <dsp:txXfrm>
        <a:off x="7223813" y="2749819"/>
        <a:ext cx="827628" cy="484517"/>
      </dsp:txXfrm>
    </dsp:sp>
    <dsp:sp modelId="{B8D94F85-0756-428F-86A6-5E860F69665B}">
      <dsp:nvSpPr>
        <dsp:cNvPr id="0" name=""/>
        <dsp:cNvSpPr/>
      </dsp:nvSpPr>
      <dsp:spPr>
        <a:xfrm>
          <a:off x="8152293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8152293" y="2928260"/>
        <a:ext cx="127294" cy="127636"/>
      </dsp:txXfrm>
    </dsp:sp>
    <dsp:sp modelId="{67CA51D4-AE36-4FF0-8D41-EB68D4FCA35D}">
      <dsp:nvSpPr>
        <dsp:cNvPr id="0" name=""/>
        <dsp:cNvSpPr/>
      </dsp:nvSpPr>
      <dsp:spPr>
        <a:xfrm>
          <a:off x="8409625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Power BI desktop</a:t>
          </a:r>
        </a:p>
      </dsp:txBody>
      <dsp:txXfrm>
        <a:off x="8424699" y="2749819"/>
        <a:ext cx="827628" cy="484517"/>
      </dsp:txXfrm>
    </dsp:sp>
    <dsp:sp modelId="{1BFE8159-973B-4DDA-B5D2-114C2D2FF0D7}">
      <dsp:nvSpPr>
        <dsp:cNvPr id="0" name=""/>
        <dsp:cNvSpPr/>
      </dsp:nvSpPr>
      <dsp:spPr>
        <a:xfrm>
          <a:off x="9353179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9353179" y="2928260"/>
        <a:ext cx="127294" cy="127636"/>
      </dsp:txXfrm>
    </dsp:sp>
    <dsp:sp modelId="{F715AE66-E55F-42A0-876E-99F6A1FE3269}">
      <dsp:nvSpPr>
        <dsp:cNvPr id="0" name=""/>
        <dsp:cNvSpPr/>
      </dsp:nvSpPr>
      <dsp:spPr>
        <a:xfrm>
          <a:off x="9610512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Insights</a:t>
          </a:r>
        </a:p>
      </dsp:txBody>
      <dsp:txXfrm>
        <a:off x="9625586" y="2749819"/>
        <a:ext cx="827628" cy="484517"/>
      </dsp:txXfrm>
    </dsp:sp>
    <dsp:sp modelId="{30D61C4D-7B2E-4B59-8DF8-66C03281CAF7}">
      <dsp:nvSpPr>
        <dsp:cNvPr id="0" name=""/>
        <dsp:cNvSpPr/>
      </dsp:nvSpPr>
      <dsp:spPr>
        <a:xfrm>
          <a:off x="10554066" y="2885714"/>
          <a:ext cx="181848" cy="212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10554066" y="2928260"/>
        <a:ext cx="127294" cy="127636"/>
      </dsp:txXfrm>
    </dsp:sp>
    <dsp:sp modelId="{C3789E8D-BB86-4718-AB0A-9E5CC0DE0578}">
      <dsp:nvSpPr>
        <dsp:cNvPr id="0" name=""/>
        <dsp:cNvSpPr/>
      </dsp:nvSpPr>
      <dsp:spPr>
        <a:xfrm>
          <a:off x="10811399" y="2734745"/>
          <a:ext cx="857776" cy="514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Deployment</a:t>
          </a:r>
        </a:p>
      </dsp:txBody>
      <dsp:txXfrm>
        <a:off x="10826473" y="2749819"/>
        <a:ext cx="827628" cy="48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mankharwal/Website-data/master/marketing_campaign.csv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Customer personality 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Kaushal Shukla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0BE32-A6AF-A11C-4AE2-66142580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85" y="-594069"/>
            <a:ext cx="7753272" cy="43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6712D4-5379-043A-585B-C4B44DB2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527E3-FC9B-F66C-A219-086B1914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90" y="569817"/>
            <a:ext cx="5259611" cy="349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4C8F8-017D-8D70-1AB8-C195486D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03" y="3541845"/>
            <a:ext cx="5001208" cy="3179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56960-ED9D-3E0E-012B-309B57C42014}"/>
              </a:ext>
            </a:extLst>
          </p:cNvPr>
          <p:cNvSpPr txBox="1"/>
          <p:nvPr/>
        </p:nvSpPr>
        <p:spPr>
          <a:xfrm>
            <a:off x="1156743" y="173847"/>
            <a:ext cx="34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Modeling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11559-3420-C187-E308-020EACFB977E}"/>
              </a:ext>
            </a:extLst>
          </p:cNvPr>
          <p:cNvSpPr txBox="1"/>
          <p:nvPr/>
        </p:nvSpPr>
        <p:spPr>
          <a:xfrm>
            <a:off x="606490" y="1380931"/>
            <a:ext cx="5489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are using K-Means clustering.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determine number of clusters we’ve used KElbowVisualizer from yellowbrick.cluster.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from the obtained graph , we get total 4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07DB1-6FD8-8BA1-0DBB-2F69F4DAA38E}"/>
              </a:ext>
            </a:extLst>
          </p:cNvPr>
          <p:cNvSpPr txBox="1"/>
          <p:nvPr/>
        </p:nvSpPr>
        <p:spPr>
          <a:xfrm>
            <a:off x="6808490" y="4488024"/>
            <a:ext cx="429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are total 4 clusters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Namely 0,1,2 and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Where number of is maximum for 0 and minimum for 3</a:t>
            </a:r>
          </a:p>
        </p:txBody>
      </p:sp>
    </p:spTree>
    <p:extLst>
      <p:ext uri="{BB962C8B-B14F-4D97-AF65-F5344CB8AC3E}">
        <p14:creationId xmlns:p14="http://schemas.microsoft.com/office/powerpoint/2010/main" val="403676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7DD3-D852-71DE-8536-C3A3DF85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EA97E-F42A-C2C4-5575-9311780A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78" y="3680927"/>
            <a:ext cx="5184074" cy="3177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BDF51-F28A-A234-DF38-19EEB13A9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58" y="179981"/>
            <a:ext cx="4408408" cy="3500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7E9850-64BC-8718-AA1D-2F4048BE78B1}"/>
              </a:ext>
            </a:extLst>
          </p:cNvPr>
          <p:cNvSpPr txBox="1"/>
          <p:nvPr/>
        </p:nvSpPr>
        <p:spPr>
          <a:xfrm>
            <a:off x="776940" y="914916"/>
            <a:ext cx="4941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we can observe that the cluster 0 and cluster 2 are having more overall spendings as compared to cluster 1 and 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cluster 0 is represented as Blue and Cluster 2 by Grey.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this scatter plot with the </a:t>
            </a:r>
            <a:r>
              <a:rPr lang="en-IN" dirty="0" err="1"/>
              <a:t>color</a:t>
            </a:r>
            <a:r>
              <a:rPr lang="en-IN" dirty="0"/>
              <a:t> blue and grey , we can see that average income of cluster 2 is highest and 0 Is second highest.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Also the overall spendings of these two clusters are higher comparatively.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4DDBE-EFD2-B64A-7D9F-AF3E0A875B5B}"/>
              </a:ext>
            </a:extLst>
          </p:cNvPr>
          <p:cNvSpPr txBox="1"/>
          <p:nvPr/>
        </p:nvSpPr>
        <p:spPr>
          <a:xfrm>
            <a:off x="559837" y="179981"/>
            <a:ext cx="49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Observing Customer Type</a:t>
            </a:r>
          </a:p>
        </p:txBody>
      </p:sp>
    </p:spTree>
    <p:extLst>
      <p:ext uri="{BB962C8B-B14F-4D97-AF65-F5344CB8AC3E}">
        <p14:creationId xmlns:p14="http://schemas.microsoft.com/office/powerpoint/2010/main" val="50564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45EEC1F-6ABA-BCE1-41A2-78B8355E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FD8EA6-A530-D024-94DE-41253EA8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33" y="1329562"/>
            <a:ext cx="6487533" cy="4198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D4A56F-D1C8-5A73-4C39-C6EE0713F14B}"/>
              </a:ext>
            </a:extLst>
          </p:cNvPr>
          <p:cNvSpPr txBox="1"/>
          <p:nvPr/>
        </p:nvSpPr>
        <p:spPr>
          <a:xfrm>
            <a:off x="522514" y="1987420"/>
            <a:ext cx="4301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terms of over all Offer accepted , Blue and Grey are in lead comparatively.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0 and 2 are having higher probability to accept the offers in future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CF09C-3475-C26F-EE44-762F4ED1F2B9}"/>
              </a:ext>
            </a:extLst>
          </p:cNvPr>
          <p:cNvSpPr txBox="1"/>
          <p:nvPr/>
        </p:nvSpPr>
        <p:spPr>
          <a:xfrm>
            <a:off x="709127" y="401216"/>
            <a:ext cx="34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 Responses</a:t>
            </a:r>
          </a:p>
        </p:txBody>
      </p:sp>
    </p:spTree>
    <p:extLst>
      <p:ext uri="{BB962C8B-B14F-4D97-AF65-F5344CB8AC3E}">
        <p14:creationId xmlns:p14="http://schemas.microsoft.com/office/powerpoint/2010/main" val="288506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5272-6F79-EB54-A131-BBDE256D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C572AD-B452-D07E-0F21-770C0249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1" y="212656"/>
            <a:ext cx="3266961" cy="3206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384E0C-5200-CD7B-2E2F-BBB48055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108" y="136526"/>
            <a:ext cx="3266961" cy="3206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69286-BD0A-1C17-1BBB-CEE9809DE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0" y="3429000"/>
            <a:ext cx="3291182" cy="32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C55825-2039-E182-5406-13DB4CDA1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039" y="3514911"/>
            <a:ext cx="3266961" cy="32065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F6774C-1C9F-11F5-523E-F6E129930A7B}"/>
              </a:ext>
            </a:extLst>
          </p:cNvPr>
          <p:cNvSpPr txBox="1"/>
          <p:nvPr/>
        </p:nvSpPr>
        <p:spPr>
          <a:xfrm>
            <a:off x="3900196" y="136526"/>
            <a:ext cx="41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70B36-9B6B-A5C7-07CF-171D6F3E447C}"/>
              </a:ext>
            </a:extLst>
          </p:cNvPr>
          <p:cNvSpPr txBox="1"/>
          <p:nvPr/>
        </p:nvSpPr>
        <p:spPr>
          <a:xfrm>
            <a:off x="3445751" y="783490"/>
            <a:ext cx="5260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About Cluster 0:</a:t>
            </a:r>
          </a:p>
          <a:p>
            <a:r>
              <a:rPr lang="en-US" sz="1600" dirty="0"/>
              <a:t>1. They have </a:t>
            </a:r>
            <a:r>
              <a:rPr lang="en-US" sz="1600" dirty="0" err="1"/>
              <a:t>atleast</a:t>
            </a:r>
            <a:r>
              <a:rPr lang="en-US" sz="1600" dirty="0"/>
              <a:t> 2N cycle as education and </a:t>
            </a:r>
            <a:r>
              <a:rPr lang="en-US" sz="1600" dirty="0" err="1"/>
              <a:t>Upto</a:t>
            </a:r>
            <a:r>
              <a:rPr lang="en-US" sz="1600" dirty="0"/>
              <a:t> PHD</a:t>
            </a:r>
          </a:p>
          <a:p>
            <a:r>
              <a:rPr lang="en-US" sz="1600" dirty="0"/>
              <a:t>2. They are relatively older in age</a:t>
            </a:r>
          </a:p>
          <a:p>
            <a:r>
              <a:rPr lang="en-US" sz="1600" dirty="0"/>
              <a:t>3. Most likely to have a single child</a:t>
            </a:r>
          </a:p>
          <a:p>
            <a:r>
              <a:rPr lang="en-US" sz="1600" dirty="0"/>
              <a:t>4. Have 2-3 family members</a:t>
            </a:r>
          </a:p>
          <a:p>
            <a:endParaRPr lang="en-US" sz="1600" dirty="0"/>
          </a:p>
          <a:p>
            <a:r>
              <a:rPr lang="en-US" sz="1600" dirty="0"/>
              <a:t>About Cluster 1:</a:t>
            </a:r>
          </a:p>
          <a:p>
            <a:r>
              <a:rPr lang="en-US" sz="1600" dirty="0"/>
              <a:t>1. They majorly have basic education</a:t>
            </a:r>
          </a:p>
          <a:p>
            <a:r>
              <a:rPr lang="en-US" sz="1600" dirty="0"/>
              <a:t>2. They are relatively younger in age</a:t>
            </a:r>
          </a:p>
          <a:p>
            <a:r>
              <a:rPr lang="en-US" sz="1600" dirty="0"/>
              <a:t>3. Most likely they are not a parent or having max 1 child</a:t>
            </a:r>
          </a:p>
          <a:p>
            <a:r>
              <a:rPr lang="en-US" sz="1600" dirty="0"/>
              <a:t>4. Have 1-3 Total family members</a:t>
            </a:r>
          </a:p>
          <a:p>
            <a:endParaRPr lang="en-US" sz="1600" dirty="0"/>
          </a:p>
          <a:p>
            <a:r>
              <a:rPr lang="en-US" sz="1600" dirty="0"/>
              <a:t>About Cluster 2:</a:t>
            </a:r>
          </a:p>
          <a:p>
            <a:r>
              <a:rPr lang="en-US" sz="1600" dirty="0"/>
              <a:t>1. They have </a:t>
            </a:r>
            <a:r>
              <a:rPr lang="en-US" sz="1600" dirty="0" err="1"/>
              <a:t>atleast</a:t>
            </a:r>
            <a:r>
              <a:rPr lang="en-US" sz="1600" dirty="0"/>
              <a:t> 2N cycle as education and </a:t>
            </a:r>
            <a:r>
              <a:rPr lang="en-US" sz="1600" dirty="0" err="1"/>
              <a:t>Upto</a:t>
            </a:r>
            <a:r>
              <a:rPr lang="en-US" sz="1600" dirty="0"/>
              <a:t> PHD</a:t>
            </a:r>
          </a:p>
          <a:p>
            <a:r>
              <a:rPr lang="en-US" sz="1600" dirty="0"/>
              <a:t>2. From all age group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Definately</a:t>
            </a:r>
            <a:r>
              <a:rPr lang="en-US" sz="1600" dirty="0"/>
              <a:t> not a parent</a:t>
            </a:r>
          </a:p>
          <a:p>
            <a:r>
              <a:rPr lang="en-US" sz="1600" dirty="0"/>
              <a:t>4. Have 1-2 Total family members</a:t>
            </a:r>
          </a:p>
          <a:p>
            <a:endParaRPr lang="en-US" sz="1600" dirty="0"/>
          </a:p>
          <a:p>
            <a:r>
              <a:rPr lang="en-US" sz="1600" dirty="0"/>
              <a:t>About Cluster 3:</a:t>
            </a:r>
          </a:p>
          <a:p>
            <a:r>
              <a:rPr lang="en-US" sz="1600" dirty="0"/>
              <a:t>1. They have </a:t>
            </a:r>
            <a:r>
              <a:rPr lang="en-US" sz="1600" dirty="0" err="1"/>
              <a:t>atleast</a:t>
            </a:r>
            <a:r>
              <a:rPr lang="en-US" sz="1600" dirty="0"/>
              <a:t> 2N cycle as education and </a:t>
            </a:r>
            <a:r>
              <a:rPr lang="en-US" sz="1600" dirty="0" err="1"/>
              <a:t>Upto</a:t>
            </a:r>
            <a:r>
              <a:rPr lang="en-US" sz="1600" dirty="0"/>
              <a:t> PHD</a:t>
            </a:r>
          </a:p>
          <a:p>
            <a:r>
              <a:rPr lang="en-US" sz="1600" dirty="0"/>
              <a:t>2. They are relatively older in age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Definately</a:t>
            </a:r>
            <a:r>
              <a:rPr lang="en-US" sz="1600" dirty="0"/>
              <a:t> a parent</a:t>
            </a:r>
          </a:p>
          <a:p>
            <a:r>
              <a:rPr lang="en-US" sz="1600" dirty="0"/>
              <a:t>4. Have 2-5 Total family members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618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524F-21F3-2A24-BC3F-3A7FFD70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C4818-B5EC-D687-77B5-CC11FEBF1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0" t="19048" r="26454" b="12653"/>
          <a:stretch/>
        </p:blipFill>
        <p:spPr>
          <a:xfrm>
            <a:off x="606488" y="943747"/>
            <a:ext cx="10198359" cy="5595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156D4-F132-B2A9-8249-C37EB1DCBD10}"/>
              </a:ext>
            </a:extLst>
          </p:cNvPr>
          <p:cNvSpPr txBox="1"/>
          <p:nvPr/>
        </p:nvSpPr>
        <p:spPr>
          <a:xfrm>
            <a:off x="671804" y="237964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315134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2A48-8C76-8071-2190-27A726DA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F9A68-8006-4DD5-3A74-EC06214D695A}"/>
              </a:ext>
            </a:extLst>
          </p:cNvPr>
          <p:cNvSpPr txBox="1"/>
          <p:nvPr/>
        </p:nvSpPr>
        <p:spPr>
          <a:xfrm>
            <a:off x="671805" y="485545"/>
            <a:ext cx="753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PERFORMANCE INDICATOR (KPI)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4B236-8EE0-AAF4-D6B9-D4005FABE9F2}"/>
              </a:ext>
            </a:extLst>
          </p:cNvPr>
          <p:cNvSpPr txBox="1"/>
          <p:nvPr/>
        </p:nvSpPr>
        <p:spPr>
          <a:xfrm>
            <a:off x="839753" y="1558212"/>
            <a:ext cx="6279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Personality of customers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Age Distribution including Gender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Best performing products based on customer personality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Sales platform generating orders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Total spendings based on customers income and family members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Better audience for marketing for higher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9384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9948-1030-68B8-352D-273183E2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E016E-3C50-0F27-A516-40E096FD6E7E}"/>
              </a:ext>
            </a:extLst>
          </p:cNvPr>
          <p:cNvSpPr txBox="1"/>
          <p:nvPr/>
        </p:nvSpPr>
        <p:spPr>
          <a:xfrm>
            <a:off x="1035698" y="699796"/>
            <a:ext cx="44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43172-5D2D-5BD4-2E25-F98FEABF681B}"/>
              </a:ext>
            </a:extLst>
          </p:cNvPr>
          <p:cNvSpPr txBox="1"/>
          <p:nvPr/>
        </p:nvSpPr>
        <p:spPr>
          <a:xfrm>
            <a:off x="905071" y="1763486"/>
            <a:ext cx="83788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Customers of cluster 0 and 2 are having highest contribution in overall sales.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They have higher income (&gt;60k avg.) comparatively.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Generally they are not parent or having maximum 1 child.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They are having family of size of 1-3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Generally minimum education completed by them is </a:t>
            </a:r>
            <a:r>
              <a:rPr lang="en-IN" dirty="0" err="1"/>
              <a:t>atleast</a:t>
            </a:r>
            <a:r>
              <a:rPr lang="en-IN" dirty="0"/>
              <a:t> 2N 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They belong to higher age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Generally they prefer store and website for purchase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Best selling product is wine and meat products.</a:t>
            </a:r>
          </a:p>
        </p:txBody>
      </p:sp>
    </p:spTree>
    <p:extLst>
      <p:ext uri="{BB962C8B-B14F-4D97-AF65-F5344CB8AC3E}">
        <p14:creationId xmlns:p14="http://schemas.microsoft.com/office/powerpoint/2010/main" val="170571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8341-1811-A1DE-D31B-C128154991F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F70A-F7B2-14CB-C99F-E973667EED92}"/>
              </a:ext>
            </a:extLst>
          </p:cNvPr>
          <p:cNvSpPr txBox="1"/>
          <p:nvPr/>
        </p:nvSpPr>
        <p:spPr>
          <a:xfrm>
            <a:off x="345234" y="948690"/>
            <a:ext cx="71192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Q1) What’s the source of data?</a:t>
            </a:r>
          </a:p>
          <a:p>
            <a:r>
              <a:rPr lang="en-US" dirty="0"/>
              <a:t>Ans. The Dataset was taken from </a:t>
            </a:r>
            <a:r>
              <a:rPr lang="en-US" dirty="0" err="1"/>
              <a:t>iNeuron’s</a:t>
            </a:r>
            <a:r>
              <a:rPr lang="en-US" dirty="0"/>
              <a:t> Provided Project Description Document - 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b="1" dirty="0"/>
              <a:t>Q 2) What was the type of data?</a:t>
            </a:r>
          </a:p>
          <a:p>
            <a:r>
              <a:rPr lang="en-US" dirty="0"/>
              <a:t>Ans. The data was the combination of numerical and Categorical values.</a:t>
            </a:r>
          </a:p>
          <a:p>
            <a:endParaRPr lang="en-US" dirty="0"/>
          </a:p>
          <a:p>
            <a:r>
              <a:rPr lang="en-US" b="1" dirty="0"/>
              <a:t>Q 3) What’s the complete flow you followed in this Project?</a:t>
            </a:r>
          </a:p>
          <a:p>
            <a:r>
              <a:rPr lang="en-US" dirty="0"/>
              <a:t>Ans. Refer slide 7th for better Understanding</a:t>
            </a:r>
          </a:p>
          <a:p>
            <a:endParaRPr lang="en-US" dirty="0"/>
          </a:p>
          <a:p>
            <a:r>
              <a:rPr lang="en-US" b="1" dirty="0"/>
              <a:t>Q 4) What techniques were you using for data pre-processing?</a:t>
            </a:r>
          </a:p>
          <a:p>
            <a:r>
              <a:rPr lang="en-US" dirty="0"/>
              <a:t>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unwanted attributes Visualizing relation of independent variables with each other and output variables Checking and changing Distribution of continuous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Cleaning data and imputing if null values are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categorical data into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the data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A23E3-0733-AEB2-4F46-4CD6A2A3B584}"/>
              </a:ext>
            </a:extLst>
          </p:cNvPr>
          <p:cNvSpPr txBox="1"/>
          <p:nvPr/>
        </p:nvSpPr>
        <p:spPr>
          <a:xfrm>
            <a:off x="7268547" y="1091682"/>
            <a:ext cx="4643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 5) What were the libraries that you used in Python? </a:t>
            </a:r>
          </a:p>
          <a:p>
            <a:r>
              <a:rPr lang="en-US" dirty="0"/>
              <a:t>Ans. I used Pandas, </a:t>
            </a:r>
            <a:r>
              <a:rPr lang="en-US" dirty="0" err="1"/>
              <a:t>NumPy,sklearn</a:t>
            </a:r>
            <a:r>
              <a:rPr lang="en-US" dirty="0"/>
              <a:t> , Matplotlib and Seaborn libraries in Pandas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B7AF7-ECD8-9B30-7C8D-A894EBEB6797}"/>
              </a:ext>
            </a:extLst>
          </p:cNvPr>
          <p:cNvSpPr txBox="1"/>
          <p:nvPr/>
        </p:nvSpPr>
        <p:spPr>
          <a:xfrm>
            <a:off x="597158" y="30604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0701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473D3-384B-5228-358E-70507B5C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AA7BC-A026-24B5-85A0-E8AD50861F07}"/>
              </a:ext>
            </a:extLst>
          </p:cNvPr>
          <p:cNvSpPr txBox="1"/>
          <p:nvPr/>
        </p:nvSpPr>
        <p:spPr>
          <a:xfrm>
            <a:off x="4068146" y="2705725"/>
            <a:ext cx="7035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87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BE92A0-2B20-C5BB-9A9B-68851EED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9478-2840-8840-DDED-8C2695558D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58A76-1DDB-5893-19D4-CD9478D4D8AD}"/>
              </a:ext>
            </a:extLst>
          </p:cNvPr>
          <p:cNvSpPr txBox="1"/>
          <p:nvPr/>
        </p:nvSpPr>
        <p:spPr>
          <a:xfrm>
            <a:off x="6094446" y="170449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 and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Steps Followed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7722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B1D60-5745-BFCF-E774-61C2C2B3CBA7}"/>
              </a:ext>
            </a:extLst>
          </p:cNvPr>
          <p:cNvSpPr txBox="1"/>
          <p:nvPr/>
        </p:nvSpPr>
        <p:spPr>
          <a:xfrm>
            <a:off x="4402494" y="1632114"/>
            <a:ext cx="55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1E2D9-8C6B-8476-64DD-A7F08826E4F0}"/>
              </a:ext>
            </a:extLst>
          </p:cNvPr>
          <p:cNvSpPr txBox="1"/>
          <p:nvPr/>
        </p:nvSpPr>
        <p:spPr>
          <a:xfrm>
            <a:off x="793102" y="2640563"/>
            <a:ext cx="10170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  </a:r>
          </a:p>
          <a:p>
            <a:endParaRPr lang="en-US" dirty="0"/>
          </a:p>
          <a:p>
            <a:r>
              <a:rPr lang="en-US" dirty="0"/>
              <a:t> 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072F0CE-14BD-8939-0DE2-0A89BE20ECA7}"/>
              </a:ext>
            </a:extLst>
          </p:cNvPr>
          <p:cNvSpPr txBox="1"/>
          <p:nvPr/>
        </p:nvSpPr>
        <p:spPr>
          <a:xfrm>
            <a:off x="2295331" y="625151"/>
            <a:ext cx="688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and Benefits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5A999E-6EA9-F85F-4868-E412B90B1C92}"/>
              </a:ext>
            </a:extLst>
          </p:cNvPr>
          <p:cNvSpPr txBox="1"/>
          <p:nvPr/>
        </p:nvSpPr>
        <p:spPr>
          <a:xfrm>
            <a:off x="2407297" y="1492898"/>
            <a:ext cx="24912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people do: which reveals what people are doing rather than what they are saying about your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predict the best segment of customers having highest probability of purchase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8C3FD1-7B46-260E-4603-F20EB9B296B1}"/>
              </a:ext>
            </a:extLst>
          </p:cNvPr>
          <p:cNvSpPr txBox="1"/>
          <p:nvPr/>
        </p:nvSpPr>
        <p:spPr>
          <a:xfrm>
            <a:off x="6316824" y="1604865"/>
            <a:ext cx="24912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Through data we will get to know about some patterns for our customers behaviour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visualization will help us identify criteria affecting the purchase probability </a:t>
            </a:r>
          </a:p>
        </p:txBody>
      </p:sp>
    </p:spTree>
    <p:extLst>
      <p:ext uri="{BB962C8B-B14F-4D97-AF65-F5344CB8AC3E}">
        <p14:creationId xmlns:p14="http://schemas.microsoft.com/office/powerpoint/2010/main" val="28943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95" y="1513686"/>
            <a:ext cx="4322873" cy="838764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overview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B05FAE-7B01-0C2B-E65D-C7AAF2E61194}"/>
              </a:ext>
            </a:extLst>
          </p:cNvPr>
          <p:cNvSpPr txBox="1"/>
          <p:nvPr/>
        </p:nvSpPr>
        <p:spPr>
          <a:xfrm>
            <a:off x="3595395" y="2690336"/>
            <a:ext cx="500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name : marketing_campaign.csv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: CSV(comma </a:t>
            </a:r>
            <a:r>
              <a:rPr lang="en-IN" dirty="0" err="1"/>
              <a:t>sepereted</a:t>
            </a:r>
            <a:r>
              <a:rPr lang="en-IN" dirty="0"/>
              <a:t>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Size : 220kb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No. of Columns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No. of Rows : 2240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980" y="310361"/>
            <a:ext cx="8421688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CF5CF1-D781-C3E3-20C0-57A865AA0456}"/>
              </a:ext>
            </a:extLst>
          </p:cNvPr>
          <p:cNvSpPr txBox="1"/>
          <p:nvPr/>
        </p:nvSpPr>
        <p:spPr>
          <a:xfrm>
            <a:off x="709125" y="1464144"/>
            <a:ext cx="45626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Id : customer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Year_Birth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Birth year of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Education : Highest education of customer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Marital_Status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marital status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Income : annual income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Kidhome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kids at home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Teenhome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teen at home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Dt_Customer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date of customer enrollment in company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Recency : Number of days since last purchase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MntWines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Amount spend on wines in last 2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MntFruits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Amount spend on Fruits in last 2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MntMeatProducts : Amount spend on MeatProducts      in last 2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MntFishProducts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Amount spend on Fish Products in last 2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MntSweetProducts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Amount spend on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SweetProducts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in last 2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MntGoldProds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Amount spend on Gold Prods in last 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826D65-0194-20AE-EDC4-362CF06A7F4E}"/>
              </a:ext>
            </a:extLst>
          </p:cNvPr>
          <p:cNvSpPr txBox="1"/>
          <p:nvPr/>
        </p:nvSpPr>
        <p:spPr>
          <a:xfrm>
            <a:off x="6030685" y="1464144"/>
            <a:ext cx="4652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NumDealsPurchases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purchases made from deals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NumDealsPurchases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purchases made from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NumDealsPurchases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purchases made from catalog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NumDealsPurchases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purchases made from store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NumDealsPurchases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Number of web visit in last month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AcceptedCmp1 : 1, if purchase made in campaign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AcceptedCmp2 : 1, if purchase made in campaign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AcceptedCmp3 : 1, if purchase made in campaign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AcceptedCmp4 : 1, if purchase made in campaign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AcceptedCmp5 : 1, if purchase made in campaign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Complain : Complain made in last 2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Z_costcontact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contact cost(constant)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Z_Revenue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: Revenue (constant)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Response : 1 if purchase made in last campaign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C29AD7-2286-9777-6EAA-A9669326AC06}"/>
              </a:ext>
            </a:extLst>
          </p:cNvPr>
          <p:cNvSpPr txBox="1"/>
          <p:nvPr/>
        </p:nvSpPr>
        <p:spPr>
          <a:xfrm>
            <a:off x="2743200" y="737318"/>
            <a:ext cx="456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013C65C4-21EE-C5E7-DC2F-AB6FA3DA8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258287"/>
              </p:ext>
            </p:extLst>
          </p:nvPr>
        </p:nvGraphicFramePr>
        <p:xfrm>
          <a:off x="259702" y="554755"/>
          <a:ext cx="11672595" cy="5984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804549-CFCA-C043-3F11-B9CE3EF03D0F}"/>
              </a:ext>
            </a:extLst>
          </p:cNvPr>
          <p:cNvSpPr txBox="1"/>
          <p:nvPr/>
        </p:nvSpPr>
        <p:spPr>
          <a:xfrm>
            <a:off x="2024742" y="270588"/>
            <a:ext cx="465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B9344-EFAF-A64E-D0BC-3D57D9A0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8" y="973737"/>
            <a:ext cx="5801015" cy="4074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0AC51-A1EF-9075-9CAC-75D327B6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3737"/>
            <a:ext cx="5641590" cy="3962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992D0-6899-3A48-B6E8-8D44F9F4B43C}"/>
              </a:ext>
            </a:extLst>
          </p:cNvPr>
          <p:cNvSpPr txBox="1"/>
          <p:nvPr/>
        </p:nvSpPr>
        <p:spPr>
          <a:xfrm>
            <a:off x="727786" y="5318448"/>
            <a:ext cx="418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range of customers is between 30 and 80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89B1A-6481-A217-950E-08ABA4EDEFB8}"/>
              </a:ext>
            </a:extLst>
          </p:cNvPr>
          <p:cNvSpPr txBox="1"/>
          <p:nvPr/>
        </p:nvSpPr>
        <p:spPr>
          <a:xfrm>
            <a:off x="6503437" y="5243804"/>
            <a:ext cx="50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Income range of customers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722977-9271-CAB4-B7C1-48FD3D0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3CA789-F76A-BF52-58A4-1FF24E6C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23" y="1561566"/>
            <a:ext cx="4004867" cy="2780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4AC03-2FCA-4259-4CA1-657E99890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3"/>
          <a:stretch/>
        </p:blipFill>
        <p:spPr>
          <a:xfrm>
            <a:off x="96164" y="1561566"/>
            <a:ext cx="4355712" cy="2872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861F1-D19D-D8C6-BCFC-D08E50314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31" y="1607562"/>
            <a:ext cx="4004869" cy="2780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91D43-40FB-98D3-2A68-3D0F0F477DD1}"/>
              </a:ext>
            </a:extLst>
          </p:cNvPr>
          <p:cNvSpPr txBox="1"/>
          <p:nvPr/>
        </p:nvSpPr>
        <p:spPr>
          <a:xfrm>
            <a:off x="671804" y="382555"/>
            <a:ext cx="64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How much they spend on products.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DF883-E91A-4B6D-50E3-852E4C92E597}"/>
              </a:ext>
            </a:extLst>
          </p:cNvPr>
          <p:cNvSpPr txBox="1"/>
          <p:nvPr/>
        </p:nvSpPr>
        <p:spPr>
          <a:xfrm>
            <a:off x="503853" y="4733139"/>
            <a:ext cx="376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Overall it increases with increase in 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AF2F8-955C-ED91-49D6-42162AF6CDE1}"/>
              </a:ext>
            </a:extLst>
          </p:cNvPr>
          <p:cNvSpPr txBox="1"/>
          <p:nvPr/>
        </p:nvSpPr>
        <p:spPr>
          <a:xfrm>
            <a:off x="4451876" y="4733139"/>
            <a:ext cx="400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People with less family members are spending more from 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F8926-6205-C859-AB67-9EDCB88A1DEC}"/>
              </a:ext>
            </a:extLst>
          </p:cNvPr>
          <p:cNvSpPr txBox="1"/>
          <p:nvPr/>
        </p:nvSpPr>
        <p:spPr>
          <a:xfrm>
            <a:off x="8456743" y="4637314"/>
            <a:ext cx="363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increases with respect to number of offer they accept</a:t>
            </a:r>
          </a:p>
        </p:txBody>
      </p:sp>
    </p:spTree>
    <p:extLst>
      <p:ext uri="{BB962C8B-B14F-4D97-AF65-F5344CB8AC3E}">
        <p14:creationId xmlns:p14="http://schemas.microsoft.com/office/powerpoint/2010/main" val="42934071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468</TotalTime>
  <Words>1162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</vt:lpstr>
      <vt:lpstr>Tenorite</vt:lpstr>
      <vt:lpstr>Wingdings</vt:lpstr>
      <vt:lpstr>Monoline</vt:lpstr>
      <vt:lpstr>Customer personality  prediction</vt:lpstr>
      <vt:lpstr>Table of content</vt:lpstr>
      <vt:lpstr>PowerPoint Presentation</vt:lpstr>
      <vt:lpstr>PowerPoint Presentation</vt:lpstr>
      <vt:lpstr>Dataset overview</vt:lpstr>
      <vt:lpstr>Dataset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 prediction</dc:title>
  <dc:creator>Kaushal Shukla</dc:creator>
  <cp:lastModifiedBy>Kaushal Shukla</cp:lastModifiedBy>
  <cp:revision>4</cp:revision>
  <dcterms:created xsi:type="dcterms:W3CDTF">2023-01-19T12:19:54Z</dcterms:created>
  <dcterms:modified xsi:type="dcterms:W3CDTF">2023-01-20T10:48:33Z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