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8" r:id="rId6"/>
    <p:sldId id="277" r:id="rId7"/>
    <p:sldId id="269" r:id="rId8"/>
    <p:sldId id="270" r:id="rId9"/>
    <p:sldId id="261" r:id="rId10"/>
    <p:sldId id="265" r:id="rId11"/>
    <p:sldId id="259" r:id="rId12"/>
    <p:sldId id="266" r:id="rId13"/>
    <p:sldId id="264" r:id="rId14"/>
    <p:sldId id="272" r:id="rId15"/>
    <p:sldId id="273" r:id="rId16"/>
    <p:sldId id="262" r:id="rId17"/>
    <p:sldId id="267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B3F78-C487-4DC2-A81C-C2F11D2803F4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9E34D-ECC6-4399-A4CF-A988DE38F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E34D-ECC6-4399-A4CF-A988DE38F0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Big Data Analysis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Challenges of Big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Capturing data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Curation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Storage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Searching, Sharing and Transferring of data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Presentation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Hadoop is one of the successful frameworks used for Big Data analysis. [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Nutch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Project by Doug Cutting; Crawler part-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Nutch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 computing part-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Open-source framework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store and process big data in a distributed environment across clusters of computers.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not just a tool but combination of different tools, techniques and frameworks.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…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Designed to scale-up from single server to thousands of machines, offering local storage and computation.</a:t>
            </a:r>
          </a:p>
          <a:p>
            <a:pPr algn="just"/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architecture has two major levels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Processing/Computation Level 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Storage Level (HDFS)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Traditional RDBMS Vs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371600"/>
          <a:ext cx="8229600" cy="515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4343400"/>
              </a:tblGrid>
              <a:tr h="38265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Traditional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RDBMS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Hadoop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265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Schema on Write; generally static schema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Schema on read; Dynamic schema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04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Stored in logical form with inner-related tables and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Compression format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04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No Replication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Replication allowed for high scalability and availability under all circumstances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2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Vertical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scaling can be done [adding hardware]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Horizontal scaling [adding machines into clusters]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2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OLTP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OLAP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2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Works better with data with size (in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terms of GB)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Works better if data is very large (more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than TB/PB)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2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Licensed Software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Free and open source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2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Interactive and batch processing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Batch Processing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2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Read and Write multiple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Write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once and read multiple times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Real-time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Batch Processing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Real-time systems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is processed instantaneously.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Direct synchronization between data generation and processing</a:t>
            </a:r>
          </a:p>
          <a:p>
            <a:pPr lvl="1"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batch processing,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is collected over period in large volumes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is divided into different blocks (batches) and executed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 synchronization between data generation and processing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Distributed Environment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Files stored in multiple systems to enable faster processing. </a:t>
            </a: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Suppose 1TB of data is stored in server, let us suppose we have 4 hard disks which reads at 100MB/sec. </a:t>
            </a:r>
          </a:p>
          <a:p>
            <a:pPr algn="just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data is spread over 4 hard disks, data processing  takes</a:t>
            </a:r>
          </a:p>
          <a:p>
            <a:pPr lvl="4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(1024*1024)/(4*100*60) = 44 minutes</a:t>
            </a:r>
          </a:p>
          <a:p>
            <a:pPr lvl="1"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5 machines of such type is taken, data processing reduces to </a:t>
            </a:r>
          </a:p>
          <a:p>
            <a:pPr lvl="2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44/5 = 9 minutes</a:t>
            </a:r>
          </a:p>
          <a:p>
            <a:pPr lvl="1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lvl="1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Features of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Master-Slave architecture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High scalability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Replication for fault tolerance and ensure high availability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Low Hardware/Software costs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Distributed storage and high performance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Operation modes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Local/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Stanalone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Mode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Configured in a standalone mode and run as single process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Pseudo-Distributed Mode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Distributed simulation on single machine. Each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daemon such as HDFS, YARN,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etc., runs as separate process.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Fully Distribute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Two or more machines combine as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IN" dirty="0" smtClean="0"/>
              <a:t>Just for Knowledge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Binary digit 0/1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 Nibble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 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1024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 KB [Kilobyte]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1024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 MB [Megabyte]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1024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 GB</a:t>
                      </a:r>
                      <a:r>
                        <a:rPr lang="en-IN" baseline="0" dirty="0" smtClean="0"/>
                        <a:t> [Giga</a:t>
                      </a:r>
                      <a:r>
                        <a:rPr lang="en-IN" dirty="0" smtClean="0"/>
                        <a:t>byte]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1024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 TB [Terabyte]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1024 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 PB [</a:t>
                      </a:r>
                      <a:r>
                        <a:rPr lang="en-IN" dirty="0" err="1" smtClean="0"/>
                        <a:t>Petabyte</a:t>
                      </a:r>
                      <a:r>
                        <a:rPr lang="en-IN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1024 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 Exabyte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1024 </a:t>
                      </a:r>
                      <a:r>
                        <a:rPr lang="en-IN" dirty="0" err="1" smtClean="0"/>
                        <a:t>Exabytes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 </a:t>
                      </a:r>
                      <a:r>
                        <a:rPr lang="en-IN" dirty="0" err="1" smtClean="0"/>
                        <a:t>Zettabyte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1024 </a:t>
                      </a:r>
                      <a:r>
                        <a:rPr lang="en-IN" dirty="0" err="1" smtClean="0"/>
                        <a:t>Zettabyte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 </a:t>
                      </a:r>
                      <a:r>
                        <a:rPr lang="en-IN" dirty="0" err="1" smtClean="0"/>
                        <a:t>Yottabyte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1024 </a:t>
                      </a:r>
                      <a:r>
                        <a:rPr lang="en-IN" dirty="0" err="1" smtClean="0"/>
                        <a:t>Yottabyte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 </a:t>
                      </a:r>
                      <a:r>
                        <a:rPr lang="en-IN" dirty="0" err="1" smtClean="0"/>
                        <a:t>Brontobyte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1024 </a:t>
                      </a:r>
                      <a:r>
                        <a:rPr lang="en-IN" dirty="0" err="1" smtClean="0"/>
                        <a:t>Brontobyte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 </a:t>
                      </a:r>
                      <a:r>
                        <a:rPr lang="en-IN" dirty="0" err="1" smtClean="0"/>
                        <a:t>Geopbyte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Course Outcomes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Big Data- Introduction and Framework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 to Hadoop- 1.x/ 2.x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RAID- Types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 to HDFS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 to MapReduce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YARN;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-combiner, Partitioner, Join Operations, Counters and MRUnit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 to Google File System (GFS)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Big Table and Data Centres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FaceBook Storage- HayStack / ColdFlash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Azure Storage- Components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De-duplication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Venti for DDFS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 to Spark Framework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is BIG DATA?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Big Data is not just all about size. It deals about types of data that is organized.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refers to the datasets that are too large and complex for processing using traditional application software.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Big Data works with structured, Unstructured, Semi-structured or Quasi-Structured data.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How Big is data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With increase in internet and mobiles, about 2.5 quintillion data is generated every day.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With advent usage of IOT, data generation had increased by 90%.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Social networking sites are generating more data than ever.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IDC estimates a 10 fold growth in “Digital Universe”- from 4.4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Zettabytes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in 2013 and 44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Zettabytes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by 2020.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Where Big data is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used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Stock Exchange, Social Networking sites, Banking, Government, politics, Health care and Pharmacy, Sports Retail, Manufacturing, Education, Online marts, Financial services, Telecommunications, Environment etc.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estimated that around 0.5 TB of data is stored in simple aviation, for safe journey and accident investigation (Black box data)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Statistics on Big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According to Data Never sleeps 5.0 report, for every minute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527,760 photos are being shared in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snapchat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127+ professionals are joining in LinkedIn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4,146,600 videos are being watched in YouTube; 400 hours of data upload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4,56,000 tweets on twitter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46,764 photos on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Instagram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120+ new Smartphone users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36,07,080 Google searches</a:t>
            </a:r>
          </a:p>
          <a:p>
            <a:pPr lvl="1"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Statistics on Big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5,10,000 comments; 2,93,000 status updates; 1,36,000 photos uploaded, 4 million likes on posts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600 new page edits on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wikipedia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16,80,00,000 mails being sent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1,80,55,555 weather forecast requests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69,444 hours of data is being watched on Amazon video, Netflix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1,54,200 Skype calls</a:t>
            </a:r>
          </a:p>
          <a:p>
            <a:pPr lvl="1" algn="just"/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Uber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/ OLA with around 45,787 rides</a:t>
            </a:r>
          </a:p>
          <a:p>
            <a:pPr lvl="1"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Characteristics of Big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Major characteristics of Big data are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Volume [size of data]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Velocity [Speed of data]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Variety [Types of data]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other Characteristics are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Veracity [Level of accuracy and authentication]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Value [Outcome derived from data collected]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Variability [need to get meaningful data under all circumstances] </a:t>
            </a:r>
          </a:p>
          <a:p>
            <a:pPr lvl="1"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3411</TotalTime>
  <Words>912</Words>
  <Application>Microsoft Office PowerPoint</Application>
  <PresentationFormat>On-screen Show (4:3)</PresentationFormat>
  <Paragraphs>155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Big Data Analysis </vt:lpstr>
      <vt:lpstr>Course Outcomes</vt:lpstr>
      <vt:lpstr>Contd…</vt:lpstr>
      <vt:lpstr>What is BIG DATA?</vt:lpstr>
      <vt:lpstr>How Big is data ?</vt:lpstr>
      <vt:lpstr>Where Big data is used ?</vt:lpstr>
      <vt:lpstr>Statistics on Big data</vt:lpstr>
      <vt:lpstr>Statistics on Big data</vt:lpstr>
      <vt:lpstr>Characteristics of Big Data</vt:lpstr>
      <vt:lpstr>Challenges of Big data</vt:lpstr>
      <vt:lpstr>What is Hadoop ?</vt:lpstr>
      <vt:lpstr>Contd… </vt:lpstr>
      <vt:lpstr>Traditional RDBMS Vs Hadoop</vt:lpstr>
      <vt:lpstr>Real-time vs Batch Processing</vt:lpstr>
      <vt:lpstr>Distributed Environment</vt:lpstr>
      <vt:lpstr>Features of Hadoop</vt:lpstr>
      <vt:lpstr>Hadoop Operation modes</vt:lpstr>
      <vt:lpstr>Just for Knowledge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Analytics</dc:title>
  <dc:creator>santosh kumar uppada</dc:creator>
  <cp:lastModifiedBy>santo</cp:lastModifiedBy>
  <cp:revision>47</cp:revision>
  <dcterms:created xsi:type="dcterms:W3CDTF">2006-08-16T00:00:00Z</dcterms:created>
  <dcterms:modified xsi:type="dcterms:W3CDTF">2019-01-31T04:35:34Z</dcterms:modified>
</cp:coreProperties>
</file>