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IN" dirty="0" smtClean="0"/>
              <a:t>Hadoop Installation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configure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file, use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source ~/.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9: Move the control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folder containing environmental variables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/local/Hadoop/etc/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Configure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hadoop-env.sh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hadoop-env.sh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Add the following lines, save the file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export  JAVA_HOME = 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/lib/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/java-8-openjdk - amd64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core-site.xml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		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nano</a:t>
            </a:r>
            <a:r>
              <a:rPr lang="en-IN" b="1" i="1" dirty="0" smtClean="0"/>
              <a:t> core-site.xml</a:t>
            </a:r>
          </a:p>
          <a:p>
            <a:pPr>
              <a:buNone/>
            </a:pPr>
            <a:r>
              <a:rPr lang="en-IN" b="1" i="1" dirty="0" smtClean="0"/>
              <a:t>&lt;configuration&gt;</a:t>
            </a:r>
          </a:p>
          <a:p>
            <a:pPr>
              <a:buNone/>
            </a:pPr>
            <a:r>
              <a:rPr lang="en-IN" b="1" i="1" dirty="0" smtClean="0"/>
              <a:t>	&lt;property&gt;</a:t>
            </a:r>
          </a:p>
          <a:p>
            <a:pPr>
              <a:buNone/>
            </a:pPr>
            <a:r>
              <a:rPr lang="en-IN" b="1" i="1" dirty="0" smtClean="0"/>
              <a:t>		&lt;name&gt;</a:t>
            </a:r>
            <a:r>
              <a:rPr lang="en-IN" b="1" i="1" dirty="0" err="1" smtClean="0"/>
              <a:t>hadoop.tmp.dir</a:t>
            </a:r>
            <a:r>
              <a:rPr lang="en-IN" b="1" i="1" dirty="0" smtClean="0"/>
              <a:t>&lt;/name&gt;</a:t>
            </a:r>
          </a:p>
          <a:p>
            <a:pPr>
              <a:buNone/>
            </a:pPr>
            <a:r>
              <a:rPr lang="en-IN" b="1" i="1" dirty="0" smtClean="0"/>
              <a:t>		&lt;value&gt;/app/</a:t>
            </a:r>
            <a:r>
              <a:rPr lang="en-IN" b="1" i="1" dirty="0" err="1" smtClean="0"/>
              <a:t>hadoop</a:t>
            </a:r>
            <a:r>
              <a:rPr lang="en-IN" b="1" i="1" dirty="0" smtClean="0"/>
              <a:t>/</a:t>
            </a:r>
            <a:r>
              <a:rPr lang="en-IN" b="1" i="1" dirty="0" err="1" smtClean="0"/>
              <a:t>tmp</a:t>
            </a:r>
            <a:r>
              <a:rPr lang="en-IN" b="1" i="1" dirty="0" smtClean="0"/>
              <a:t>&lt;/value&gt;</a:t>
            </a:r>
          </a:p>
          <a:p>
            <a:pPr>
              <a:buNone/>
            </a:pPr>
            <a:r>
              <a:rPr lang="en-IN" b="1" i="1" dirty="0" smtClean="0"/>
              <a:t>	&lt;/property&gt;</a:t>
            </a:r>
          </a:p>
          <a:p>
            <a:pPr>
              <a:buNone/>
            </a:pPr>
            <a:r>
              <a:rPr lang="en-IN" b="1" i="1" dirty="0" smtClean="0"/>
              <a:t>	&lt;property&gt;</a:t>
            </a:r>
          </a:p>
          <a:p>
            <a:pPr>
              <a:buNone/>
            </a:pPr>
            <a:r>
              <a:rPr lang="en-IN" b="1" i="1" dirty="0" smtClean="0"/>
              <a:t>		&lt;name&gt;fs.default.name&lt;/name&gt;</a:t>
            </a:r>
          </a:p>
          <a:p>
            <a:pPr>
              <a:buNone/>
            </a:pPr>
            <a:r>
              <a:rPr lang="en-IN" b="1" i="1" dirty="0" smtClean="0"/>
              <a:t>		&lt;value&gt;hdfs://localhost:54310&lt;/value&gt;</a:t>
            </a:r>
          </a:p>
          <a:p>
            <a:pPr>
              <a:buNone/>
            </a:pPr>
            <a:r>
              <a:rPr lang="en-IN" b="1" i="1" dirty="0" smtClean="0"/>
              <a:t>	&lt;/property&gt;</a:t>
            </a:r>
          </a:p>
          <a:p>
            <a:pPr>
              <a:buNone/>
            </a:pPr>
            <a:r>
              <a:rPr lang="en-IN" b="1" i="1" dirty="0" smtClean="0"/>
              <a:t>&lt;/configuration&gt;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Create folder /</a:t>
            </a:r>
            <a:r>
              <a:rPr lang="en-IN" dirty="0" err="1" smtClean="0"/>
              <a:t>tmp</a:t>
            </a:r>
            <a:r>
              <a:rPr lang="en-IN" dirty="0" smtClean="0"/>
              <a:t> in path specified in core-site.xml file and grant permissions</a:t>
            </a:r>
          </a:p>
          <a:p>
            <a:pPr>
              <a:buNone/>
            </a:pPr>
            <a:r>
              <a:rPr lang="en-IN" b="1" i="1" dirty="0" smtClean="0"/>
              <a:t>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mkdir</a:t>
            </a:r>
            <a:r>
              <a:rPr lang="en-IN" b="1" i="1" dirty="0" smtClean="0"/>
              <a:t> /app/</a:t>
            </a:r>
            <a:r>
              <a:rPr lang="en-IN" b="1" i="1" dirty="0" err="1" smtClean="0"/>
              <a:t>hadoop</a:t>
            </a:r>
            <a:r>
              <a:rPr lang="en-IN" b="1" i="1" dirty="0" smtClean="0"/>
              <a:t>/</a:t>
            </a:r>
            <a:r>
              <a:rPr lang="en-IN" b="1" i="1" dirty="0" err="1" smtClean="0"/>
              <a:t>tmp</a:t>
            </a: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chmod</a:t>
            </a:r>
            <a:r>
              <a:rPr lang="en-IN" b="1" i="1" dirty="0" smtClean="0"/>
              <a:t> 777  -R /app/</a:t>
            </a:r>
            <a:r>
              <a:rPr lang="en-IN" b="1" i="1" dirty="0" err="1" smtClean="0"/>
              <a:t>hadoop</a:t>
            </a:r>
            <a:r>
              <a:rPr lang="en-IN" b="1" i="1" dirty="0" smtClean="0"/>
              <a:t>/</a:t>
            </a:r>
            <a:r>
              <a:rPr lang="en-IN" b="1" i="1" dirty="0" err="1" smtClean="0"/>
              <a:t>tmp</a:t>
            </a:r>
            <a:endParaRPr lang="en-IN" b="1" i="1" dirty="0" smtClean="0"/>
          </a:p>
          <a:p>
            <a:pPr>
              <a:buNone/>
            </a:pPr>
            <a:r>
              <a:rPr lang="en-IN" dirty="0" smtClean="0"/>
              <a:t>Create  folders for </a:t>
            </a:r>
            <a:r>
              <a:rPr lang="en-IN" dirty="0" err="1" smtClean="0"/>
              <a:t>namenode</a:t>
            </a:r>
            <a:r>
              <a:rPr lang="en-IN" dirty="0" smtClean="0"/>
              <a:t> and </a:t>
            </a:r>
            <a:r>
              <a:rPr lang="en-IN" dirty="0" err="1" smtClean="0"/>
              <a:t>datanode</a:t>
            </a:r>
            <a:r>
              <a:rPr lang="en-IN" dirty="0" smtClean="0"/>
              <a:t> and grant permissions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mkdir</a:t>
            </a:r>
            <a:r>
              <a:rPr lang="en-IN" b="1" i="1" dirty="0" smtClean="0"/>
              <a:t> /</a:t>
            </a:r>
            <a:r>
              <a:rPr lang="en-IN" b="1" i="1" dirty="0" err="1" smtClean="0"/>
              <a:t>usr</a:t>
            </a:r>
            <a:r>
              <a:rPr lang="en-IN" b="1" i="1" dirty="0" smtClean="0"/>
              <a:t>/local/</a:t>
            </a:r>
            <a:r>
              <a:rPr lang="en-IN" b="1" i="1" dirty="0" err="1" smtClean="0"/>
              <a:t>hadoop_store</a:t>
            </a: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mkdir</a:t>
            </a:r>
            <a:r>
              <a:rPr lang="en-IN" b="1" i="1" dirty="0" smtClean="0"/>
              <a:t> /</a:t>
            </a:r>
            <a:r>
              <a:rPr lang="en-IN" b="1" i="1" dirty="0" err="1" smtClean="0"/>
              <a:t>usr</a:t>
            </a:r>
            <a:r>
              <a:rPr lang="en-IN" b="1" i="1" dirty="0" smtClean="0"/>
              <a:t>/local/</a:t>
            </a:r>
            <a:r>
              <a:rPr lang="en-IN" b="1" i="1" dirty="0" err="1" smtClean="0"/>
              <a:t>hadoop_store</a:t>
            </a:r>
            <a:r>
              <a:rPr lang="en-IN" b="1" i="1" dirty="0" smtClean="0"/>
              <a:t>/</a:t>
            </a:r>
            <a:r>
              <a:rPr lang="en-IN" b="1" i="1" dirty="0" err="1" smtClean="0"/>
              <a:t>hdfs</a:t>
            </a: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mkdir</a:t>
            </a:r>
            <a:r>
              <a:rPr lang="en-IN" b="1" i="1" dirty="0" smtClean="0"/>
              <a:t> /</a:t>
            </a:r>
            <a:r>
              <a:rPr lang="en-IN" b="1" i="1" dirty="0" err="1" smtClean="0"/>
              <a:t>usr</a:t>
            </a:r>
            <a:r>
              <a:rPr lang="en-IN" b="1" i="1" dirty="0" smtClean="0"/>
              <a:t>/local/</a:t>
            </a:r>
            <a:r>
              <a:rPr lang="en-IN" b="1" i="1" dirty="0" err="1" smtClean="0"/>
              <a:t>hadoop_store</a:t>
            </a:r>
            <a:r>
              <a:rPr lang="en-IN" b="1" i="1" dirty="0" smtClean="0"/>
              <a:t>/</a:t>
            </a:r>
            <a:r>
              <a:rPr lang="en-IN" b="1" i="1" dirty="0" err="1" smtClean="0"/>
              <a:t>hdfs</a:t>
            </a:r>
            <a:r>
              <a:rPr lang="en-IN" b="1" i="1" dirty="0" smtClean="0"/>
              <a:t>/</a:t>
            </a:r>
            <a:r>
              <a:rPr lang="en-IN" b="1" i="1" dirty="0" err="1" smtClean="0"/>
              <a:t>namenode</a:t>
            </a: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mkdir</a:t>
            </a:r>
            <a:r>
              <a:rPr lang="en-IN" b="1" i="1" dirty="0" smtClean="0"/>
              <a:t> /</a:t>
            </a:r>
            <a:r>
              <a:rPr lang="en-IN" b="1" i="1" dirty="0" err="1" smtClean="0"/>
              <a:t>usr</a:t>
            </a:r>
            <a:r>
              <a:rPr lang="en-IN" b="1" i="1" dirty="0" smtClean="0"/>
              <a:t>/local/</a:t>
            </a:r>
            <a:r>
              <a:rPr lang="en-IN" b="1" i="1" dirty="0" err="1" smtClean="0"/>
              <a:t>hadoop_store</a:t>
            </a:r>
            <a:r>
              <a:rPr lang="en-IN" b="1" i="1" dirty="0" smtClean="0"/>
              <a:t>/</a:t>
            </a:r>
            <a:r>
              <a:rPr lang="en-IN" b="1" i="1" dirty="0" err="1" smtClean="0"/>
              <a:t>hdfs</a:t>
            </a:r>
            <a:r>
              <a:rPr lang="en-IN" b="1" i="1" dirty="0" smtClean="0"/>
              <a:t>/</a:t>
            </a:r>
            <a:r>
              <a:rPr lang="en-IN" b="1" i="1" dirty="0" err="1" smtClean="0"/>
              <a:t>datanode</a:t>
            </a: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	</a:t>
            </a:r>
            <a:r>
              <a:rPr lang="en-IN" b="1" i="1" dirty="0" err="1" smtClean="0"/>
              <a:t>sudo</a:t>
            </a:r>
            <a:r>
              <a:rPr lang="en-IN" b="1" i="1" dirty="0" smtClean="0"/>
              <a:t> </a:t>
            </a:r>
            <a:r>
              <a:rPr lang="en-IN" b="1" i="1" dirty="0" err="1" smtClean="0"/>
              <a:t>chmod</a:t>
            </a:r>
            <a:r>
              <a:rPr lang="en-IN" b="1" i="1" dirty="0" smtClean="0"/>
              <a:t> 777 –R /</a:t>
            </a:r>
            <a:r>
              <a:rPr lang="en-IN" b="1" i="1" dirty="0" err="1" smtClean="0"/>
              <a:t>usr</a:t>
            </a:r>
            <a:r>
              <a:rPr lang="en-IN" b="1" i="1" dirty="0" smtClean="0"/>
              <a:t>/local/</a:t>
            </a:r>
            <a:r>
              <a:rPr lang="en-IN" b="1" i="1" dirty="0" err="1" smtClean="0"/>
              <a:t>hadoop_store</a:t>
            </a:r>
            <a:endParaRPr lang="en-IN" b="1" i="1" dirty="0" smtClean="0"/>
          </a:p>
          <a:p>
            <a:pPr>
              <a:buNone/>
            </a:pPr>
            <a:endParaRPr lang="en-IN" b="1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Configure hdfs-site.xml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hdfs-site.xml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&lt;configuration&gt;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dfs.replication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&lt;/name&gt;	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&lt;value&gt;2&lt;/value&gt;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&lt;/property&gt;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dfs.namenode.name.dir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&lt;/name&gt;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&lt;value&gt;file:/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/local/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hadoop_store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&lt;/value&gt;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&lt;/property&gt;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dfs.datanode.data.dir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&lt;/name&gt;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vaue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&gt;file:/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/local/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hadoop_store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&lt;/value&gt;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&lt;/property&gt;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&lt;/configuration&gt;</a:t>
            </a:r>
          </a:p>
          <a:p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hdfs-site.xml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also be configured to change memory allocated to each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block. By default, it is 64 MB for Hadoop 1.x and 128 MB for Hadoop 2.x, It can be done by adding the following lines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&lt;property&gt;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dfs.block.size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&lt;/name&gt;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&lt;value&gt;1048576500&lt;/value&gt;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&lt;/property&gt; 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yarn-site.xml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yarn-site.xml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&lt;configuration&gt;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yarn.nodemanager.aux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-services&lt;/name&gt;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&lt;value&gt;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mapreduce_shuffle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&lt;/value&gt;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&lt;/property&gt;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yarn.resourcemanager.hostname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&lt;/name&gt;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	&lt;value&gt;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&lt;/value&gt;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	&lt;/property&gt;</a:t>
            </a:r>
          </a:p>
          <a:p>
            <a:pPr>
              <a:buNone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&lt;/configuration&gt;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YARN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– Yet Another Resource Negotiator</a:t>
            </a:r>
          </a:p>
          <a:p>
            <a:pPr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YARN takes care about Resource management and Job Scheduling. </a:t>
            </a:r>
          </a:p>
          <a:p>
            <a:pPr algn="just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Resource Manager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– Scheduler and Application Manager</a:t>
            </a:r>
          </a:p>
          <a:p>
            <a:pPr algn="just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Scheduler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– allocates resource to various running applications</a:t>
            </a:r>
          </a:p>
          <a:p>
            <a:pPr algn="just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 Manager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– accepts job submissions and negotiates containers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Configure mapred-site.xml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mapred-site.xml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&lt;configuration&gt;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&lt;property&gt;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mapred.job.tracker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&lt;/name&gt; 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	&lt;value&gt;yarn&lt;/value&gt;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&lt;/property&gt;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&lt;property&gt;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	&lt;name&gt;</a:t>
            </a:r>
            <a:r>
              <a:rPr lang="en-IN" sz="2400" b="1" i="1" dirty="0" err="1" smtClean="0">
                <a:latin typeface="Times New Roman" pitchFamily="18" charset="0"/>
                <a:cs typeface="Times New Roman" pitchFamily="18" charset="0"/>
              </a:rPr>
              <a:t>mapred.job.tracker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&lt;/name&gt;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	&lt;value&gt;localhost:54311&lt;/value&gt;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	&lt;/property&gt;</a:t>
            </a:r>
          </a:p>
          <a:p>
            <a:pPr>
              <a:buNone/>
            </a:pP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&lt;/configuration&gt;</a:t>
            </a:r>
          </a:p>
          <a:p>
            <a:pPr>
              <a:buNone/>
            </a:pP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10: Format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environment. In general,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acts as master node which has to be formatted.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-format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(OR)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-format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11: Start all daemons by using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start-yarn.sh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start-dfs.sh       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(OR)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i="1" smtClean="0">
                <a:latin typeface="Times New Roman" pitchFamily="18" charset="0"/>
                <a:cs typeface="Times New Roman" pitchFamily="18" charset="0"/>
              </a:rPr>
              <a:t>start-all.sh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(deprecated)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order to check the running daemons, use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jps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[It  gives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pid’s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of daemons like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secondary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resource manager, node manager]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After finishing working with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environment, it is recommended to stop all daemons, using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stop-yarn.sh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stop-dfs.sh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(OR)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stop-all.sh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(deprecated)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Java_8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1: Install java using the following commands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apt install open jdk-8-jre-headless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apt install open jdk-8-jdk-headless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2: Update the environment variables 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To open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type 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~/.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Add the following line in it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export JAVA_HOME= 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/lib/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/java-8-openjdk-amd64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To update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file, type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 ~/.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1: Login as root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To check the user, you can type.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who am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2:  Add Hadoop group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addgroup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3:  Add user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adduser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hduser</a:t>
            </a:r>
            <a:endParaRPr lang="en-IN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Step 4: Add the new user to the group created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adduser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  --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ingroup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hduser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5: Grand privileges to the newly created user, open a new terminal, login as root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root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Now, open the file “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sudoers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” by using command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/etc/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sudoers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 the following lines and save the file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root ALL=(ALL:ALL)ALL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hduser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ALL=(ALL:ALL)ALL</a:t>
            </a:r>
          </a:p>
          <a:p>
            <a:pPr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6: Install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apt install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check the installation, use</a:t>
            </a:r>
          </a:p>
          <a:p>
            <a:pPr>
              <a:buNone/>
            </a:pP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which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sshd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7: Generate password-less SSH connection (to access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localhost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/ slave nodes)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hduser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ssh-keygen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-t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rsa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-P “”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 this key to the authorized keys, 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cat $HOME/.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/id_rsa.pub &gt;&gt; $HOME /.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authorized_keys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recommended to disable IPV6, open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sysctl.conf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/etc/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sysctl.conf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 the following lines, save the file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net.ipv6.conf.all.disable_ipv6=1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net.ipv6.conf.default.disable_ipv6=1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net.ipv6.la.disable_ipv6=1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Reboot the system using command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reboot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7: Download Hadoop (3.1.3) from Apache Hadoop website, extract content from “tar.gz” file using command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tar –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xvf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hadoop-3.1.3-src.tar.gz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Move this folder locally, by logging-in as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hduser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hduser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mv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hadoop-3.1.3-src /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usr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/local/Hadoop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Grant permission to the folder</a:t>
            </a:r>
          </a:p>
          <a:p>
            <a:pPr>
              <a:buNone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777 -R Hadoop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Step 8: set-up environmental variables for Hadoop and Java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~/.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Add the lines into the file and update the changes by using command “source”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#set JAVA and HADOOP </a:t>
            </a:r>
          </a:p>
          <a:p>
            <a:pPr>
              <a:buNone/>
            </a:pPr>
            <a:r>
              <a:rPr lang="en-IN" b="1" i="1" dirty="0" smtClean="0"/>
              <a:t>export JAVA_HOME=/</a:t>
            </a:r>
            <a:r>
              <a:rPr lang="en-IN" b="1" i="1" dirty="0" err="1" smtClean="0"/>
              <a:t>usr</a:t>
            </a:r>
            <a:r>
              <a:rPr lang="en-IN" b="1" i="1" dirty="0" smtClean="0"/>
              <a:t>/lib/</a:t>
            </a:r>
            <a:r>
              <a:rPr lang="en-IN" b="1" i="1" dirty="0" err="1" smtClean="0"/>
              <a:t>jvm</a:t>
            </a:r>
            <a:r>
              <a:rPr lang="en-IN" b="1" i="1" dirty="0" smtClean="0"/>
              <a:t>/java-8 openjdk-amd64</a:t>
            </a:r>
          </a:p>
          <a:p>
            <a:pPr>
              <a:buNone/>
            </a:pPr>
            <a:r>
              <a:rPr lang="en-IN" b="1" i="1" dirty="0" smtClean="0"/>
              <a:t>export HADOOP_HOME=/</a:t>
            </a:r>
            <a:r>
              <a:rPr lang="en-IN" b="1" i="1" dirty="0" err="1" smtClean="0"/>
              <a:t>usr</a:t>
            </a:r>
            <a:r>
              <a:rPr lang="en-IN" b="1" i="1" dirty="0" smtClean="0"/>
              <a:t>/local/Hadoop</a:t>
            </a:r>
          </a:p>
          <a:p>
            <a:pPr>
              <a:buNone/>
            </a:pPr>
            <a:r>
              <a:rPr lang="en-IN" b="1" i="1" dirty="0" smtClean="0"/>
              <a:t>export PATH= $PATH:$HADOOP_HOME/BIN</a:t>
            </a:r>
          </a:p>
          <a:p>
            <a:pPr>
              <a:buNone/>
            </a:pPr>
            <a:r>
              <a:rPr lang="en-IN" b="1" i="1" dirty="0" smtClean="0"/>
              <a:t>export PATH= $PATH:$HADOOP_HOME/</a:t>
            </a:r>
            <a:r>
              <a:rPr lang="en-IN" b="1" i="1" dirty="0" err="1" smtClean="0"/>
              <a:t>sbin</a:t>
            </a: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export HADOOP_INSTALL= $HADOOP_HOME</a:t>
            </a:r>
          </a:p>
          <a:p>
            <a:pPr>
              <a:buNone/>
            </a:pPr>
            <a:r>
              <a:rPr lang="en-IN" b="1" i="1" dirty="0" smtClean="0"/>
              <a:t>export HADOOP_MAPRED_HOME= $HADOOP_HOME</a:t>
            </a:r>
          </a:p>
          <a:p>
            <a:pPr>
              <a:buNone/>
            </a:pPr>
            <a:r>
              <a:rPr lang="en-IN" b="1" i="1" dirty="0" smtClean="0"/>
              <a:t>export HADOOP_COMMON_HOME= $HADOOP_HOME</a:t>
            </a:r>
          </a:p>
          <a:p>
            <a:pPr>
              <a:buNone/>
            </a:pPr>
            <a:r>
              <a:rPr lang="en-IN" b="1" i="1" dirty="0" smtClean="0"/>
              <a:t>export HADOOP_HDFS_HOME= $HADOOP_HOME</a:t>
            </a:r>
          </a:p>
          <a:p>
            <a:pPr>
              <a:buNone/>
            </a:pPr>
            <a:r>
              <a:rPr lang="en-IN" b="1" i="1" dirty="0" smtClean="0"/>
              <a:t>export HADOOP_YARN_HOME= $HADOOP_HOME</a:t>
            </a:r>
          </a:p>
          <a:p>
            <a:pPr>
              <a:buNone/>
            </a:pPr>
            <a:r>
              <a:rPr lang="en-IN" b="1" i="1" dirty="0" smtClean="0"/>
              <a:t>export HADOOP_COMMON_LIB_NATIVE_DIR= $HADOOP_HOME /lib/ native</a:t>
            </a:r>
          </a:p>
          <a:p>
            <a:pPr>
              <a:buNone/>
            </a:pPr>
            <a:r>
              <a:rPr lang="en-IN" b="1" i="1" dirty="0" smtClean="0"/>
              <a:t>export HADOOP_OPTS= “-</a:t>
            </a:r>
            <a:r>
              <a:rPr lang="en-IN" b="1" i="1" dirty="0" err="1" smtClean="0"/>
              <a:t>Djava.library.path</a:t>
            </a:r>
            <a:r>
              <a:rPr lang="en-IN" b="1" i="1" dirty="0" smtClean="0"/>
              <a:t>=$HADOOP_HOME/lib”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272</Words>
  <Application>Microsoft Office PowerPoint</Application>
  <PresentationFormat>On-screen Show (4:3)</PresentationFormat>
  <Paragraphs>177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Hadoop Installation </vt:lpstr>
      <vt:lpstr>Installing Java_8</vt:lpstr>
      <vt:lpstr>Installing Hadoop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Configure core-site.xml</vt:lpstr>
      <vt:lpstr>Contd…</vt:lpstr>
      <vt:lpstr>Configure hdfs-site.xml</vt:lpstr>
      <vt:lpstr>Contd…</vt:lpstr>
      <vt:lpstr>Configure yarn-site.xml</vt:lpstr>
      <vt:lpstr>Contd…</vt:lpstr>
      <vt:lpstr>Configure mapred-site.xml</vt:lpstr>
      <vt:lpstr>Contd… </vt:lpstr>
      <vt:lpstr>Contd…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Installation </dc:title>
  <dc:creator>santosh kumar uppada</dc:creator>
  <cp:lastModifiedBy>santo</cp:lastModifiedBy>
  <cp:revision>47</cp:revision>
  <dcterms:created xsi:type="dcterms:W3CDTF">2006-08-16T00:00:00Z</dcterms:created>
  <dcterms:modified xsi:type="dcterms:W3CDTF">2020-03-02T10:48:33Z</dcterms:modified>
</cp:coreProperties>
</file>