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16742"/>
            <a:ext cx="9448800" cy="2411759"/>
          </a:xfrm>
        </p:spPr>
        <p:txBody>
          <a:bodyPr>
            <a:normAutofit/>
          </a:bodyPr>
          <a:lstStyle/>
          <a:p>
            <a:r>
              <a:rPr lang="en-US" dirty="0"/>
              <a:t>MATPLOTLIB PYTHON IMAGE MANIPULATION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Dissecting </a:t>
            </a:r>
            <a:r>
              <a:rPr lang="en-US" dirty="0" err="1"/>
              <a:t>Matplotlib</a:t>
            </a:r>
            <a:r>
              <a:rPr lang="en-US" dirty="0"/>
              <a:t> Image Data (Andrew Garcia, 2016)</a:t>
            </a:r>
          </a:p>
        </p:txBody>
      </p:sp>
    </p:spTree>
    <p:extLst>
      <p:ext uri="{BB962C8B-B14F-4D97-AF65-F5344CB8AC3E}">
        <p14:creationId xmlns:p14="http://schemas.microsoft.com/office/powerpoint/2010/main" val="139981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055" y="2057401"/>
            <a:ext cx="5047090" cy="4024125"/>
          </a:xfrm>
        </p:spPr>
        <p:txBody>
          <a:bodyPr>
            <a:normAutofit fontScale="92500"/>
          </a:bodyPr>
          <a:lstStyle/>
          <a:p>
            <a:r>
              <a:rPr lang="en-US" dirty="0"/>
              <a:t>To recapitulate, the image was transformed to a code that captured the color of the </a:t>
            </a:r>
            <a:r>
              <a:rPr lang="en-US" b="1" dirty="0"/>
              <a:t>600 x 300 pixels </a:t>
            </a:r>
            <a:r>
              <a:rPr lang="en-US" dirty="0"/>
              <a:t>with by assigning a set of numbers to each pixel. </a:t>
            </a:r>
          </a:p>
          <a:p>
            <a:r>
              <a:rPr lang="en-US" dirty="0"/>
              <a:t>However, during such </a:t>
            </a:r>
            <a:r>
              <a:rPr lang="en-US" b="1" dirty="0"/>
              <a:t>transformation</a:t>
            </a:r>
            <a:r>
              <a:rPr lang="en-US" dirty="0"/>
              <a:t>, the array has elucidated dimensions of </a:t>
            </a:r>
            <a:r>
              <a:rPr lang="en-US" b="1" dirty="0"/>
              <a:t>300 x 600</a:t>
            </a:r>
            <a:r>
              <a:rPr lang="en-US" dirty="0"/>
              <a:t> (thus shifted from the actual image by 90 degrees)</a:t>
            </a:r>
          </a:p>
          <a:p>
            <a:r>
              <a:rPr lang="en-US" dirty="0"/>
              <a:t>For a 1-element pixel representation: The relative shading (grayscale) of the pixel is represented with a number between 0 and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67790" y="2656016"/>
                <a:ext cx="3488840" cy="810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img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600 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300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300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600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790" y="2656016"/>
                <a:ext cx="3488840" cy="8100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20912" y="3921196"/>
                <a:ext cx="4331314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img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600 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300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1,300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600,1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600,300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912" y="3921196"/>
                <a:ext cx="4331314" cy="88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177229" y="5661698"/>
                <a:ext cx="1269963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0&lt;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229" y="5661698"/>
                <a:ext cx="1269963" cy="299313"/>
              </a:xfrm>
              <a:prstGeom prst="rect">
                <a:avLst/>
              </a:prstGeom>
              <a:blipFill>
                <a:blip r:embed="rId4"/>
                <a:stretch>
                  <a:fillRect r="-3349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0136011" y="3137729"/>
            <a:ext cx="2162854" cy="10814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133" y="1515588"/>
            <a:ext cx="2162854" cy="108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1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036" y="218472"/>
            <a:ext cx="8610600" cy="1293028"/>
          </a:xfrm>
        </p:spPr>
        <p:txBody>
          <a:bodyPr>
            <a:noAutofit/>
          </a:bodyPr>
          <a:lstStyle/>
          <a:p>
            <a:r>
              <a:rPr lang="en-US" sz="2800" dirty="0"/>
              <a:t>Algorithm FOR SELECTIVE COLORING / DEPTH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092" y="1511500"/>
            <a:ext cx="5899355" cy="49627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can define a series of points with a pixel value lower than a specific number (i.e. </a:t>
            </a:r>
            <a:r>
              <a:rPr lang="en-US" b="1" dirty="0"/>
              <a:t>a constraint</a:t>
            </a:r>
            <a:r>
              <a:rPr lang="en-US" dirty="0"/>
              <a:t>) in an x-and y array, making the z dimension a series of different constraints. </a:t>
            </a:r>
          </a:p>
          <a:p>
            <a:r>
              <a:rPr lang="en-US" i="1" dirty="0"/>
              <a:t>(Remember to shift from array to image, shift from y –x pixels to x - y values)</a:t>
            </a:r>
          </a:p>
          <a:p>
            <a:endParaRPr lang="en-US" dirty="0"/>
          </a:p>
          <a:p>
            <a:r>
              <a:rPr lang="en-US" dirty="0"/>
              <a:t>ALGORITHM: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For </a:t>
            </a:r>
            <a:r>
              <a:rPr lang="en-US" sz="1800" dirty="0" err="1">
                <a:solidFill>
                  <a:srgbClr val="0070C0"/>
                </a:solidFill>
              </a:rPr>
              <a:t>i</a:t>
            </a:r>
            <a:r>
              <a:rPr lang="en-US" sz="1800" dirty="0">
                <a:solidFill>
                  <a:srgbClr val="0070C0"/>
                </a:solidFill>
              </a:rPr>
              <a:t> = 1 to M: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</a:rPr>
              <a:t>	For j = 1 to N: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</a:rPr>
              <a:t>		If pixel value from location “</a:t>
            </a:r>
            <a:r>
              <a:rPr lang="en-US" sz="1900" dirty="0" err="1">
                <a:solidFill>
                  <a:srgbClr val="0070C0"/>
                </a:solidFill>
              </a:rPr>
              <a:t>i,j</a:t>
            </a:r>
            <a:r>
              <a:rPr lang="en-US" sz="1900" dirty="0">
                <a:solidFill>
                  <a:srgbClr val="0070C0"/>
                </a:solidFill>
              </a:rPr>
              <a:t>” (</a:t>
            </a:r>
            <a:r>
              <a:rPr lang="el-GR" sz="1900" dirty="0">
                <a:solidFill>
                  <a:srgbClr val="0070C0"/>
                </a:solidFill>
              </a:rPr>
              <a:t>Ψ</a:t>
            </a:r>
            <a:r>
              <a:rPr lang="en-US" sz="1900" dirty="0">
                <a:solidFill>
                  <a:srgbClr val="0070C0"/>
                </a:solidFill>
              </a:rPr>
              <a:t>[</a:t>
            </a:r>
            <a:r>
              <a:rPr lang="en-US" sz="1900" dirty="0" err="1">
                <a:solidFill>
                  <a:srgbClr val="0070C0"/>
                </a:solidFill>
              </a:rPr>
              <a:t>i,j</a:t>
            </a:r>
            <a:r>
              <a:rPr lang="en-US" sz="1900" dirty="0">
                <a:solidFill>
                  <a:srgbClr val="0070C0"/>
                </a:solidFill>
              </a:rPr>
              <a:t>]) &lt; [certain value of </a:t>
            </a:r>
            <a:r>
              <a:rPr lang="el-GR" sz="1900" dirty="0">
                <a:solidFill>
                  <a:srgbClr val="0070C0"/>
                </a:solidFill>
              </a:rPr>
              <a:t>Ψ</a:t>
            </a:r>
            <a:r>
              <a:rPr lang="en-US" sz="1900" dirty="0">
                <a:solidFill>
                  <a:srgbClr val="0070C0"/>
                </a:solidFill>
              </a:rPr>
              <a:t> (i.e. any number between 0 and 1)]:</a:t>
            </a:r>
          </a:p>
          <a:p>
            <a:pPr marL="1828800" lvl="4" indent="0">
              <a:buNone/>
            </a:pPr>
            <a:r>
              <a:rPr lang="en-US" sz="1900" dirty="0">
                <a:solidFill>
                  <a:srgbClr val="0070C0"/>
                </a:solidFill>
              </a:rPr>
              <a:t>	x-vector[]= j</a:t>
            </a:r>
          </a:p>
          <a:p>
            <a:pPr marL="1828800" lvl="4" indent="0">
              <a:buNone/>
            </a:pPr>
            <a:r>
              <a:rPr lang="en-US" sz="1900" dirty="0">
                <a:solidFill>
                  <a:srgbClr val="0070C0"/>
                </a:solidFill>
              </a:rPr>
              <a:t>	y-vector[]= i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REPEAT for different “If </a:t>
            </a:r>
            <a:r>
              <a:rPr lang="el-GR" sz="1800" dirty="0">
                <a:solidFill>
                  <a:srgbClr val="0070C0"/>
                </a:solidFill>
              </a:rPr>
              <a:t>Ψ</a:t>
            </a:r>
            <a:r>
              <a:rPr lang="en-US" sz="1800" dirty="0">
                <a:solidFill>
                  <a:srgbClr val="0070C0"/>
                </a:solidFill>
              </a:rPr>
              <a:t> &lt; z” constraints.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		</a:t>
            </a:r>
          </a:p>
          <a:p>
            <a:pPr marL="0" indent="0">
              <a:buNone/>
            </a:pPr>
            <a:r>
              <a:rPr lang="en-US" dirty="0"/>
              <a:t>		 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627804" y="5490088"/>
            <a:ext cx="1883977" cy="823373"/>
            <a:chOff x="8627804" y="5490088"/>
            <a:chExt cx="1883977" cy="8233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8627804" y="6036462"/>
                  <a:ext cx="18839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1   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1   </m:t>
                            </m:r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2    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7804" y="6036462"/>
                  <a:ext cx="188397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65" b="-282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8627804" y="5490088"/>
                  <a:ext cx="18292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1   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2   </m:t>
                            </m:r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2   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7804" y="5490088"/>
                  <a:ext cx="182928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00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8823222" y="2878473"/>
            <a:ext cx="2761636" cy="2129526"/>
            <a:chOff x="8159544" y="2402155"/>
            <a:chExt cx="2761636" cy="21295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8159544" y="2402155"/>
                  <a:ext cx="276163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=0.08(&lt;0.10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9544" y="2402155"/>
                  <a:ext cx="276163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870" t="-28261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8159544" y="2877312"/>
                  <a:ext cx="276163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=0.12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(&gt;0.10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9544" y="2877312"/>
                  <a:ext cx="276163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870" t="-28261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8159544" y="3708308"/>
                  <a:ext cx="276163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=0.06 (&lt;0.10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9544" y="3708308"/>
                  <a:ext cx="276163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870" t="-28261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159544" y="3292810"/>
                  <a:ext cx="276163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=0.09 (&gt;0.10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9544" y="3292810"/>
                  <a:ext cx="276163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870" t="-28261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298213" y="4254682"/>
                  <a:ext cx="1362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8213" y="4254682"/>
                  <a:ext cx="13625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6364" r="-36364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155292" y="1516015"/>
                <a:ext cx="2621359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img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292" y="1516015"/>
                <a:ext cx="2621359" cy="8803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51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5115" y="2511520"/>
            <a:ext cx="2262662" cy="22626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7031" r="14082" b="21162"/>
          <a:stretch/>
        </p:blipFill>
        <p:spPr>
          <a:xfrm>
            <a:off x="8695631" y="394337"/>
            <a:ext cx="3006215" cy="32485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5632" y="3642852"/>
            <a:ext cx="3139950" cy="296474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57873" y="1896695"/>
            <a:ext cx="4332114" cy="3401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what was explained in the video and the previously mentioned algorithm you can make a program to turn images to:</a:t>
            </a:r>
          </a:p>
          <a:p>
            <a:pPr lvl="1"/>
            <a:r>
              <a:rPr lang="en-US" dirty="0"/>
              <a:t>Transform an image to a code that represents the relative color of all of its pixels.</a:t>
            </a:r>
          </a:p>
          <a:p>
            <a:pPr lvl="1"/>
            <a:r>
              <a:rPr lang="en-US" dirty="0"/>
              <a:t>Re-color / add depth to the image.</a:t>
            </a:r>
          </a:p>
        </p:txBody>
      </p:sp>
      <p:sp>
        <p:nvSpPr>
          <p:cNvPr id="8" name="Left Brace 7"/>
          <p:cNvSpPr/>
          <p:nvPr/>
        </p:nvSpPr>
        <p:spPr>
          <a:xfrm>
            <a:off x="8098322" y="741154"/>
            <a:ext cx="597309" cy="5803395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719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249</TotalTime>
  <Words>226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Cambria Math</vt:lpstr>
      <vt:lpstr>Century Gothic</vt:lpstr>
      <vt:lpstr>Vapor Trail</vt:lpstr>
      <vt:lpstr>MATPLOTLIB PYTHON IMAGE MANIPULATION</vt:lpstr>
      <vt:lpstr>PowerPoint Presentation</vt:lpstr>
      <vt:lpstr>Algorithm FOR SELECTIVE COLORING / DEPTH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MATPLOTLIB PYTHON IMAGE MANIPULATION</dc:title>
  <dc:creator>Andrew Garcia</dc:creator>
  <cp:lastModifiedBy>Andrew Garcia</cp:lastModifiedBy>
  <cp:revision>16</cp:revision>
  <dcterms:created xsi:type="dcterms:W3CDTF">2016-03-22T01:09:08Z</dcterms:created>
  <dcterms:modified xsi:type="dcterms:W3CDTF">2016-03-27T23:22:05Z</dcterms:modified>
</cp:coreProperties>
</file>