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86" d="100"/>
          <a:sy n="86" d="100"/>
        </p:scale>
        <p:origin x="16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wmf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Technology-Product Model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765274"/>
              </p:ext>
            </p:extLst>
          </p:nvPr>
        </p:nvGraphicFramePr>
        <p:xfrm>
          <a:off x="152400" y="457200"/>
          <a:ext cx="8839200" cy="63967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pPr algn="r"/>
                      <a:r>
                        <a:rPr lang="en-AU" sz="1200" b="1" baseline="0" dirty="0">
                          <a:latin typeface="+mn-lt"/>
                        </a:rPr>
                        <a:t>Problem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List Top 3 Problems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1. 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2. 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3.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/>
                        <a:t>        Idea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Current Idea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CrowdIO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Crowd Size Analytics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using crowd audio/noise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Hi-level concepts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/>
                        <a:t>         End</a:t>
                      </a:r>
                      <a:r>
                        <a:rPr lang="en-AU" sz="1200" b="1" baseline="0" dirty="0"/>
                        <a:t> User engagement</a:t>
                      </a:r>
                      <a:endParaRPr lang="en-AU" sz="1200" b="1" dirty="0"/>
                    </a:p>
                    <a:p>
                      <a:r>
                        <a:rPr lang="en-AU" sz="1200" b="1" dirty="0"/>
                        <a:t>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Address stickiness for the solution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End</a:t>
                      </a:r>
                      <a:r>
                        <a:rPr lang="en-AU" sz="1200" b="1" baseline="0" dirty="0"/>
                        <a:t> user</a:t>
                      </a:r>
                      <a:r>
                        <a:rPr lang="en-AU" sz="1200" b="1" dirty="0"/>
                        <a:t>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/>
                        <a:t>             Key Activities /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/>
                        <a:t>             Technology   Delivery Channels</a:t>
                      </a:r>
                    </a:p>
                    <a:p>
                      <a:pPr algn="r"/>
                      <a:endParaRPr lang="en-AU" sz="1200" b="1" baseline="0" dirty="0">
                        <a:latin typeface="Comic Sans MS" pitchFamily="66" charset="0"/>
                      </a:endParaRPr>
                    </a:p>
                    <a:p>
                      <a:pPr algn="r"/>
                      <a:endParaRPr lang="en-AU" sz="1200" b="1" baseline="0" dirty="0">
                        <a:latin typeface="Comic Sans MS" pitchFamily="66" charset="0"/>
                      </a:endParaRPr>
                    </a:p>
                    <a:p>
                      <a:pPr algn="r"/>
                      <a:r>
                        <a:rPr lang="en-AU" sz="1200" b="0" baseline="0" dirty="0">
                          <a:latin typeface="Comic Sans MS" pitchFamily="66" charset="0"/>
                        </a:rPr>
                        <a:t>Can be blank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Architectural</a:t>
                      </a:r>
                      <a:r>
                        <a:rPr lang="en-AU" sz="1200" b="1" baseline="0" dirty="0"/>
                        <a:t> Pattern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  </a:t>
                      </a:r>
                      <a:r>
                        <a:rPr lang="en-AU" sz="1200" b="1" baseline="0" dirty="0"/>
                        <a:t>Interfaces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5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3" y="5446713"/>
            <a:ext cx="500343" cy="484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94" y="5446713"/>
            <a:ext cx="452117" cy="347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" y="469901"/>
            <a:ext cx="675343" cy="52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5" y="542318"/>
            <a:ext cx="528264" cy="52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87" y="469900"/>
            <a:ext cx="531439" cy="5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39077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4514850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48602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4522788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24" name="Picture 220" descr="C:\Documents and Settings\coxj\Local Settings\Temporary Internet Files\Content.IE5\K8D8XAL1\MC900014715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" y="5743575"/>
            <a:ext cx="410731" cy="451713"/>
          </a:xfrm>
          <a:prstGeom prst="rect">
            <a:avLst/>
          </a:prstGeom>
          <a:noFill/>
        </p:spPr>
      </p:pic>
      <p:pic>
        <p:nvPicPr>
          <p:cNvPr id="21727" name="Picture 223" descr="C:\Documents and Settings\coxj\Local Settings\Temporary Internet Files\Content.IE5\K8D8XAL1\MC900437338[1]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00575" y="5734417"/>
            <a:ext cx="457200" cy="513983"/>
          </a:xfrm>
          <a:prstGeom prst="rect">
            <a:avLst/>
          </a:prstGeom>
          <a:noFill/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47567"/>
              </p:ext>
            </p:extLst>
          </p:nvPr>
        </p:nvGraphicFramePr>
        <p:xfrm>
          <a:off x="152400" y="457200"/>
          <a:ext cx="8839200" cy="63767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93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 gridSpan="3">
                  <a:txBody>
                    <a:bodyPr/>
                    <a:lstStyle/>
                    <a:p>
                      <a:r>
                        <a:rPr lang="en-AU" sz="1200" b="1"/>
                        <a:t>              Cost Structure</a:t>
                      </a:r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32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316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Social &amp; Environmental</a:t>
                      </a:r>
                      <a:r>
                        <a:rPr lang="en-AU" sz="1200" b="1" baseline="0" dirty="0"/>
                        <a:t> Cost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/>
                        <a:t>            Social &amp; Environmental</a:t>
                      </a:r>
                      <a:r>
                        <a:rPr lang="en-AU" sz="1200" b="1" baseline="0"/>
                        <a:t> Benefit</a:t>
                      </a:r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>
                          <a:latin typeface="Comic Sans MS" pitchFamily="66" charset="0"/>
                        </a:rPr>
                        <a:t>  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107</Words>
  <Application>Microsoft Office PowerPoint</Application>
  <PresentationFormat>On-screen Show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Office Theme</vt:lpstr>
      <vt:lpstr>Technology-Product Model - </vt:lpstr>
      <vt:lpstr>Business Model Canvas -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Kausik N</cp:lastModifiedBy>
  <cp:revision>55</cp:revision>
  <dcterms:created xsi:type="dcterms:W3CDTF">2011-03-15T01:24:59Z</dcterms:created>
  <dcterms:modified xsi:type="dcterms:W3CDTF">2019-09-21T09:40:51Z</dcterms:modified>
</cp:coreProperties>
</file>