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2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2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2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1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983A42-8703-47B6-A32A-442AD69639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430B3B-E4C8-48DA-BF31-ADFE432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84906-7DDF-4F56-8ABB-87BC033D2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Week 2 Topics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F56E-A0C2-4CC1-A6A5-90A1577C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940768" cy="706964"/>
          </a:xfrm>
        </p:spPr>
        <p:txBody>
          <a:bodyPr/>
          <a:lstStyle/>
          <a:p>
            <a:r>
              <a:rPr lang="en-IN" dirty="0"/>
              <a:t>Available IDEs and Stores for publishing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D901-7702-4F6F-A78F-7EBDAE63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IDEs: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b="1" dirty="0"/>
              <a:t>Android:</a:t>
            </a:r>
            <a:r>
              <a:rPr lang="en-US" dirty="0"/>
              <a:t> 	Android Studio, Visual Studio – Xamarin, Unreal Engine, 	PhoneGap, 	Corona, 	CppDroid, AIDE, IntelliJ IDEA.</a:t>
            </a:r>
          </a:p>
          <a:p>
            <a:pPr marL="0" indent="0">
              <a:buNone/>
            </a:pPr>
            <a:r>
              <a:rPr lang="en-US" dirty="0"/>
              <a:t> 	</a:t>
            </a:r>
            <a:r>
              <a:rPr lang="en-US" b="1" dirty="0"/>
              <a:t>iOS:</a:t>
            </a:r>
            <a:r>
              <a:rPr lang="en-US" dirty="0"/>
              <a:t> 	Xcode, Swift and Appcode</a:t>
            </a:r>
          </a:p>
          <a:p>
            <a:pPr marL="0" indent="0">
              <a:buNone/>
            </a:pPr>
            <a:r>
              <a:rPr lang="en-US" dirty="0"/>
              <a:t>	(Swift: Swift is a general-purpose, multi-paradigm, compiled 	programming language 	developed by Apple Inc. for iOS, macOS, 	watchOS, tvOS, Linux and z/OS. Xcode is I	DE, Swift is language)</a:t>
            </a:r>
          </a:p>
          <a:p>
            <a:pPr marL="0" indent="0">
              <a:buNone/>
            </a:pPr>
            <a:r>
              <a:rPr lang="en-US" dirty="0"/>
              <a:t> 	</a:t>
            </a:r>
            <a:r>
              <a:rPr lang="en-US" b="1" dirty="0"/>
              <a:t>Windows:</a:t>
            </a:r>
            <a:r>
              <a:rPr lang="en-US" dirty="0"/>
              <a:t> 	Visual Studio</a:t>
            </a:r>
          </a:p>
          <a:p>
            <a:pPr marL="0" indent="0">
              <a:buNone/>
            </a:pPr>
            <a:r>
              <a:rPr lang="en-IN" b="1" dirty="0"/>
              <a:t>S</a:t>
            </a:r>
            <a:r>
              <a:rPr lang="en-US" b="1" dirty="0"/>
              <a:t>tores: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b="1" dirty="0"/>
              <a:t>Android:  </a:t>
            </a:r>
            <a:r>
              <a:rPr lang="en-US" dirty="0"/>
              <a:t>Play store, Amazon Appstore, Mobogenie, 1Mobile, SlideME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iOS: </a:t>
            </a:r>
            <a:r>
              <a:rPr lang="en-US" dirty="0"/>
              <a:t>Apple store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Windows: </a:t>
            </a:r>
            <a:r>
              <a:rPr lang="en-US" dirty="0"/>
              <a:t>Windows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1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CD44-2E92-4DFB-B131-7348971D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Offline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5583-78CC-4B61-8BEC-93846911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Offline databases are used to store information/ store copies of remote databases inside the device itself for modification when the device is disconnected.</a:t>
            </a:r>
          </a:p>
          <a:p>
            <a:pPr marL="0" indent="0">
              <a:buNone/>
            </a:pPr>
            <a:r>
              <a:rPr lang="en-IN" dirty="0"/>
              <a:t>Later when connection is established it can be synced with the online one.</a:t>
            </a:r>
          </a:p>
          <a:p>
            <a:pPr marL="0" indent="0">
              <a:buNone/>
            </a:pPr>
            <a:r>
              <a:rPr lang="en-IN" dirty="0" err="1"/>
              <a:t>Eg.</a:t>
            </a:r>
            <a:r>
              <a:rPr lang="en-US" dirty="0"/>
              <a:t> SQLite, Realm DB, ORMLite, CouchDB</a:t>
            </a:r>
          </a:p>
        </p:txBody>
      </p:sp>
    </p:spTree>
    <p:extLst>
      <p:ext uri="{BB962C8B-B14F-4D97-AF65-F5344CB8AC3E}">
        <p14:creationId xmlns:p14="http://schemas.microsoft.com/office/powerpoint/2010/main" val="140184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7B8A-327B-46DD-A9F0-9F546B5E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App Security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F413-459D-4E3E-B228-C857000C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Hackers with malicious intent can:</a:t>
            </a:r>
            <a:endParaRPr lang="en-US" dirty="0"/>
          </a:p>
          <a:p>
            <a:pPr lvl="0"/>
            <a:r>
              <a:rPr lang="en-US" dirty="0"/>
              <a:t>Inject malware into apps and onto devices where it can access data, store keystrokes, and steal screen lock passcodes</a:t>
            </a:r>
          </a:p>
          <a:p>
            <a:pPr lvl="0"/>
            <a:r>
              <a:rPr lang="en-US" dirty="0"/>
              <a:t>Tamper with or copy your app’s code and reverse-engineer a spoof app containing malware</a:t>
            </a:r>
          </a:p>
          <a:p>
            <a:pPr lvl="0"/>
            <a:r>
              <a:rPr lang="en-US" dirty="0"/>
              <a:t>Intercept sensitive information traveling over the airwaves</a:t>
            </a:r>
          </a:p>
          <a:p>
            <a:pPr lvl="0"/>
            <a:r>
              <a:rPr lang="en-US" dirty="0"/>
              <a:t>Steal customer data for identity theft or fraud purposes</a:t>
            </a:r>
          </a:p>
          <a:p>
            <a:pPr lvl="0"/>
            <a:r>
              <a:rPr lang="en-US" dirty="0"/>
              <a:t>Get hold of intellectual property and private business assets</a:t>
            </a:r>
          </a:p>
          <a:p>
            <a:pPr lvl="0"/>
            <a:r>
              <a:rPr lang="en-US" dirty="0"/>
              <a:t>Access your IP or compromise your company’s back-end network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5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1C13-4F87-4CF4-A3A8-27729343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790C-A544-435B-AC89-E480C197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58" y="2332653"/>
            <a:ext cx="10676262" cy="432940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SECURE YOUR APP’S CODE FROM THE GROUND UP. (encrypt app code by obfuscation or minification) </a:t>
            </a:r>
          </a:p>
          <a:p>
            <a:pPr marL="0" indent="0">
              <a:buNone/>
            </a:pPr>
            <a:r>
              <a:rPr lang="en-US" dirty="0"/>
              <a:t>	Obfuscation: obfuscation is the deliberate act of creating source or machine code that is difficult for </a:t>
            </a:r>
            <a:r>
              <a:rPr lang="en-US" b="1" dirty="0"/>
              <a:t>humans</a:t>
            </a:r>
            <a:r>
              <a:rPr lang="en-US" dirty="0"/>
              <a:t> to 	understand. Like obfuscation in natural language, it may use needlessly roundabout expressions to compose 	statements.</a:t>
            </a:r>
          </a:p>
          <a:p>
            <a:pPr marL="0" indent="0">
              <a:buNone/>
            </a:pPr>
            <a:r>
              <a:rPr lang="en-US" dirty="0"/>
              <a:t>	Eg. 	PHP – Base64, eval(), GLOBAL()</a:t>
            </a:r>
          </a:p>
          <a:p>
            <a:pPr marL="0" indent="0">
              <a:buNone/>
            </a:pPr>
            <a:r>
              <a:rPr lang="en-US" dirty="0"/>
              <a:t>		Javascript – Base64, EVAL</a:t>
            </a:r>
          </a:p>
          <a:p>
            <a:pPr lvl="0"/>
            <a:r>
              <a:rPr lang="en-US" cap="all" dirty="0"/>
              <a:t>SECURE YOUR NETWORK CONNECTIONS ON THE BACK END. (cONTAINERIZATION, vpn, ssl)</a:t>
            </a:r>
            <a:endParaRPr lang="en-US" b="1" dirty="0"/>
          </a:p>
          <a:p>
            <a:pPr lvl="0"/>
            <a:r>
              <a:rPr lang="en-US" cap="all" dirty="0"/>
              <a:t>PUT IDENTIFICATION, AUTHENTICATION, AND AUTHORIZATION MEASURES IN PLACE. (OAUTH2, JSON WEB TOKENS, OPEN-ID CONNECT)</a:t>
            </a:r>
            <a:endParaRPr lang="en-US" b="1" dirty="0"/>
          </a:p>
          <a:p>
            <a:pPr lvl="0"/>
            <a:r>
              <a:rPr lang="en-US" cap="all" dirty="0"/>
              <a:t>BE MINDFUL OF HOW CUSTOMER DATA IS SECURED AND IMPLEMENT A GOOD MOBILE ENCRYPTION POLICY. (FILE LEVEL ENCRYTION, DATABASE ENCRYPTION, KEY MANAGEMENT)</a:t>
            </a:r>
            <a:endParaRPr lang="en-US" b="1" dirty="0"/>
          </a:p>
          <a:p>
            <a:pPr lvl="0"/>
            <a:r>
              <a:rPr lang="en-US" cap="all" dirty="0"/>
              <a:t>HAVE A SOLID API SECURITY STRATEGY IN PLACE. (</a:t>
            </a:r>
            <a:r>
              <a:rPr lang="en-US" i="1" dirty="0"/>
              <a:t>identification, authentication,</a:t>
            </a:r>
            <a:r>
              <a:rPr lang="en-US" dirty="0"/>
              <a:t> </a:t>
            </a:r>
            <a:r>
              <a:rPr lang="en-US" i="1" dirty="0"/>
              <a:t>authorization</a:t>
            </a:r>
            <a:r>
              <a:rPr lang="en-US" cap="all" dirty="0"/>
              <a:t>)</a:t>
            </a:r>
            <a:endParaRPr lang="en-US" b="1" dirty="0"/>
          </a:p>
          <a:p>
            <a:pPr lvl="0"/>
            <a:r>
              <a:rPr lang="en-US" cap="all" dirty="0"/>
              <a:t>TEST YOUR APP SOFTWARE—THEN TEST AGAIN. (Penetration testing)</a:t>
            </a:r>
            <a:endParaRPr lang="en-US" b="1" dirty="0"/>
          </a:p>
          <a:p>
            <a:pPr lvl="0"/>
            <a:r>
              <a:rPr lang="en-US" cap="all" dirty="0"/>
              <a:t>USERS: PROTECT YOUR DEVICES. (don’t root or jailbreak as it negates the built in security measures and hence your device becomes vulnerable)</a:t>
            </a:r>
            <a:endParaRPr lang="en-US" b="1" dirty="0"/>
          </a:p>
          <a:p>
            <a:pPr lvl="0"/>
            <a:r>
              <a:rPr lang="en-US" cap="all" dirty="0"/>
              <a:t>IF YOU’RE AN ENTERPRISE ORGANIZATION WITH A BYOD (BRING YOUR OWN DEVICE) POLICY, USE EXTRA CAUTION.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03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94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Week 2 Topics Presentation</vt:lpstr>
      <vt:lpstr>Available IDEs and Stores for publishing</vt:lpstr>
      <vt:lpstr>Offline Databases</vt:lpstr>
      <vt:lpstr>Mobile App Security Threats</vt:lpstr>
      <vt:lpstr>Security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Topics Presentation</dc:title>
  <dc:creator>Kausik N</dc:creator>
  <cp:lastModifiedBy>Kausik N</cp:lastModifiedBy>
  <cp:revision>7</cp:revision>
  <dcterms:created xsi:type="dcterms:W3CDTF">2018-12-12T03:59:31Z</dcterms:created>
  <dcterms:modified xsi:type="dcterms:W3CDTF">2018-12-12T04:09:35Z</dcterms:modified>
</cp:coreProperties>
</file>