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Century Gothic"/>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CenturyGothic-regular.fntdata"/><Relationship Id="rId10" Type="http://schemas.openxmlformats.org/officeDocument/2006/relationships/slide" Target="slides/slide6.xml"/><Relationship Id="rId13" Type="http://schemas.openxmlformats.org/officeDocument/2006/relationships/font" Target="fonts/CenturyGothic-italic.fntdata"/><Relationship Id="rId12" Type="http://schemas.openxmlformats.org/officeDocument/2006/relationships/font" Target="fonts/CenturyGothic-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font" Target="fonts/CenturyGothic-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4a06d71382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4a06d71382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4bc0e5fd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4bc0e5fd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4bc0e5fd2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4bc0e5fd2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4bc0e5fd2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4bc0e5fd2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32f8efc59a5118b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2f8efc59a5118b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0"/>
            <a:ext cx="9144009" cy="5143500"/>
            <a:chOff x="0" y="0"/>
            <a:chExt cx="12192011" cy="6858000"/>
          </a:xfrm>
        </p:grpSpPr>
        <p:sp>
          <p:nvSpPr>
            <p:cNvPr id="24" name="Google Shape;24;p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 name="Google Shape;25;p2"/>
            <p:cNvSpPr/>
            <p:nvPr/>
          </p:nvSpPr>
          <p:spPr>
            <a:xfrm>
              <a:off x="0" y="1587"/>
              <a:ext cx="12192011"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6" name="Google Shape;26;p2"/>
          <p:cNvSpPr txBox="1"/>
          <p:nvPr>
            <p:ph type="ctrTitle"/>
          </p:nvPr>
        </p:nvSpPr>
        <p:spPr>
          <a:xfrm>
            <a:off x="866216" y="1574800"/>
            <a:ext cx="6619200" cy="2008200"/>
          </a:xfrm>
          <a:prstGeom prst="rect">
            <a:avLst/>
          </a:prstGeom>
          <a:noFill/>
          <a:ln>
            <a:noFill/>
          </a:ln>
        </p:spPr>
        <p:txBody>
          <a:bodyPr anchorCtr="0" anchor="b" bIns="34275" lIns="68575" spcFirstLastPara="1" rIns="68575" wrap="square" tIns="34275"/>
          <a:lstStyle>
            <a:lvl1pPr lvl="0" algn="l">
              <a:spcBef>
                <a:spcPts val="0"/>
              </a:spcBef>
              <a:spcAft>
                <a:spcPts val="0"/>
              </a:spcAft>
              <a:buClr>
                <a:schemeClr val="lt2"/>
              </a:buClr>
              <a:buSzPts val="4100"/>
              <a:buFont typeface="Century Gothic"/>
              <a:buNone/>
              <a:defRPr sz="41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 name="Google Shape;27;p2"/>
          <p:cNvSpPr txBox="1"/>
          <p:nvPr>
            <p:ph idx="1" type="subTitle"/>
          </p:nvPr>
        </p:nvSpPr>
        <p:spPr>
          <a:xfrm>
            <a:off x="866216" y="3583035"/>
            <a:ext cx="6619200" cy="646200"/>
          </a:xfrm>
          <a:prstGeom prst="rect">
            <a:avLst/>
          </a:prstGeom>
          <a:noFill/>
          <a:ln>
            <a:noFill/>
          </a:ln>
        </p:spPr>
        <p:txBody>
          <a:bodyPr anchorCtr="0" anchor="t" bIns="34275" lIns="68575" spcFirstLastPara="1" rIns="68575" wrap="square" tIns="34275"/>
          <a:lstStyle>
            <a:lvl1pPr lvl="0" algn="l">
              <a:spcBef>
                <a:spcPts val="800"/>
              </a:spcBef>
              <a:spcAft>
                <a:spcPts val="0"/>
              </a:spcAft>
              <a:buSzPts val="1100"/>
              <a:buNone/>
              <a:defRPr cap="none">
                <a:solidFill>
                  <a:srgbClr val="EE52A4"/>
                </a:solidFill>
              </a:defRPr>
            </a:lvl1pPr>
            <a:lvl2pPr lvl="1" algn="ctr">
              <a:spcBef>
                <a:spcPts val="800"/>
              </a:spcBef>
              <a:spcAft>
                <a:spcPts val="0"/>
              </a:spcAft>
              <a:buSzPts val="1000"/>
              <a:buNone/>
              <a:defRPr>
                <a:solidFill>
                  <a:srgbClr val="888888"/>
                </a:solidFill>
              </a:defRPr>
            </a:lvl2pPr>
            <a:lvl3pPr lvl="2" algn="ctr">
              <a:spcBef>
                <a:spcPts val="800"/>
              </a:spcBef>
              <a:spcAft>
                <a:spcPts val="0"/>
              </a:spcAft>
              <a:buSzPts val="800"/>
              <a:buNone/>
              <a:defRPr>
                <a:solidFill>
                  <a:srgbClr val="888888"/>
                </a:solidFill>
              </a:defRPr>
            </a:lvl3pPr>
            <a:lvl4pPr lvl="3" algn="ctr">
              <a:spcBef>
                <a:spcPts val="800"/>
              </a:spcBef>
              <a:spcAft>
                <a:spcPts val="0"/>
              </a:spcAft>
              <a:buSzPts val="700"/>
              <a:buNone/>
              <a:defRPr>
                <a:solidFill>
                  <a:srgbClr val="888888"/>
                </a:solidFill>
              </a:defRPr>
            </a:lvl4pPr>
            <a:lvl5pPr lvl="4" algn="ctr">
              <a:spcBef>
                <a:spcPts val="800"/>
              </a:spcBef>
              <a:spcAft>
                <a:spcPts val="0"/>
              </a:spcAft>
              <a:buSzPts val="700"/>
              <a:buNone/>
              <a:defRPr>
                <a:solidFill>
                  <a:srgbClr val="888888"/>
                </a:solidFill>
              </a:defRPr>
            </a:lvl5pPr>
            <a:lvl6pPr lvl="5" algn="ctr">
              <a:spcBef>
                <a:spcPts val="800"/>
              </a:spcBef>
              <a:spcAft>
                <a:spcPts val="0"/>
              </a:spcAft>
              <a:buSzPts val="700"/>
              <a:buNone/>
              <a:defRPr>
                <a:solidFill>
                  <a:srgbClr val="888888"/>
                </a:solidFill>
              </a:defRPr>
            </a:lvl6pPr>
            <a:lvl7pPr lvl="6" algn="ctr">
              <a:spcBef>
                <a:spcPts val="800"/>
              </a:spcBef>
              <a:spcAft>
                <a:spcPts val="0"/>
              </a:spcAft>
              <a:buSzPts val="700"/>
              <a:buNone/>
              <a:defRPr>
                <a:solidFill>
                  <a:srgbClr val="888888"/>
                </a:solidFill>
              </a:defRPr>
            </a:lvl7pPr>
            <a:lvl8pPr lvl="7" algn="ctr">
              <a:spcBef>
                <a:spcPts val="800"/>
              </a:spcBef>
              <a:spcAft>
                <a:spcPts val="0"/>
              </a:spcAft>
              <a:buSzPts val="700"/>
              <a:buNone/>
              <a:defRPr>
                <a:solidFill>
                  <a:srgbClr val="888888"/>
                </a:solidFill>
              </a:defRPr>
            </a:lvl8pPr>
            <a:lvl9pPr lvl="8" algn="ctr">
              <a:spcBef>
                <a:spcPts val="800"/>
              </a:spcBef>
              <a:spcAft>
                <a:spcPts val="0"/>
              </a:spcAft>
              <a:buSzPts val="700"/>
              <a:buNone/>
              <a:defRPr>
                <a:solidFill>
                  <a:srgbClr val="888888"/>
                </a:solidFill>
              </a:defRPr>
            </a:lvl9pPr>
          </a:lstStyle>
          <a:p/>
        </p:txBody>
      </p:sp>
      <p:sp>
        <p:nvSpPr>
          <p:cNvPr id="28" name="Google Shape;28;p2"/>
          <p:cNvSpPr txBox="1"/>
          <p:nvPr>
            <p:ph idx="10" type="dt"/>
          </p:nvPr>
        </p:nvSpPr>
        <p:spPr>
          <a:xfrm rot="5400000">
            <a:off x="7619312" y="1344093"/>
            <a:ext cx="742800" cy="228600"/>
          </a:xfrm>
          <a:prstGeom prst="rect">
            <a:avLst/>
          </a:prstGeom>
          <a:noFill/>
          <a:ln>
            <a:noFill/>
          </a:ln>
        </p:spPr>
        <p:txBody>
          <a:bodyPr anchorCtr="0" anchor="t" bIns="34275" lIns="68575" spcFirstLastPara="1" rIns="68575" wrap="square" tIns="34275"/>
          <a:lstStyle>
            <a:lvl1pPr lvl="0" algn="l">
              <a:spcBef>
                <a:spcPts val="0"/>
              </a:spcBef>
              <a:spcAft>
                <a:spcPts val="0"/>
              </a:spcAft>
              <a:buSzPts val="1100"/>
              <a:buNone/>
              <a:defRPr b="0" i="0">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 name="Google Shape;29;p2"/>
          <p:cNvSpPr txBox="1"/>
          <p:nvPr>
            <p:ph idx="11" type="ftr"/>
          </p:nvPr>
        </p:nvSpPr>
        <p:spPr>
          <a:xfrm rot="5400000">
            <a:off x="6714056" y="2420801"/>
            <a:ext cx="2894700" cy="22860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b="0" i="0">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0" name="Google Shape;30;p2"/>
          <p:cNvSpPr/>
          <p:nvPr/>
        </p:nvSpPr>
        <p:spPr>
          <a:xfrm>
            <a:off x="7828359" y="0"/>
            <a:ext cx="514200" cy="8574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1" name="Google Shape;31;p2"/>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120" name="Shape 120"/>
        <p:cNvGrpSpPr/>
        <p:nvPr/>
      </p:nvGrpSpPr>
      <p:grpSpPr>
        <a:xfrm>
          <a:off x="0" y="0"/>
          <a:ext cx="0" cy="0"/>
          <a:chOff x="0" y="0"/>
          <a:chExt cx="0" cy="0"/>
        </a:xfrm>
      </p:grpSpPr>
      <p:grpSp>
        <p:nvGrpSpPr>
          <p:cNvPr id="121" name="Google Shape;121;p11"/>
          <p:cNvGrpSpPr/>
          <p:nvPr/>
        </p:nvGrpSpPr>
        <p:grpSpPr>
          <a:xfrm>
            <a:off x="0" y="0"/>
            <a:ext cx="9144009" cy="5143500"/>
            <a:chOff x="0" y="0"/>
            <a:chExt cx="12192011" cy="6858000"/>
          </a:xfrm>
        </p:grpSpPr>
        <p:sp>
          <p:nvSpPr>
            <p:cNvPr id="122" name="Google Shape;122;p1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3" name="Google Shape;123;p1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4" name="Google Shape;124;p1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5" name="Google Shape;125;p1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6" name="Google Shape;126;p1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7" name="Google Shape;127;p1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8" name="Google Shape;128;p11"/>
            <p:cNvSpPr/>
            <p:nvPr/>
          </p:nvSpPr>
          <p:spPr>
            <a:xfrm rot="10371520">
              <a:off x="263754" y="4438261"/>
              <a:ext cx="3299420" cy="440920"/>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9" name="Google Shape;129;p11"/>
            <p:cNvSpPr/>
            <p:nvPr/>
          </p:nvSpPr>
          <p:spPr>
            <a:xfrm rot="10800000">
              <a:off x="459506" y="321130"/>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0" name="Google Shape;130;p11"/>
            <p:cNvSpPr/>
            <p:nvPr/>
          </p:nvSpPr>
          <p:spPr>
            <a:xfrm>
              <a:off x="0" y="1587"/>
              <a:ext cx="12192011"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1" name="Google Shape;131;p11"/>
          <p:cNvSpPr txBox="1"/>
          <p:nvPr>
            <p:ph type="title"/>
          </p:nvPr>
        </p:nvSpPr>
        <p:spPr>
          <a:xfrm>
            <a:off x="866216" y="3727445"/>
            <a:ext cx="6619200" cy="425100"/>
          </a:xfrm>
          <a:prstGeom prst="rect">
            <a:avLst/>
          </a:prstGeom>
          <a:noFill/>
          <a:ln>
            <a:noFill/>
          </a:ln>
        </p:spPr>
        <p:txBody>
          <a:bodyPr anchorCtr="0" anchor="b" bIns="34275" lIns="68575" spcFirstLastPara="1" rIns="68575" wrap="square" tIns="34275"/>
          <a:lstStyle>
            <a:lvl1pPr lvl="0" algn="l">
              <a:spcBef>
                <a:spcPts val="0"/>
              </a:spcBef>
              <a:spcAft>
                <a:spcPts val="0"/>
              </a:spcAft>
              <a:buClr>
                <a:schemeClr val="lt2"/>
              </a:buClr>
              <a:buSzPts val="1800"/>
              <a:buFont typeface="Century Gothic"/>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2" name="Google Shape;132;p11"/>
          <p:cNvSpPr/>
          <p:nvPr>
            <p:ph idx="2" type="pic"/>
          </p:nvPr>
        </p:nvSpPr>
        <p:spPr>
          <a:xfrm>
            <a:off x="866216" y="514350"/>
            <a:ext cx="6619200" cy="25719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34275" lIns="68575" spcFirstLastPara="1" rIns="68575" wrap="square" tIns="34275"/>
          <a:lstStyle>
            <a:lvl1pPr lvl="0" marR="0" rtl="0" algn="ctr">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1pPr>
            <a:lvl2pPr lvl="1"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2pPr>
            <a:lvl3pPr lvl="2"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3pPr>
            <a:lvl4pPr lvl="3"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4pPr>
            <a:lvl5pPr lvl="4"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5pPr>
            <a:lvl6pPr lvl="5"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6pPr>
            <a:lvl7pPr lvl="6"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7pPr>
            <a:lvl8pPr lvl="7"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8pPr>
            <a:lvl9pPr lvl="8"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9pPr>
          </a:lstStyle>
          <a:p/>
        </p:txBody>
      </p:sp>
      <p:sp>
        <p:nvSpPr>
          <p:cNvPr id="133" name="Google Shape;133;p11"/>
          <p:cNvSpPr txBox="1"/>
          <p:nvPr>
            <p:ph idx="1" type="body"/>
          </p:nvPr>
        </p:nvSpPr>
        <p:spPr>
          <a:xfrm>
            <a:off x="866216" y="4152499"/>
            <a:ext cx="6619200" cy="370200"/>
          </a:xfrm>
          <a:prstGeom prst="rect">
            <a:avLst/>
          </a:prstGeom>
          <a:noFill/>
          <a:ln>
            <a:noFill/>
          </a:ln>
        </p:spPr>
        <p:txBody>
          <a:bodyPr anchorCtr="0" anchor="t" bIns="34275" lIns="68575" spcFirstLastPara="1" rIns="68575" wrap="square" tIns="34275"/>
          <a:lstStyle>
            <a:lvl1pPr indent="-228600" lvl="0" marL="457200" algn="l">
              <a:spcBef>
                <a:spcPts val="800"/>
              </a:spcBef>
              <a:spcAft>
                <a:spcPts val="0"/>
              </a:spcAft>
              <a:buSzPts val="700"/>
              <a:buNone/>
              <a:defRPr sz="900">
                <a:solidFill>
                  <a:srgbClr val="EE52A4"/>
                </a:solidFill>
              </a:defRPr>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34" name="Google Shape;134;p11"/>
          <p:cNvSpPr txBox="1"/>
          <p:nvPr>
            <p:ph idx="10" type="dt"/>
          </p:nvPr>
        </p:nvSpPr>
        <p:spPr>
          <a:xfrm>
            <a:off x="7989828" y="4793878"/>
            <a:ext cx="742800" cy="228600"/>
          </a:xfrm>
          <a:prstGeom prst="rect">
            <a:avLst/>
          </a:prstGeom>
          <a:noFill/>
          <a:ln>
            <a:noFill/>
          </a:ln>
        </p:spPr>
        <p:txBody>
          <a:bodyPr anchorCtr="0" anchor="ctr" bIns="34275" lIns="68575" spcFirstLastPara="1" rIns="68575" wrap="square" tIns="34275"/>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5" name="Google Shape;135;p11"/>
          <p:cNvSpPr txBox="1"/>
          <p:nvPr>
            <p:ph idx="11" type="ftr"/>
          </p:nvPr>
        </p:nvSpPr>
        <p:spPr>
          <a:xfrm>
            <a:off x="420833" y="4793878"/>
            <a:ext cx="2894700" cy="22860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6" name="Google Shape;136;p11"/>
          <p:cNvSpPr/>
          <p:nvPr/>
        </p:nvSpPr>
        <p:spPr>
          <a:xfrm>
            <a:off x="7828359" y="0"/>
            <a:ext cx="514200" cy="8574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7" name="Google Shape;137;p11"/>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showMasterSp="0">
  <p:cSld name="Title and Caption">
    <p:spTree>
      <p:nvGrpSpPr>
        <p:cNvPr id="138" name="Shape 138"/>
        <p:cNvGrpSpPr/>
        <p:nvPr/>
      </p:nvGrpSpPr>
      <p:grpSpPr>
        <a:xfrm>
          <a:off x="0" y="0"/>
          <a:ext cx="0" cy="0"/>
          <a:chOff x="0" y="0"/>
          <a:chExt cx="0" cy="0"/>
        </a:xfrm>
      </p:grpSpPr>
      <p:grpSp>
        <p:nvGrpSpPr>
          <p:cNvPr id="139" name="Google Shape;139;p12"/>
          <p:cNvGrpSpPr/>
          <p:nvPr/>
        </p:nvGrpSpPr>
        <p:grpSpPr>
          <a:xfrm>
            <a:off x="0" y="0"/>
            <a:ext cx="9144009" cy="5143500"/>
            <a:chOff x="0" y="0"/>
            <a:chExt cx="12192011" cy="6858000"/>
          </a:xfrm>
        </p:grpSpPr>
        <p:sp>
          <p:nvSpPr>
            <p:cNvPr id="140" name="Google Shape;140;p1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1" name="Google Shape;141;p12"/>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2" name="Google Shape;142;p1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3" name="Google Shape;143;p1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4" name="Google Shape;144;p12"/>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5" name="Google Shape;145;p1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6" name="Google Shape;146;p12"/>
            <p:cNvSpPr/>
            <p:nvPr/>
          </p:nvSpPr>
          <p:spPr>
            <a:xfrm rot="-589939">
              <a:off x="8490949" y="2714870"/>
              <a:ext cx="3299413" cy="440920"/>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7" name="Google Shape;147;p12"/>
            <p:cNvSpPr/>
            <p:nvPr/>
          </p:nvSpPr>
          <p:spPr>
            <a:xfrm>
              <a:off x="455612" y="2801319"/>
              <a:ext cx="11277600" cy="3602637"/>
            </a:xfrm>
            <a:custGeom>
              <a:rect b="b" l="l" r="r" t="t"/>
              <a:pathLst>
                <a:path extrusionOk="0" h="7946" w="1000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48" name="Google Shape;148;p12"/>
            <p:cNvSpPr/>
            <p:nvPr/>
          </p:nvSpPr>
          <p:spPr>
            <a:xfrm>
              <a:off x="0" y="1587"/>
              <a:ext cx="12192011"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9" name="Google Shape;149;p12"/>
          <p:cNvSpPr txBox="1"/>
          <p:nvPr>
            <p:ph type="title"/>
          </p:nvPr>
        </p:nvSpPr>
        <p:spPr>
          <a:xfrm>
            <a:off x="861599" y="797563"/>
            <a:ext cx="6624000" cy="1029600"/>
          </a:xfrm>
          <a:prstGeom prst="rect">
            <a:avLst/>
          </a:prstGeom>
          <a:noFill/>
          <a:ln>
            <a:noFill/>
          </a:ln>
        </p:spPr>
        <p:txBody>
          <a:bodyPr anchorCtr="0" anchor="ctr" bIns="34275" lIns="68575" spcFirstLastPara="1" rIns="68575" wrap="square" tIns="34275"/>
          <a:lstStyle>
            <a:lvl1pPr lvl="0" algn="l">
              <a:spcBef>
                <a:spcPts val="0"/>
              </a:spcBef>
              <a:spcAft>
                <a:spcPts val="0"/>
              </a:spcAft>
              <a:buClr>
                <a:schemeClr val="lt2"/>
              </a:buClr>
              <a:buSzPts val="3000"/>
              <a:buFont typeface="Century Gothic"/>
              <a:buNone/>
              <a:defRPr sz="30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0" name="Google Shape;150;p12"/>
          <p:cNvSpPr txBox="1"/>
          <p:nvPr>
            <p:ph idx="1" type="body"/>
          </p:nvPr>
        </p:nvSpPr>
        <p:spPr>
          <a:xfrm>
            <a:off x="866216" y="2657475"/>
            <a:ext cx="6619200" cy="1857300"/>
          </a:xfrm>
          <a:prstGeom prst="rect">
            <a:avLst/>
          </a:prstGeom>
          <a:noFill/>
          <a:ln>
            <a:noFill/>
          </a:ln>
        </p:spPr>
        <p:txBody>
          <a:bodyPr anchorCtr="0" anchor="ctr" bIns="34275" lIns="68575" spcFirstLastPara="1" rIns="68575" wrap="square" tIns="34275"/>
          <a:lstStyle>
            <a:lvl1pPr indent="-228600" lvl="0" marL="457200" algn="l">
              <a:spcBef>
                <a:spcPts val="800"/>
              </a:spcBef>
              <a:spcAft>
                <a:spcPts val="0"/>
              </a:spcAft>
              <a:buSzPts val="1100"/>
              <a:buNone/>
              <a:defRPr sz="14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51" name="Google Shape;151;p12"/>
          <p:cNvSpPr txBox="1"/>
          <p:nvPr>
            <p:ph idx="10" type="dt"/>
          </p:nvPr>
        </p:nvSpPr>
        <p:spPr>
          <a:xfrm>
            <a:off x="7989828" y="4793878"/>
            <a:ext cx="742800" cy="228600"/>
          </a:xfrm>
          <a:prstGeom prst="rect">
            <a:avLst/>
          </a:prstGeom>
          <a:noFill/>
          <a:ln>
            <a:noFill/>
          </a:ln>
        </p:spPr>
        <p:txBody>
          <a:bodyPr anchorCtr="0" anchor="ctr" bIns="34275" lIns="68575" spcFirstLastPara="1" rIns="68575" wrap="square" tIns="34275"/>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2" name="Google Shape;152;p12"/>
          <p:cNvSpPr txBox="1"/>
          <p:nvPr>
            <p:ph idx="11" type="ftr"/>
          </p:nvPr>
        </p:nvSpPr>
        <p:spPr>
          <a:xfrm>
            <a:off x="420833" y="4793878"/>
            <a:ext cx="2894700" cy="22860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3" name="Google Shape;153;p12"/>
          <p:cNvSpPr/>
          <p:nvPr/>
        </p:nvSpPr>
        <p:spPr>
          <a:xfrm>
            <a:off x="7828359" y="0"/>
            <a:ext cx="514200" cy="8574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4" name="Google Shape;154;p12"/>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showMasterSp="0">
  <p:cSld name="Quote with Caption">
    <p:spTree>
      <p:nvGrpSpPr>
        <p:cNvPr id="155" name="Shape 155"/>
        <p:cNvGrpSpPr/>
        <p:nvPr/>
      </p:nvGrpSpPr>
      <p:grpSpPr>
        <a:xfrm>
          <a:off x="0" y="0"/>
          <a:ext cx="0" cy="0"/>
          <a:chOff x="0" y="0"/>
          <a:chExt cx="0" cy="0"/>
        </a:xfrm>
      </p:grpSpPr>
      <p:grpSp>
        <p:nvGrpSpPr>
          <p:cNvPr id="156" name="Google Shape;156;p13"/>
          <p:cNvGrpSpPr/>
          <p:nvPr/>
        </p:nvGrpSpPr>
        <p:grpSpPr>
          <a:xfrm>
            <a:off x="0" y="0"/>
            <a:ext cx="9144009" cy="5143500"/>
            <a:chOff x="0" y="0"/>
            <a:chExt cx="12192011" cy="6858000"/>
          </a:xfrm>
        </p:grpSpPr>
        <p:sp>
          <p:nvSpPr>
            <p:cNvPr id="157" name="Google Shape;157;p1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8" name="Google Shape;158;p1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9" name="Google Shape;159;p1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0" name="Google Shape;160;p1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1" name="Google Shape;161;p1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2" name="Google Shape;162;p1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3" name="Google Shape;163;p13"/>
            <p:cNvSpPr/>
            <p:nvPr/>
          </p:nvSpPr>
          <p:spPr>
            <a:xfrm rot="-589939">
              <a:off x="8490949" y="4185114"/>
              <a:ext cx="3299413" cy="440920"/>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4" name="Google Shape;164;p13"/>
            <p:cNvSpPr/>
            <p:nvPr/>
          </p:nvSpPr>
          <p:spPr>
            <a:xfrm>
              <a:off x="455612" y="4241801"/>
              <a:ext cx="11277600" cy="2337160"/>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65" name="Google Shape;165;p13"/>
            <p:cNvSpPr/>
            <p:nvPr/>
          </p:nvSpPr>
          <p:spPr>
            <a:xfrm>
              <a:off x="0" y="1587"/>
              <a:ext cx="12192011"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6" name="Google Shape;166;p13"/>
          <p:cNvSpPr txBox="1"/>
          <p:nvPr/>
        </p:nvSpPr>
        <p:spPr>
          <a:xfrm>
            <a:off x="661175" y="455502"/>
            <a:ext cx="601500" cy="11772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b="0" i="0" lang="en" sz="7200" u="none" cap="none" strike="noStrike">
                <a:solidFill>
                  <a:srgbClr val="EE52A4"/>
                </a:solidFill>
                <a:latin typeface="Arial"/>
                <a:ea typeface="Arial"/>
                <a:cs typeface="Arial"/>
                <a:sym typeface="Arial"/>
              </a:rPr>
              <a:t>“</a:t>
            </a:r>
            <a:endParaRPr sz="1100"/>
          </a:p>
        </p:txBody>
      </p:sp>
      <p:sp>
        <p:nvSpPr>
          <p:cNvPr id="167" name="Google Shape;167;p13"/>
          <p:cNvSpPr txBox="1"/>
          <p:nvPr/>
        </p:nvSpPr>
        <p:spPr>
          <a:xfrm>
            <a:off x="7413343" y="1960340"/>
            <a:ext cx="489600" cy="11772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b="0" i="0" lang="en" sz="7200" u="none" cap="none" strike="noStrike">
                <a:solidFill>
                  <a:srgbClr val="EE52A4"/>
                </a:solidFill>
                <a:latin typeface="Arial"/>
                <a:ea typeface="Arial"/>
                <a:cs typeface="Arial"/>
                <a:sym typeface="Arial"/>
              </a:rPr>
              <a:t>”</a:t>
            </a:r>
            <a:endParaRPr sz="1100"/>
          </a:p>
        </p:txBody>
      </p:sp>
      <p:sp>
        <p:nvSpPr>
          <p:cNvPr id="168" name="Google Shape;168;p13"/>
          <p:cNvSpPr txBox="1"/>
          <p:nvPr>
            <p:ph type="title"/>
          </p:nvPr>
        </p:nvSpPr>
        <p:spPr>
          <a:xfrm>
            <a:off x="1186409" y="736600"/>
            <a:ext cx="6340500" cy="2022600"/>
          </a:xfrm>
          <a:prstGeom prst="rect">
            <a:avLst/>
          </a:prstGeom>
          <a:noFill/>
          <a:ln>
            <a:noFill/>
          </a:ln>
        </p:spPr>
        <p:txBody>
          <a:bodyPr anchorCtr="0" anchor="ctr" bIns="34275" lIns="68575" spcFirstLastPara="1" rIns="68575" wrap="square" tIns="34275"/>
          <a:lstStyle>
            <a:lvl1pPr lvl="0" algn="l">
              <a:spcBef>
                <a:spcPts val="0"/>
              </a:spcBef>
              <a:spcAft>
                <a:spcPts val="0"/>
              </a:spcAft>
              <a:buClr>
                <a:schemeClr val="lt2"/>
              </a:buClr>
              <a:buSzPts val="3000"/>
              <a:buFont typeface="Century Gothic"/>
              <a:buNone/>
              <a:defRPr sz="30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9" name="Google Shape;169;p13"/>
          <p:cNvSpPr txBox="1"/>
          <p:nvPr>
            <p:ph idx="1" type="body"/>
          </p:nvPr>
        </p:nvSpPr>
        <p:spPr>
          <a:xfrm>
            <a:off x="1459459" y="2759075"/>
            <a:ext cx="5798400" cy="256500"/>
          </a:xfrm>
          <a:prstGeom prst="rect">
            <a:avLst/>
          </a:prstGeom>
          <a:noFill/>
          <a:ln>
            <a:noFill/>
          </a:ln>
        </p:spPr>
        <p:txBody>
          <a:bodyPr anchorCtr="0" anchor="t" bIns="34275" lIns="68575" spcFirstLastPara="1" rIns="68575" wrap="square" tIns="34275"/>
          <a:lstStyle>
            <a:lvl1pPr indent="-228600" lvl="0" marL="457200" algn="l">
              <a:spcBef>
                <a:spcPts val="800"/>
              </a:spcBef>
              <a:spcAft>
                <a:spcPts val="0"/>
              </a:spcAft>
              <a:buSzPts val="800"/>
              <a:buNone/>
              <a:defRPr b="0" i="0" sz="1100" cap="small">
                <a:solidFill>
                  <a:srgbClr val="EE52A4"/>
                </a:solidFill>
                <a:latin typeface="Century Gothic"/>
                <a:ea typeface="Century Gothic"/>
                <a:cs typeface="Century Gothic"/>
                <a:sym typeface="Century Gothic"/>
              </a:defRPr>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70" name="Google Shape;170;p13"/>
          <p:cNvSpPr txBox="1"/>
          <p:nvPr>
            <p:ph idx="2" type="body"/>
          </p:nvPr>
        </p:nvSpPr>
        <p:spPr>
          <a:xfrm>
            <a:off x="866216" y="3771899"/>
            <a:ext cx="6933600" cy="748500"/>
          </a:xfrm>
          <a:prstGeom prst="rect">
            <a:avLst/>
          </a:prstGeom>
          <a:noFill/>
          <a:ln>
            <a:noFill/>
          </a:ln>
        </p:spPr>
        <p:txBody>
          <a:bodyPr anchorCtr="0" anchor="ctr" bIns="34275" lIns="68575" spcFirstLastPara="1" rIns="68575" wrap="square" tIns="34275"/>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71" name="Google Shape;171;p13"/>
          <p:cNvSpPr txBox="1"/>
          <p:nvPr>
            <p:ph idx="10" type="dt"/>
          </p:nvPr>
        </p:nvSpPr>
        <p:spPr>
          <a:xfrm>
            <a:off x="7989828" y="4793878"/>
            <a:ext cx="742800" cy="228600"/>
          </a:xfrm>
          <a:prstGeom prst="rect">
            <a:avLst/>
          </a:prstGeom>
          <a:noFill/>
          <a:ln>
            <a:noFill/>
          </a:ln>
        </p:spPr>
        <p:txBody>
          <a:bodyPr anchorCtr="0" anchor="ctr" bIns="34275" lIns="68575" spcFirstLastPara="1" rIns="68575" wrap="square" tIns="34275"/>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2" name="Google Shape;172;p13"/>
          <p:cNvSpPr txBox="1"/>
          <p:nvPr>
            <p:ph idx="11" type="ftr"/>
          </p:nvPr>
        </p:nvSpPr>
        <p:spPr>
          <a:xfrm>
            <a:off x="420833" y="4793878"/>
            <a:ext cx="2894700" cy="22860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3" name="Google Shape;173;p13"/>
          <p:cNvSpPr/>
          <p:nvPr/>
        </p:nvSpPr>
        <p:spPr>
          <a:xfrm>
            <a:off x="7828359" y="0"/>
            <a:ext cx="514200" cy="8574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4" name="Google Shape;174;p13"/>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showMasterSp="0">
  <p:cSld name="Name Card">
    <p:spTree>
      <p:nvGrpSpPr>
        <p:cNvPr id="175" name="Shape 175"/>
        <p:cNvGrpSpPr/>
        <p:nvPr/>
      </p:nvGrpSpPr>
      <p:grpSpPr>
        <a:xfrm>
          <a:off x="0" y="0"/>
          <a:ext cx="0" cy="0"/>
          <a:chOff x="0" y="0"/>
          <a:chExt cx="0" cy="0"/>
        </a:xfrm>
      </p:grpSpPr>
      <p:grpSp>
        <p:nvGrpSpPr>
          <p:cNvPr id="176" name="Google Shape;176;p14"/>
          <p:cNvGrpSpPr/>
          <p:nvPr/>
        </p:nvGrpSpPr>
        <p:grpSpPr>
          <a:xfrm>
            <a:off x="0" y="0"/>
            <a:ext cx="9144009" cy="5143500"/>
            <a:chOff x="0" y="0"/>
            <a:chExt cx="12192011" cy="6858000"/>
          </a:xfrm>
        </p:grpSpPr>
        <p:sp>
          <p:nvSpPr>
            <p:cNvPr id="177" name="Google Shape;177;p1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8" name="Google Shape;178;p1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9" name="Google Shape;179;p1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0" name="Google Shape;180;p1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1" name="Google Shape;181;p1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2" name="Google Shape;182;p1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3" name="Google Shape;183;p14"/>
            <p:cNvSpPr/>
            <p:nvPr/>
          </p:nvSpPr>
          <p:spPr>
            <a:xfrm rot="-589939">
              <a:off x="8490949" y="4193580"/>
              <a:ext cx="3299413" cy="440920"/>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4" name="Google Shape;184;p14"/>
            <p:cNvSpPr/>
            <p:nvPr/>
          </p:nvSpPr>
          <p:spPr>
            <a:xfrm>
              <a:off x="455612" y="4241801"/>
              <a:ext cx="11277600" cy="2337160"/>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85" name="Google Shape;185;p14"/>
            <p:cNvSpPr/>
            <p:nvPr/>
          </p:nvSpPr>
          <p:spPr>
            <a:xfrm>
              <a:off x="0" y="1587"/>
              <a:ext cx="12192011"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86" name="Google Shape;186;p14"/>
          <p:cNvSpPr txBox="1"/>
          <p:nvPr>
            <p:ph type="title"/>
          </p:nvPr>
        </p:nvSpPr>
        <p:spPr>
          <a:xfrm>
            <a:off x="866216" y="1778000"/>
            <a:ext cx="6619200" cy="1366800"/>
          </a:xfrm>
          <a:prstGeom prst="rect">
            <a:avLst/>
          </a:prstGeom>
          <a:noFill/>
          <a:ln>
            <a:noFill/>
          </a:ln>
        </p:spPr>
        <p:txBody>
          <a:bodyPr anchorCtr="0" anchor="b" bIns="34275" lIns="68575" spcFirstLastPara="1" rIns="68575" wrap="square" tIns="34275"/>
          <a:lstStyle>
            <a:lvl1pPr lvl="0" algn="l">
              <a:spcBef>
                <a:spcPts val="0"/>
              </a:spcBef>
              <a:spcAft>
                <a:spcPts val="0"/>
              </a:spcAft>
              <a:buClr>
                <a:schemeClr val="lt2"/>
              </a:buClr>
              <a:buSzPts val="3000"/>
              <a:buFont typeface="Century Gothic"/>
              <a:buNone/>
              <a:defRPr b="0"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7" name="Google Shape;187;p14"/>
          <p:cNvSpPr txBox="1"/>
          <p:nvPr>
            <p:ph idx="1" type="body"/>
          </p:nvPr>
        </p:nvSpPr>
        <p:spPr>
          <a:xfrm>
            <a:off x="866216" y="3768725"/>
            <a:ext cx="6619200" cy="645300"/>
          </a:xfrm>
          <a:prstGeom prst="rect">
            <a:avLst/>
          </a:prstGeom>
          <a:noFill/>
          <a:ln>
            <a:noFill/>
          </a:ln>
        </p:spPr>
        <p:txBody>
          <a:bodyPr anchorCtr="0" anchor="t" bIns="34275" lIns="68575" spcFirstLastPara="1" rIns="68575" wrap="square" tIns="34275"/>
          <a:lstStyle>
            <a:lvl1pPr indent="-228600" lvl="0" marL="457200" algn="l">
              <a:spcBef>
                <a:spcPts val="800"/>
              </a:spcBef>
              <a:spcAft>
                <a:spcPts val="0"/>
              </a:spcAft>
              <a:buSzPts val="1200"/>
              <a:buNone/>
              <a:defRPr sz="1500" cap="none">
                <a:solidFill>
                  <a:srgbClr val="EE52A4"/>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188" name="Google Shape;188;p14"/>
          <p:cNvSpPr txBox="1"/>
          <p:nvPr>
            <p:ph idx="10" type="dt"/>
          </p:nvPr>
        </p:nvSpPr>
        <p:spPr>
          <a:xfrm>
            <a:off x="7989828" y="4793878"/>
            <a:ext cx="742800" cy="228600"/>
          </a:xfrm>
          <a:prstGeom prst="rect">
            <a:avLst/>
          </a:prstGeom>
          <a:noFill/>
          <a:ln>
            <a:noFill/>
          </a:ln>
        </p:spPr>
        <p:txBody>
          <a:bodyPr anchorCtr="0" anchor="ctr" bIns="34275" lIns="68575" spcFirstLastPara="1" rIns="68575" wrap="square" tIns="34275"/>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9" name="Google Shape;189;p14"/>
          <p:cNvSpPr txBox="1"/>
          <p:nvPr>
            <p:ph idx="11" type="ftr"/>
          </p:nvPr>
        </p:nvSpPr>
        <p:spPr>
          <a:xfrm>
            <a:off x="420833" y="4793878"/>
            <a:ext cx="2894700" cy="22860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0" name="Google Shape;190;p14"/>
          <p:cNvSpPr/>
          <p:nvPr/>
        </p:nvSpPr>
        <p:spPr>
          <a:xfrm>
            <a:off x="7828359" y="0"/>
            <a:ext cx="514200" cy="8574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1" name="Google Shape;191;p14"/>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92" name="Shape 192"/>
        <p:cNvGrpSpPr/>
        <p:nvPr/>
      </p:nvGrpSpPr>
      <p:grpSpPr>
        <a:xfrm>
          <a:off x="0" y="0"/>
          <a:ext cx="0" cy="0"/>
          <a:chOff x="0" y="0"/>
          <a:chExt cx="0" cy="0"/>
        </a:xfrm>
      </p:grpSpPr>
      <p:sp>
        <p:nvSpPr>
          <p:cNvPr id="193" name="Google Shape;193;p15"/>
          <p:cNvSpPr txBox="1"/>
          <p:nvPr>
            <p:ph type="title"/>
          </p:nvPr>
        </p:nvSpPr>
        <p:spPr>
          <a:xfrm>
            <a:off x="866216" y="730251"/>
            <a:ext cx="6619200" cy="530100"/>
          </a:xfrm>
          <a:prstGeom prst="rect">
            <a:avLst/>
          </a:prstGeom>
          <a:noFill/>
          <a:ln>
            <a:noFill/>
          </a:ln>
        </p:spPr>
        <p:txBody>
          <a:bodyPr anchorCtr="0" anchor="ctr" bIns="34275" lIns="68575" spcFirstLastPara="1" rIns="68575" wrap="square" tIns="34275"/>
          <a:lstStyle>
            <a:lvl1pPr lvl="0" algn="l">
              <a:spcBef>
                <a:spcPts val="0"/>
              </a:spcBef>
              <a:spcAft>
                <a:spcPts val="0"/>
              </a:spcAft>
              <a:buClr>
                <a:schemeClr val="lt2"/>
              </a:buClr>
              <a:buSzPts val="2700"/>
              <a:buFont typeface="Century Gothic"/>
              <a:buNone/>
              <a:defRPr sz="2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4" name="Google Shape;194;p15"/>
          <p:cNvSpPr txBox="1"/>
          <p:nvPr>
            <p:ph idx="1" type="body"/>
          </p:nvPr>
        </p:nvSpPr>
        <p:spPr>
          <a:xfrm>
            <a:off x="866216" y="1952626"/>
            <a:ext cx="2356500" cy="432300"/>
          </a:xfrm>
          <a:prstGeom prst="rect">
            <a:avLst/>
          </a:prstGeom>
          <a:noFill/>
          <a:ln>
            <a:noFill/>
          </a:ln>
        </p:spPr>
        <p:txBody>
          <a:bodyPr anchorCtr="0" anchor="b" bIns="34275" lIns="68575" spcFirstLastPara="1" rIns="68575" wrap="square" tIns="34275"/>
          <a:lstStyle>
            <a:lvl1pPr indent="-228600" lvl="0" marL="457200" algn="l">
              <a:spcBef>
                <a:spcPts val="800"/>
              </a:spcBef>
              <a:spcAft>
                <a:spcPts val="0"/>
              </a:spcAft>
              <a:buSzPts val="1400"/>
              <a:buNone/>
              <a:defRPr b="0" sz="1800">
                <a:solidFill>
                  <a:srgbClr val="EE52A4"/>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195" name="Google Shape;195;p15"/>
          <p:cNvSpPr txBox="1"/>
          <p:nvPr>
            <p:ph idx="2" type="body"/>
          </p:nvPr>
        </p:nvSpPr>
        <p:spPr>
          <a:xfrm>
            <a:off x="866215" y="2384823"/>
            <a:ext cx="2356500" cy="2135400"/>
          </a:xfrm>
          <a:prstGeom prst="rect">
            <a:avLst/>
          </a:prstGeom>
          <a:noFill/>
          <a:ln>
            <a:noFill/>
          </a:ln>
        </p:spPr>
        <p:txBody>
          <a:bodyPr anchorCtr="0" anchor="t" bIns="34275" lIns="68575" spcFirstLastPara="1" rIns="68575" wrap="square" tIns="34275"/>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96" name="Google Shape;196;p15"/>
          <p:cNvSpPr txBox="1"/>
          <p:nvPr>
            <p:ph idx="3" type="body"/>
          </p:nvPr>
        </p:nvSpPr>
        <p:spPr>
          <a:xfrm>
            <a:off x="3384541" y="1952625"/>
            <a:ext cx="2360400" cy="432300"/>
          </a:xfrm>
          <a:prstGeom prst="rect">
            <a:avLst/>
          </a:prstGeom>
          <a:noFill/>
          <a:ln>
            <a:noFill/>
          </a:ln>
        </p:spPr>
        <p:txBody>
          <a:bodyPr anchorCtr="0" anchor="b" bIns="34275" lIns="68575" spcFirstLastPara="1" rIns="68575" wrap="square" tIns="34275"/>
          <a:lstStyle>
            <a:lvl1pPr indent="-228600" lvl="0" marL="457200" algn="l">
              <a:spcBef>
                <a:spcPts val="800"/>
              </a:spcBef>
              <a:spcAft>
                <a:spcPts val="0"/>
              </a:spcAft>
              <a:buSzPts val="1400"/>
              <a:buNone/>
              <a:defRPr b="0" sz="1800">
                <a:solidFill>
                  <a:srgbClr val="EE52A4"/>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197" name="Google Shape;197;p15"/>
          <p:cNvSpPr txBox="1"/>
          <p:nvPr>
            <p:ph idx="4" type="body"/>
          </p:nvPr>
        </p:nvSpPr>
        <p:spPr>
          <a:xfrm>
            <a:off x="3384541" y="2384822"/>
            <a:ext cx="2360400" cy="2135400"/>
          </a:xfrm>
          <a:prstGeom prst="rect">
            <a:avLst/>
          </a:prstGeom>
          <a:noFill/>
          <a:ln>
            <a:noFill/>
          </a:ln>
        </p:spPr>
        <p:txBody>
          <a:bodyPr anchorCtr="0" anchor="t" bIns="34275" lIns="68575" spcFirstLastPara="1" rIns="68575" wrap="square" tIns="34275"/>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98" name="Google Shape;198;p15"/>
          <p:cNvSpPr txBox="1"/>
          <p:nvPr>
            <p:ph idx="5" type="body"/>
          </p:nvPr>
        </p:nvSpPr>
        <p:spPr>
          <a:xfrm>
            <a:off x="5916101" y="1952626"/>
            <a:ext cx="2359200" cy="432300"/>
          </a:xfrm>
          <a:prstGeom prst="rect">
            <a:avLst/>
          </a:prstGeom>
          <a:noFill/>
          <a:ln>
            <a:noFill/>
          </a:ln>
        </p:spPr>
        <p:txBody>
          <a:bodyPr anchorCtr="0" anchor="b" bIns="34275" lIns="68575" spcFirstLastPara="1" rIns="68575" wrap="square" tIns="34275"/>
          <a:lstStyle>
            <a:lvl1pPr indent="-228600" lvl="0" marL="457200" algn="l">
              <a:spcBef>
                <a:spcPts val="800"/>
              </a:spcBef>
              <a:spcAft>
                <a:spcPts val="0"/>
              </a:spcAft>
              <a:buSzPts val="1400"/>
              <a:buNone/>
              <a:defRPr b="0" sz="1800">
                <a:solidFill>
                  <a:srgbClr val="EE52A4"/>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199" name="Google Shape;199;p15"/>
          <p:cNvSpPr txBox="1"/>
          <p:nvPr>
            <p:ph idx="6" type="body"/>
          </p:nvPr>
        </p:nvSpPr>
        <p:spPr>
          <a:xfrm>
            <a:off x="5916247" y="2384821"/>
            <a:ext cx="2359200" cy="2135400"/>
          </a:xfrm>
          <a:prstGeom prst="rect">
            <a:avLst/>
          </a:prstGeom>
          <a:noFill/>
          <a:ln>
            <a:noFill/>
          </a:ln>
        </p:spPr>
        <p:txBody>
          <a:bodyPr anchorCtr="0" anchor="t" bIns="34275" lIns="68575" spcFirstLastPara="1" rIns="68575" wrap="square" tIns="34275"/>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cxnSp>
        <p:nvCxnSpPr>
          <p:cNvPr id="200" name="Google Shape;200;p15"/>
          <p:cNvCxnSpPr/>
          <p:nvPr/>
        </p:nvCxnSpPr>
        <p:spPr>
          <a:xfrm>
            <a:off x="3302978" y="1927225"/>
            <a:ext cx="0" cy="26193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01" name="Google Shape;201;p15"/>
          <p:cNvCxnSpPr/>
          <p:nvPr/>
        </p:nvCxnSpPr>
        <p:spPr>
          <a:xfrm>
            <a:off x="5829301" y="1927225"/>
            <a:ext cx="0" cy="2619300"/>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02" name="Google Shape;202;p15"/>
          <p:cNvSpPr txBox="1"/>
          <p:nvPr>
            <p:ph idx="10" type="dt"/>
          </p:nvPr>
        </p:nvSpPr>
        <p:spPr>
          <a:xfrm>
            <a:off x="7989828" y="4793878"/>
            <a:ext cx="742800" cy="228600"/>
          </a:xfrm>
          <a:prstGeom prst="rect">
            <a:avLst/>
          </a:prstGeom>
          <a:noFill/>
          <a:ln>
            <a:noFill/>
          </a:ln>
        </p:spPr>
        <p:txBody>
          <a:bodyPr anchorCtr="0" anchor="ctr" bIns="34275" lIns="68575" spcFirstLastPara="1" rIns="68575" wrap="square" tIns="34275"/>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3" name="Google Shape;203;p15"/>
          <p:cNvSpPr txBox="1"/>
          <p:nvPr>
            <p:ph idx="11" type="ftr"/>
          </p:nvPr>
        </p:nvSpPr>
        <p:spPr>
          <a:xfrm>
            <a:off x="420833" y="4793878"/>
            <a:ext cx="2894700" cy="22860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4" name="Google Shape;204;p15"/>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205" name="Shape 205"/>
        <p:cNvGrpSpPr/>
        <p:nvPr/>
      </p:nvGrpSpPr>
      <p:grpSpPr>
        <a:xfrm>
          <a:off x="0" y="0"/>
          <a:ext cx="0" cy="0"/>
          <a:chOff x="0" y="0"/>
          <a:chExt cx="0" cy="0"/>
        </a:xfrm>
      </p:grpSpPr>
      <p:sp>
        <p:nvSpPr>
          <p:cNvPr id="206" name="Google Shape;206;p16"/>
          <p:cNvSpPr txBox="1"/>
          <p:nvPr>
            <p:ph type="title"/>
          </p:nvPr>
        </p:nvSpPr>
        <p:spPr>
          <a:xfrm>
            <a:off x="866216" y="730251"/>
            <a:ext cx="6619200" cy="530100"/>
          </a:xfrm>
          <a:prstGeom prst="rect">
            <a:avLst/>
          </a:prstGeom>
          <a:noFill/>
          <a:ln>
            <a:noFill/>
          </a:ln>
        </p:spPr>
        <p:txBody>
          <a:bodyPr anchorCtr="0" anchor="ctr" bIns="34275" lIns="68575" spcFirstLastPara="1" rIns="68575" wrap="square" tIns="34275"/>
          <a:lstStyle>
            <a:lvl1pPr lvl="0" algn="l">
              <a:spcBef>
                <a:spcPts val="0"/>
              </a:spcBef>
              <a:spcAft>
                <a:spcPts val="0"/>
              </a:spcAft>
              <a:buClr>
                <a:schemeClr val="lt2"/>
              </a:buClr>
              <a:buSzPts val="2700"/>
              <a:buFont typeface="Century Gothic"/>
              <a:buNone/>
              <a:defRPr sz="2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7" name="Google Shape;207;p16"/>
          <p:cNvSpPr txBox="1"/>
          <p:nvPr>
            <p:ph idx="1" type="body"/>
          </p:nvPr>
        </p:nvSpPr>
        <p:spPr>
          <a:xfrm>
            <a:off x="866216" y="3399633"/>
            <a:ext cx="2287800" cy="432300"/>
          </a:xfrm>
          <a:prstGeom prst="rect">
            <a:avLst/>
          </a:prstGeom>
          <a:noFill/>
          <a:ln>
            <a:noFill/>
          </a:ln>
        </p:spPr>
        <p:txBody>
          <a:bodyPr anchorCtr="0" anchor="b" bIns="34275" lIns="68575" spcFirstLastPara="1" rIns="68575" wrap="square" tIns="34275"/>
          <a:lstStyle>
            <a:lvl1pPr indent="-228600" lvl="0" marL="457200" algn="l">
              <a:spcBef>
                <a:spcPts val="800"/>
              </a:spcBef>
              <a:spcAft>
                <a:spcPts val="0"/>
              </a:spcAft>
              <a:buSzPts val="1400"/>
              <a:buNone/>
              <a:defRPr b="0" sz="1800">
                <a:solidFill>
                  <a:srgbClr val="EE52A4"/>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208" name="Google Shape;208;p16"/>
          <p:cNvSpPr/>
          <p:nvPr>
            <p:ph idx="2" type="pic"/>
          </p:nvPr>
        </p:nvSpPr>
        <p:spPr>
          <a:xfrm>
            <a:off x="1000915" y="1952625"/>
            <a:ext cx="2018400" cy="11937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34275" lIns="68575" spcFirstLastPara="1" rIns="68575" wrap="square" tIns="34275"/>
          <a:lstStyle>
            <a:lvl1pPr lvl="0" marR="0" rtl="0" algn="ctr">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1pPr>
            <a:lvl2pPr lvl="1"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2pPr>
            <a:lvl3pPr lvl="2"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3pPr>
            <a:lvl4pPr lvl="3"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4pPr>
            <a:lvl5pPr lvl="4"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5pPr>
            <a:lvl6pPr lvl="5"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6pPr>
            <a:lvl7pPr lvl="6"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7pPr>
            <a:lvl8pPr lvl="7"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8pPr>
            <a:lvl9pPr lvl="8"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9pPr>
          </a:lstStyle>
          <a:p/>
        </p:txBody>
      </p:sp>
      <p:sp>
        <p:nvSpPr>
          <p:cNvPr id="209" name="Google Shape;209;p16"/>
          <p:cNvSpPr txBox="1"/>
          <p:nvPr>
            <p:ph idx="3" type="body"/>
          </p:nvPr>
        </p:nvSpPr>
        <p:spPr>
          <a:xfrm>
            <a:off x="866216" y="3831829"/>
            <a:ext cx="2287800" cy="688500"/>
          </a:xfrm>
          <a:prstGeom prst="rect">
            <a:avLst/>
          </a:prstGeom>
          <a:noFill/>
          <a:ln>
            <a:noFill/>
          </a:ln>
        </p:spPr>
        <p:txBody>
          <a:bodyPr anchorCtr="0" anchor="t" bIns="34275" lIns="68575" spcFirstLastPara="1" rIns="68575" wrap="square" tIns="34275"/>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210" name="Google Shape;210;p16"/>
          <p:cNvSpPr txBox="1"/>
          <p:nvPr>
            <p:ph idx="4" type="body"/>
          </p:nvPr>
        </p:nvSpPr>
        <p:spPr>
          <a:xfrm>
            <a:off x="3426649" y="3399633"/>
            <a:ext cx="2287800" cy="432300"/>
          </a:xfrm>
          <a:prstGeom prst="rect">
            <a:avLst/>
          </a:prstGeom>
          <a:noFill/>
          <a:ln>
            <a:noFill/>
          </a:ln>
        </p:spPr>
        <p:txBody>
          <a:bodyPr anchorCtr="0" anchor="b" bIns="34275" lIns="68575" spcFirstLastPara="1" rIns="68575" wrap="square" tIns="34275"/>
          <a:lstStyle>
            <a:lvl1pPr indent="-228600" lvl="0" marL="457200" algn="l">
              <a:spcBef>
                <a:spcPts val="800"/>
              </a:spcBef>
              <a:spcAft>
                <a:spcPts val="0"/>
              </a:spcAft>
              <a:buSzPts val="1400"/>
              <a:buNone/>
              <a:defRPr b="0" sz="1800">
                <a:solidFill>
                  <a:srgbClr val="EE52A4"/>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211" name="Google Shape;211;p16"/>
          <p:cNvSpPr/>
          <p:nvPr>
            <p:ph idx="5" type="pic"/>
          </p:nvPr>
        </p:nvSpPr>
        <p:spPr>
          <a:xfrm>
            <a:off x="3561347" y="1952625"/>
            <a:ext cx="2018400" cy="11937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34275" lIns="68575" spcFirstLastPara="1" rIns="68575" wrap="square" tIns="34275"/>
          <a:lstStyle>
            <a:lvl1pPr lvl="0" marR="0" rtl="0" algn="ctr">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1pPr>
            <a:lvl2pPr lvl="1"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2pPr>
            <a:lvl3pPr lvl="2"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3pPr>
            <a:lvl4pPr lvl="3"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4pPr>
            <a:lvl5pPr lvl="4"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5pPr>
            <a:lvl6pPr lvl="5"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6pPr>
            <a:lvl7pPr lvl="6"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7pPr>
            <a:lvl8pPr lvl="7"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8pPr>
            <a:lvl9pPr lvl="8"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9pPr>
          </a:lstStyle>
          <a:p/>
        </p:txBody>
      </p:sp>
      <p:sp>
        <p:nvSpPr>
          <p:cNvPr id="212" name="Google Shape;212;p16"/>
          <p:cNvSpPr txBox="1"/>
          <p:nvPr>
            <p:ph idx="6" type="body"/>
          </p:nvPr>
        </p:nvSpPr>
        <p:spPr>
          <a:xfrm>
            <a:off x="3427629" y="3831829"/>
            <a:ext cx="2287800" cy="688500"/>
          </a:xfrm>
          <a:prstGeom prst="rect">
            <a:avLst/>
          </a:prstGeom>
          <a:noFill/>
          <a:ln>
            <a:noFill/>
          </a:ln>
        </p:spPr>
        <p:txBody>
          <a:bodyPr anchorCtr="0" anchor="t" bIns="34275" lIns="68575" spcFirstLastPara="1" rIns="68575" wrap="square" tIns="34275"/>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213" name="Google Shape;213;p16"/>
          <p:cNvSpPr txBox="1"/>
          <p:nvPr>
            <p:ph idx="7" type="body"/>
          </p:nvPr>
        </p:nvSpPr>
        <p:spPr>
          <a:xfrm>
            <a:off x="5987081" y="3399634"/>
            <a:ext cx="2288400" cy="432300"/>
          </a:xfrm>
          <a:prstGeom prst="rect">
            <a:avLst/>
          </a:prstGeom>
          <a:noFill/>
          <a:ln>
            <a:noFill/>
          </a:ln>
        </p:spPr>
        <p:txBody>
          <a:bodyPr anchorCtr="0" anchor="b" bIns="34275" lIns="68575" spcFirstLastPara="1" rIns="68575" wrap="square" tIns="34275"/>
          <a:lstStyle>
            <a:lvl1pPr indent="-228600" lvl="0" marL="457200" algn="l">
              <a:spcBef>
                <a:spcPts val="800"/>
              </a:spcBef>
              <a:spcAft>
                <a:spcPts val="0"/>
              </a:spcAft>
              <a:buSzPts val="1400"/>
              <a:buNone/>
              <a:defRPr b="0" sz="1800">
                <a:solidFill>
                  <a:srgbClr val="EE52A4"/>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214" name="Google Shape;214;p16"/>
          <p:cNvSpPr/>
          <p:nvPr>
            <p:ph idx="8" type="pic"/>
          </p:nvPr>
        </p:nvSpPr>
        <p:spPr>
          <a:xfrm>
            <a:off x="6122273" y="1952625"/>
            <a:ext cx="2018400" cy="11937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34275" lIns="68575" spcFirstLastPara="1" rIns="68575" wrap="square" tIns="34275"/>
          <a:lstStyle>
            <a:lvl1pPr lvl="0" marR="0" rtl="0" algn="ctr">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1pPr>
            <a:lvl2pPr lvl="1"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2pPr>
            <a:lvl3pPr lvl="2"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3pPr>
            <a:lvl4pPr lvl="3"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4pPr>
            <a:lvl5pPr lvl="4"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5pPr>
            <a:lvl6pPr lvl="5"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6pPr>
            <a:lvl7pPr lvl="6"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7pPr>
            <a:lvl8pPr lvl="7"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8pPr>
            <a:lvl9pPr lvl="8"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9pPr>
          </a:lstStyle>
          <a:p/>
        </p:txBody>
      </p:sp>
      <p:sp>
        <p:nvSpPr>
          <p:cNvPr id="215" name="Google Shape;215;p16"/>
          <p:cNvSpPr txBox="1"/>
          <p:nvPr>
            <p:ph idx="9" type="body"/>
          </p:nvPr>
        </p:nvSpPr>
        <p:spPr>
          <a:xfrm>
            <a:off x="5987081" y="3831828"/>
            <a:ext cx="2288400" cy="688500"/>
          </a:xfrm>
          <a:prstGeom prst="rect">
            <a:avLst/>
          </a:prstGeom>
          <a:noFill/>
          <a:ln>
            <a:noFill/>
          </a:ln>
        </p:spPr>
        <p:txBody>
          <a:bodyPr anchorCtr="0" anchor="t" bIns="34275" lIns="68575" spcFirstLastPara="1" rIns="68575" wrap="square" tIns="34275"/>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cxnSp>
        <p:nvCxnSpPr>
          <p:cNvPr id="216" name="Google Shape;216;p16"/>
          <p:cNvCxnSpPr/>
          <p:nvPr/>
        </p:nvCxnSpPr>
        <p:spPr>
          <a:xfrm>
            <a:off x="3304373" y="1927225"/>
            <a:ext cx="0" cy="26193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17" name="Google Shape;217;p16"/>
          <p:cNvCxnSpPr/>
          <p:nvPr/>
        </p:nvCxnSpPr>
        <p:spPr>
          <a:xfrm>
            <a:off x="5848352" y="1927225"/>
            <a:ext cx="0" cy="2619300"/>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18" name="Google Shape;218;p16"/>
          <p:cNvSpPr txBox="1"/>
          <p:nvPr>
            <p:ph idx="10" type="dt"/>
          </p:nvPr>
        </p:nvSpPr>
        <p:spPr>
          <a:xfrm>
            <a:off x="7989828" y="4793878"/>
            <a:ext cx="742800" cy="228600"/>
          </a:xfrm>
          <a:prstGeom prst="rect">
            <a:avLst/>
          </a:prstGeom>
          <a:noFill/>
          <a:ln>
            <a:noFill/>
          </a:ln>
        </p:spPr>
        <p:txBody>
          <a:bodyPr anchorCtr="0" anchor="ctr" bIns="34275" lIns="68575" spcFirstLastPara="1" rIns="68575" wrap="square" tIns="34275"/>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9" name="Google Shape;219;p16"/>
          <p:cNvSpPr txBox="1"/>
          <p:nvPr>
            <p:ph idx="11" type="ftr"/>
          </p:nvPr>
        </p:nvSpPr>
        <p:spPr>
          <a:xfrm>
            <a:off x="420833" y="4793878"/>
            <a:ext cx="2733300" cy="22860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0" name="Google Shape;220;p16"/>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21" name="Shape 221"/>
        <p:cNvGrpSpPr/>
        <p:nvPr/>
      </p:nvGrpSpPr>
      <p:grpSpPr>
        <a:xfrm>
          <a:off x="0" y="0"/>
          <a:ext cx="0" cy="0"/>
          <a:chOff x="0" y="0"/>
          <a:chExt cx="0" cy="0"/>
        </a:xfrm>
      </p:grpSpPr>
      <p:sp>
        <p:nvSpPr>
          <p:cNvPr id="222" name="Google Shape;222;p17"/>
          <p:cNvSpPr txBox="1"/>
          <p:nvPr>
            <p:ph type="title"/>
          </p:nvPr>
        </p:nvSpPr>
        <p:spPr>
          <a:xfrm>
            <a:off x="866216" y="730251"/>
            <a:ext cx="6619200" cy="530100"/>
          </a:xfrm>
          <a:prstGeom prst="rect">
            <a:avLst/>
          </a:prstGeom>
          <a:noFill/>
          <a:ln>
            <a:noFill/>
          </a:ln>
        </p:spPr>
        <p:txBody>
          <a:bodyPr anchorCtr="0" anchor="ctr" bIns="34275" lIns="68575" spcFirstLastPara="1" rIns="68575" wrap="square" tIns="34275"/>
          <a:lstStyle>
            <a:lvl1pPr lvl="0" algn="l">
              <a:spcBef>
                <a:spcPts val="0"/>
              </a:spcBef>
              <a:spcAft>
                <a:spcPts val="0"/>
              </a:spcAft>
              <a:buClr>
                <a:schemeClr val="lt2"/>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3" name="Google Shape;223;p17"/>
          <p:cNvSpPr txBox="1"/>
          <p:nvPr>
            <p:ph idx="1" type="body"/>
          </p:nvPr>
        </p:nvSpPr>
        <p:spPr>
          <a:xfrm rot="5400000">
            <a:off x="2894710" y="-75825"/>
            <a:ext cx="2562300" cy="6619200"/>
          </a:xfrm>
          <a:prstGeom prst="rect">
            <a:avLst/>
          </a:prstGeom>
          <a:noFill/>
          <a:ln>
            <a:noFill/>
          </a:ln>
        </p:spPr>
        <p:txBody>
          <a:bodyPr anchorCtr="0" anchor="t" bIns="34275" lIns="68575" spcFirstLastPara="1" rIns="68575" wrap="square" tIns="34275"/>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224" name="Google Shape;224;p17"/>
          <p:cNvSpPr txBox="1"/>
          <p:nvPr>
            <p:ph idx="10" type="dt"/>
          </p:nvPr>
        </p:nvSpPr>
        <p:spPr>
          <a:xfrm>
            <a:off x="8021579" y="4793878"/>
            <a:ext cx="742800" cy="228600"/>
          </a:xfrm>
          <a:prstGeom prst="rect">
            <a:avLst/>
          </a:prstGeom>
          <a:noFill/>
          <a:ln>
            <a:noFill/>
          </a:ln>
        </p:spPr>
        <p:txBody>
          <a:bodyPr anchorCtr="0" anchor="ctr" bIns="34275" lIns="68575" spcFirstLastPara="1" rIns="68575" wrap="square" tIns="34275"/>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5" name="Google Shape;225;p17"/>
          <p:cNvSpPr txBox="1"/>
          <p:nvPr>
            <p:ph idx="11" type="ftr"/>
          </p:nvPr>
        </p:nvSpPr>
        <p:spPr>
          <a:xfrm>
            <a:off x="420833" y="4793878"/>
            <a:ext cx="2894700" cy="22860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6" name="Google Shape;226;p17"/>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227" name="Shape 227"/>
        <p:cNvGrpSpPr/>
        <p:nvPr/>
      </p:nvGrpSpPr>
      <p:grpSpPr>
        <a:xfrm>
          <a:off x="0" y="0"/>
          <a:ext cx="0" cy="0"/>
          <a:chOff x="0" y="0"/>
          <a:chExt cx="0" cy="0"/>
        </a:xfrm>
      </p:grpSpPr>
      <p:grpSp>
        <p:nvGrpSpPr>
          <p:cNvPr id="228" name="Google Shape;228;p18"/>
          <p:cNvGrpSpPr/>
          <p:nvPr/>
        </p:nvGrpSpPr>
        <p:grpSpPr>
          <a:xfrm>
            <a:off x="0" y="0"/>
            <a:ext cx="9144009" cy="5143500"/>
            <a:chOff x="0" y="0"/>
            <a:chExt cx="12192011" cy="6858000"/>
          </a:xfrm>
        </p:grpSpPr>
        <p:sp>
          <p:nvSpPr>
            <p:cNvPr id="229" name="Google Shape;229;p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0" name="Google Shape;230;p1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1" name="Google Shape;231;p18"/>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2" name="Google Shape;232;p18"/>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3" name="Google Shape;233;p1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4" name="Google Shape;234;p1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5" name="Google Shape;235;p18"/>
            <p:cNvSpPr/>
            <p:nvPr/>
          </p:nvSpPr>
          <p:spPr>
            <a:xfrm>
              <a:off x="414867" y="402165"/>
              <a:ext cx="6510900" cy="6053700"/>
            </a:xfrm>
            <a:prstGeom prst="rect">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6" name="Google Shape;236;p18"/>
            <p:cNvSpPr/>
            <p:nvPr/>
          </p:nvSpPr>
          <p:spPr>
            <a:xfrm rot="5101739">
              <a:off x="6294739" y="4577733"/>
              <a:ext cx="3299410" cy="440930"/>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7" name="Google Shape;237;p18"/>
            <p:cNvSpPr/>
            <p:nvPr/>
          </p:nvSpPr>
          <p:spPr>
            <a:xfrm rot="5400000">
              <a:off x="4449229" y="2801722"/>
              <a:ext cx="6053675" cy="1254560"/>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38" name="Google Shape;238;p18"/>
            <p:cNvSpPr/>
            <p:nvPr/>
          </p:nvSpPr>
          <p:spPr>
            <a:xfrm>
              <a:off x="0" y="1587"/>
              <a:ext cx="12192011"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39" name="Google Shape;239;p18"/>
          <p:cNvSpPr txBox="1"/>
          <p:nvPr>
            <p:ph type="title"/>
          </p:nvPr>
        </p:nvSpPr>
        <p:spPr>
          <a:xfrm rot="5400000">
            <a:off x="5187000" y="2210750"/>
            <a:ext cx="3561300" cy="1057500"/>
          </a:xfrm>
          <a:prstGeom prst="rect">
            <a:avLst/>
          </a:prstGeom>
          <a:noFill/>
          <a:ln>
            <a:noFill/>
          </a:ln>
        </p:spPr>
        <p:txBody>
          <a:bodyPr anchorCtr="0" anchor="b" bIns="34275" lIns="68575" spcFirstLastPara="1" rIns="68575" wrap="square" tIns="34275"/>
          <a:lstStyle>
            <a:lvl1pPr lvl="0" algn="l">
              <a:spcBef>
                <a:spcPts val="0"/>
              </a:spcBef>
              <a:spcAft>
                <a:spcPts val="0"/>
              </a:spcAft>
              <a:buClr>
                <a:schemeClr val="lt2"/>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0" name="Google Shape;240;p18"/>
          <p:cNvSpPr txBox="1"/>
          <p:nvPr>
            <p:ph idx="1" type="body"/>
          </p:nvPr>
        </p:nvSpPr>
        <p:spPr>
          <a:xfrm rot="5400000">
            <a:off x="1431584" y="393500"/>
            <a:ext cx="3561300" cy="4692000"/>
          </a:xfrm>
          <a:prstGeom prst="rect">
            <a:avLst/>
          </a:prstGeom>
          <a:noFill/>
          <a:ln>
            <a:noFill/>
          </a:ln>
        </p:spPr>
        <p:txBody>
          <a:bodyPr anchorCtr="0" anchor="t" bIns="34275" lIns="68575" spcFirstLastPara="1" rIns="68575" wrap="square" tIns="34275"/>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241" name="Google Shape;241;p18"/>
          <p:cNvSpPr txBox="1"/>
          <p:nvPr>
            <p:ph idx="10" type="dt"/>
          </p:nvPr>
        </p:nvSpPr>
        <p:spPr>
          <a:xfrm>
            <a:off x="7989828" y="4793878"/>
            <a:ext cx="744000" cy="228600"/>
          </a:xfrm>
          <a:prstGeom prst="rect">
            <a:avLst/>
          </a:prstGeom>
          <a:noFill/>
          <a:ln>
            <a:noFill/>
          </a:ln>
        </p:spPr>
        <p:txBody>
          <a:bodyPr anchorCtr="0" anchor="ctr" bIns="34275" lIns="68575" spcFirstLastPara="1" rIns="68575" wrap="square" tIns="34275"/>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2" name="Google Shape;242;p18"/>
          <p:cNvSpPr txBox="1"/>
          <p:nvPr>
            <p:ph idx="11" type="ftr"/>
          </p:nvPr>
        </p:nvSpPr>
        <p:spPr>
          <a:xfrm>
            <a:off x="420833" y="4793878"/>
            <a:ext cx="2894700" cy="22860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3" name="Google Shape;243;p18"/>
          <p:cNvSpPr/>
          <p:nvPr/>
        </p:nvSpPr>
        <p:spPr>
          <a:xfrm>
            <a:off x="7828359" y="0"/>
            <a:ext cx="514200" cy="8574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44" name="Google Shape;244;p18"/>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2" name="Shape 32"/>
        <p:cNvGrpSpPr/>
        <p:nvPr/>
      </p:nvGrpSpPr>
      <p:grpSpPr>
        <a:xfrm>
          <a:off x="0" y="0"/>
          <a:ext cx="0" cy="0"/>
          <a:chOff x="0" y="0"/>
          <a:chExt cx="0" cy="0"/>
        </a:xfrm>
      </p:grpSpPr>
      <p:sp>
        <p:nvSpPr>
          <p:cNvPr id="33" name="Google Shape;33;p3"/>
          <p:cNvSpPr txBox="1"/>
          <p:nvPr>
            <p:ph type="title"/>
          </p:nvPr>
        </p:nvSpPr>
        <p:spPr>
          <a:xfrm>
            <a:off x="866216" y="730251"/>
            <a:ext cx="6571200" cy="530100"/>
          </a:xfrm>
          <a:prstGeom prst="rect">
            <a:avLst/>
          </a:prstGeom>
          <a:noFill/>
          <a:ln>
            <a:noFill/>
          </a:ln>
        </p:spPr>
        <p:txBody>
          <a:bodyPr anchorCtr="0" anchor="ctr" bIns="34275" lIns="68575" spcFirstLastPara="1" rIns="68575" wrap="square" tIns="34275"/>
          <a:lstStyle>
            <a:lvl1pPr lvl="0" algn="l">
              <a:spcBef>
                <a:spcPts val="0"/>
              </a:spcBef>
              <a:spcAft>
                <a:spcPts val="0"/>
              </a:spcAft>
              <a:buClr>
                <a:schemeClr val="lt2"/>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4" name="Google Shape;34;p3"/>
          <p:cNvSpPr txBox="1"/>
          <p:nvPr>
            <p:ph idx="1" type="body"/>
          </p:nvPr>
        </p:nvSpPr>
        <p:spPr>
          <a:xfrm>
            <a:off x="866216" y="1952625"/>
            <a:ext cx="6619200" cy="2562300"/>
          </a:xfrm>
          <a:prstGeom prst="rect">
            <a:avLst/>
          </a:prstGeom>
          <a:noFill/>
          <a:ln>
            <a:noFill/>
          </a:ln>
        </p:spPr>
        <p:txBody>
          <a:bodyPr anchorCtr="0" anchor="t" bIns="34275" lIns="68575" spcFirstLastPara="1" rIns="68575" wrap="square" tIns="34275"/>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35" name="Google Shape;35;p3"/>
          <p:cNvSpPr txBox="1"/>
          <p:nvPr>
            <p:ph idx="10" type="dt"/>
          </p:nvPr>
        </p:nvSpPr>
        <p:spPr>
          <a:xfrm>
            <a:off x="7989828" y="4793878"/>
            <a:ext cx="742800" cy="228600"/>
          </a:xfrm>
          <a:prstGeom prst="rect">
            <a:avLst/>
          </a:prstGeom>
          <a:noFill/>
          <a:ln>
            <a:noFill/>
          </a:ln>
        </p:spPr>
        <p:txBody>
          <a:bodyPr anchorCtr="0" anchor="ctr" bIns="34275" lIns="68575" spcFirstLastPara="1" rIns="68575" wrap="square" tIns="34275"/>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6" name="Google Shape;36;p3"/>
          <p:cNvSpPr txBox="1"/>
          <p:nvPr>
            <p:ph idx="11" type="ftr"/>
          </p:nvPr>
        </p:nvSpPr>
        <p:spPr>
          <a:xfrm>
            <a:off x="420833" y="4793878"/>
            <a:ext cx="2894700" cy="22860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7" name="Google Shape;37;p3"/>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38" name="Shape 38"/>
        <p:cNvGrpSpPr/>
        <p:nvPr/>
      </p:nvGrpSpPr>
      <p:grpSpPr>
        <a:xfrm>
          <a:off x="0" y="0"/>
          <a:ext cx="0" cy="0"/>
          <a:chOff x="0" y="0"/>
          <a:chExt cx="0" cy="0"/>
        </a:xfrm>
      </p:grpSpPr>
      <p:grpSp>
        <p:nvGrpSpPr>
          <p:cNvPr id="39" name="Google Shape;39;p4"/>
          <p:cNvGrpSpPr/>
          <p:nvPr/>
        </p:nvGrpSpPr>
        <p:grpSpPr>
          <a:xfrm>
            <a:off x="0" y="0"/>
            <a:ext cx="9144009" cy="5143500"/>
            <a:chOff x="0" y="0"/>
            <a:chExt cx="12192011" cy="6858000"/>
          </a:xfrm>
        </p:grpSpPr>
        <p:sp>
          <p:nvSpPr>
            <p:cNvPr id="40" name="Google Shape;40;p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1" name="Google Shape;41;p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2" name="Google Shape;42;p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3" name="Google Shape;43;p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 name="Google Shape;44;p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5" name="Google Shape;45;p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6" name="Google Shape;46;p4"/>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7" name="Google Shape;47;p4"/>
            <p:cNvSpPr/>
            <p:nvPr/>
          </p:nvSpPr>
          <p:spPr>
            <a:xfrm rot="-5400000">
              <a:off x="3787243" y="2801718"/>
              <a:ext cx="6053675" cy="1254560"/>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48" name="Google Shape;48;p4"/>
            <p:cNvSpPr/>
            <p:nvPr/>
          </p:nvSpPr>
          <p:spPr>
            <a:xfrm rot="-5677505">
              <a:off x="4698346" y="1826074"/>
              <a:ext cx="3299419" cy="440920"/>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9" name="Google Shape;49;p4"/>
            <p:cNvSpPr/>
            <p:nvPr/>
          </p:nvSpPr>
          <p:spPr>
            <a:xfrm>
              <a:off x="0" y="1587"/>
              <a:ext cx="12192011"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50" name="Google Shape;50;p4"/>
          <p:cNvSpPr txBox="1"/>
          <p:nvPr>
            <p:ph type="title"/>
          </p:nvPr>
        </p:nvSpPr>
        <p:spPr>
          <a:xfrm>
            <a:off x="866216" y="2008234"/>
            <a:ext cx="3263400" cy="1713000"/>
          </a:xfrm>
          <a:prstGeom prst="rect">
            <a:avLst/>
          </a:prstGeom>
          <a:noFill/>
          <a:ln>
            <a:noFill/>
          </a:ln>
        </p:spPr>
        <p:txBody>
          <a:bodyPr anchorCtr="0" anchor="ctr" bIns="34275" lIns="68575" spcFirstLastPara="1" rIns="68575" wrap="square" tIns="34275"/>
          <a:lstStyle>
            <a:lvl1pPr lvl="0" algn="l">
              <a:spcBef>
                <a:spcPts val="0"/>
              </a:spcBef>
              <a:spcAft>
                <a:spcPts val="0"/>
              </a:spcAft>
              <a:buClr>
                <a:schemeClr val="lt2"/>
              </a:buClr>
              <a:buSzPts val="3000"/>
              <a:buFont typeface="Century Gothic"/>
              <a:buNone/>
              <a:defRPr b="0"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1" name="Google Shape;51;p4"/>
          <p:cNvSpPr txBox="1"/>
          <p:nvPr>
            <p:ph idx="1" type="body"/>
          </p:nvPr>
        </p:nvSpPr>
        <p:spPr>
          <a:xfrm>
            <a:off x="5171670" y="2008233"/>
            <a:ext cx="2818200" cy="1713000"/>
          </a:xfrm>
          <a:prstGeom prst="rect">
            <a:avLst/>
          </a:prstGeom>
          <a:noFill/>
          <a:ln>
            <a:noFill/>
          </a:ln>
        </p:spPr>
        <p:txBody>
          <a:bodyPr anchorCtr="0" anchor="ctr" bIns="34275" lIns="68575" spcFirstLastPara="1" rIns="68575" wrap="square" tIns="34275"/>
          <a:lstStyle>
            <a:lvl1pPr indent="-228600" lvl="0" marL="457200" algn="l">
              <a:spcBef>
                <a:spcPts val="800"/>
              </a:spcBef>
              <a:spcAft>
                <a:spcPts val="0"/>
              </a:spcAft>
              <a:buSzPts val="1200"/>
              <a:buNone/>
              <a:defRPr sz="1500" cap="none">
                <a:solidFill>
                  <a:srgbClr val="EE52A4"/>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52" name="Google Shape;52;p4"/>
          <p:cNvSpPr txBox="1"/>
          <p:nvPr>
            <p:ph idx="10" type="dt"/>
          </p:nvPr>
        </p:nvSpPr>
        <p:spPr>
          <a:xfrm>
            <a:off x="7989828" y="4793878"/>
            <a:ext cx="742800" cy="228600"/>
          </a:xfrm>
          <a:prstGeom prst="rect">
            <a:avLst/>
          </a:prstGeom>
          <a:noFill/>
          <a:ln>
            <a:noFill/>
          </a:ln>
        </p:spPr>
        <p:txBody>
          <a:bodyPr anchorCtr="0" anchor="ctr" bIns="34275" lIns="68575" spcFirstLastPara="1" rIns="68575" wrap="square" tIns="34275"/>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3" name="Google Shape;53;p4"/>
          <p:cNvSpPr txBox="1"/>
          <p:nvPr>
            <p:ph idx="11" type="ftr"/>
          </p:nvPr>
        </p:nvSpPr>
        <p:spPr>
          <a:xfrm>
            <a:off x="420833" y="4793878"/>
            <a:ext cx="2894700" cy="22860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4" name="Google Shape;54;p4"/>
          <p:cNvSpPr/>
          <p:nvPr/>
        </p:nvSpPr>
        <p:spPr>
          <a:xfrm>
            <a:off x="7828359" y="0"/>
            <a:ext cx="514200" cy="8574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5" name="Google Shape;55;p4"/>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6" name="Shape 56"/>
        <p:cNvGrpSpPr/>
        <p:nvPr/>
      </p:nvGrpSpPr>
      <p:grpSpPr>
        <a:xfrm>
          <a:off x="0" y="0"/>
          <a:ext cx="0" cy="0"/>
          <a:chOff x="0" y="0"/>
          <a:chExt cx="0" cy="0"/>
        </a:xfrm>
      </p:grpSpPr>
      <p:sp>
        <p:nvSpPr>
          <p:cNvPr id="57" name="Google Shape;57;p5"/>
          <p:cNvSpPr txBox="1"/>
          <p:nvPr>
            <p:ph type="title"/>
          </p:nvPr>
        </p:nvSpPr>
        <p:spPr>
          <a:xfrm>
            <a:off x="866216" y="730251"/>
            <a:ext cx="6571200" cy="530100"/>
          </a:xfrm>
          <a:prstGeom prst="rect">
            <a:avLst/>
          </a:prstGeom>
          <a:noFill/>
          <a:ln>
            <a:noFill/>
          </a:ln>
        </p:spPr>
        <p:txBody>
          <a:bodyPr anchorCtr="0" anchor="ctr" bIns="34275" lIns="68575" spcFirstLastPara="1" rIns="68575" wrap="square" tIns="34275"/>
          <a:lstStyle>
            <a:lvl1pPr lvl="0" algn="l">
              <a:spcBef>
                <a:spcPts val="0"/>
              </a:spcBef>
              <a:spcAft>
                <a:spcPts val="0"/>
              </a:spcAft>
              <a:buClr>
                <a:schemeClr val="lt2"/>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8" name="Google Shape;58;p5"/>
          <p:cNvSpPr txBox="1"/>
          <p:nvPr>
            <p:ph idx="1" type="body"/>
          </p:nvPr>
        </p:nvSpPr>
        <p:spPr>
          <a:xfrm>
            <a:off x="866216" y="1952625"/>
            <a:ext cx="3618900" cy="2562300"/>
          </a:xfrm>
          <a:prstGeom prst="rect">
            <a:avLst/>
          </a:prstGeom>
          <a:noFill/>
          <a:ln>
            <a:noFill/>
          </a:ln>
        </p:spPr>
        <p:txBody>
          <a:bodyPr anchorCtr="0" anchor="t" bIns="34275" lIns="68575" spcFirstLastPara="1" rIns="68575" wrap="square" tIns="34275"/>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59" name="Google Shape;59;p5"/>
          <p:cNvSpPr txBox="1"/>
          <p:nvPr>
            <p:ph idx="2" type="body"/>
          </p:nvPr>
        </p:nvSpPr>
        <p:spPr>
          <a:xfrm>
            <a:off x="4656534" y="1952625"/>
            <a:ext cx="3618900" cy="2562300"/>
          </a:xfrm>
          <a:prstGeom prst="rect">
            <a:avLst/>
          </a:prstGeom>
          <a:noFill/>
          <a:ln>
            <a:noFill/>
          </a:ln>
        </p:spPr>
        <p:txBody>
          <a:bodyPr anchorCtr="0" anchor="t" bIns="34275" lIns="68575" spcFirstLastPara="1" rIns="68575" wrap="square" tIns="34275"/>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60" name="Google Shape;60;p5"/>
          <p:cNvSpPr txBox="1"/>
          <p:nvPr>
            <p:ph idx="10" type="dt"/>
          </p:nvPr>
        </p:nvSpPr>
        <p:spPr>
          <a:xfrm>
            <a:off x="7989828" y="4793878"/>
            <a:ext cx="742800" cy="228600"/>
          </a:xfrm>
          <a:prstGeom prst="rect">
            <a:avLst/>
          </a:prstGeom>
          <a:noFill/>
          <a:ln>
            <a:noFill/>
          </a:ln>
        </p:spPr>
        <p:txBody>
          <a:bodyPr anchorCtr="0" anchor="ctr" bIns="34275" lIns="68575" spcFirstLastPara="1" rIns="68575" wrap="square" tIns="34275"/>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5"/>
          <p:cNvSpPr txBox="1"/>
          <p:nvPr>
            <p:ph idx="11" type="ftr"/>
          </p:nvPr>
        </p:nvSpPr>
        <p:spPr>
          <a:xfrm>
            <a:off x="420833" y="4793878"/>
            <a:ext cx="2894700" cy="22860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5"/>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3" name="Shape 63"/>
        <p:cNvGrpSpPr/>
        <p:nvPr/>
      </p:nvGrpSpPr>
      <p:grpSpPr>
        <a:xfrm>
          <a:off x="0" y="0"/>
          <a:ext cx="0" cy="0"/>
          <a:chOff x="0" y="0"/>
          <a:chExt cx="0" cy="0"/>
        </a:xfrm>
      </p:grpSpPr>
      <p:sp>
        <p:nvSpPr>
          <p:cNvPr id="64" name="Google Shape;64;p6"/>
          <p:cNvSpPr txBox="1"/>
          <p:nvPr>
            <p:ph type="title"/>
          </p:nvPr>
        </p:nvSpPr>
        <p:spPr>
          <a:xfrm>
            <a:off x="866216" y="730251"/>
            <a:ext cx="6571200" cy="530100"/>
          </a:xfrm>
          <a:prstGeom prst="rect">
            <a:avLst/>
          </a:prstGeom>
          <a:noFill/>
          <a:ln>
            <a:noFill/>
          </a:ln>
        </p:spPr>
        <p:txBody>
          <a:bodyPr anchorCtr="0" anchor="ctr" bIns="34275" lIns="68575" spcFirstLastPara="1" rIns="68575" wrap="square" tIns="34275"/>
          <a:lstStyle>
            <a:lvl1pPr lvl="0" algn="l">
              <a:spcBef>
                <a:spcPts val="0"/>
              </a:spcBef>
              <a:spcAft>
                <a:spcPts val="0"/>
              </a:spcAft>
              <a:buClr>
                <a:schemeClr val="lt2"/>
              </a:buClr>
              <a:buSzPts val="2700"/>
              <a:buFont typeface="Century Gothic"/>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6"/>
          <p:cNvSpPr txBox="1"/>
          <p:nvPr>
            <p:ph idx="1" type="body"/>
          </p:nvPr>
        </p:nvSpPr>
        <p:spPr>
          <a:xfrm>
            <a:off x="866216" y="1952625"/>
            <a:ext cx="3618900" cy="432300"/>
          </a:xfrm>
          <a:prstGeom prst="rect">
            <a:avLst/>
          </a:prstGeom>
          <a:noFill/>
          <a:ln>
            <a:noFill/>
          </a:ln>
        </p:spPr>
        <p:txBody>
          <a:bodyPr anchorCtr="0" anchor="b" bIns="34275" lIns="68575" spcFirstLastPara="1" rIns="68575" wrap="square" tIns="34275"/>
          <a:lstStyle>
            <a:lvl1pPr indent="-228600" lvl="0" marL="457200" algn="l">
              <a:spcBef>
                <a:spcPts val="800"/>
              </a:spcBef>
              <a:spcAft>
                <a:spcPts val="0"/>
              </a:spcAft>
              <a:buSzPts val="1400"/>
              <a:buNone/>
              <a:defRPr b="0" sz="1800">
                <a:solidFill>
                  <a:schemeClr val="accent1"/>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66" name="Google Shape;66;p6"/>
          <p:cNvSpPr txBox="1"/>
          <p:nvPr>
            <p:ph idx="2" type="body"/>
          </p:nvPr>
        </p:nvSpPr>
        <p:spPr>
          <a:xfrm>
            <a:off x="866216" y="2384821"/>
            <a:ext cx="3618900" cy="2130000"/>
          </a:xfrm>
          <a:prstGeom prst="rect">
            <a:avLst/>
          </a:prstGeom>
          <a:noFill/>
          <a:ln>
            <a:noFill/>
          </a:ln>
        </p:spPr>
        <p:txBody>
          <a:bodyPr anchorCtr="0" anchor="t" bIns="34275" lIns="68575" spcFirstLastPara="1" rIns="68575" wrap="square" tIns="34275"/>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67" name="Google Shape;67;p6"/>
          <p:cNvSpPr txBox="1"/>
          <p:nvPr>
            <p:ph idx="3" type="body"/>
          </p:nvPr>
        </p:nvSpPr>
        <p:spPr>
          <a:xfrm>
            <a:off x="4656534" y="1952625"/>
            <a:ext cx="3618900" cy="432300"/>
          </a:xfrm>
          <a:prstGeom prst="rect">
            <a:avLst/>
          </a:prstGeom>
          <a:noFill/>
          <a:ln>
            <a:noFill/>
          </a:ln>
        </p:spPr>
        <p:txBody>
          <a:bodyPr anchorCtr="0" anchor="b" bIns="34275" lIns="68575" spcFirstLastPara="1" rIns="68575" wrap="square" tIns="34275"/>
          <a:lstStyle>
            <a:lvl1pPr indent="-228600" lvl="0" marL="457200" algn="l">
              <a:spcBef>
                <a:spcPts val="800"/>
              </a:spcBef>
              <a:spcAft>
                <a:spcPts val="0"/>
              </a:spcAft>
              <a:buSzPts val="1400"/>
              <a:buNone/>
              <a:defRPr b="0" sz="1800">
                <a:solidFill>
                  <a:schemeClr val="accent1"/>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68" name="Google Shape;68;p6"/>
          <p:cNvSpPr txBox="1"/>
          <p:nvPr>
            <p:ph idx="4" type="body"/>
          </p:nvPr>
        </p:nvSpPr>
        <p:spPr>
          <a:xfrm>
            <a:off x="4656534" y="2384821"/>
            <a:ext cx="3618900" cy="2130000"/>
          </a:xfrm>
          <a:prstGeom prst="rect">
            <a:avLst/>
          </a:prstGeom>
          <a:noFill/>
          <a:ln>
            <a:noFill/>
          </a:ln>
        </p:spPr>
        <p:txBody>
          <a:bodyPr anchorCtr="0" anchor="t" bIns="34275" lIns="68575" spcFirstLastPara="1" rIns="68575" wrap="square" tIns="34275"/>
          <a:lstStyle>
            <a:lvl1pPr indent="-298450" lvl="0" marL="457200" algn="l">
              <a:spcBef>
                <a:spcPts val="800"/>
              </a:spcBef>
              <a:spcAft>
                <a:spcPts val="0"/>
              </a:spcAft>
              <a:buSzPts val="1100"/>
              <a:buChar char="▶"/>
              <a:defRPr sz="1400"/>
            </a:lvl1pPr>
            <a:lvl2pPr indent="-292100" lvl="1" marL="914400" algn="l">
              <a:spcBef>
                <a:spcPts val="800"/>
              </a:spcBef>
              <a:spcAft>
                <a:spcPts val="0"/>
              </a:spcAft>
              <a:buSzPts val="1000"/>
              <a:buChar char="▶"/>
              <a:defRPr sz="1200"/>
            </a:lvl2pPr>
            <a:lvl3pPr indent="-279400" lvl="2" marL="1371600" algn="l">
              <a:spcBef>
                <a:spcPts val="800"/>
              </a:spcBef>
              <a:spcAft>
                <a:spcPts val="0"/>
              </a:spcAft>
              <a:buSzPts val="800"/>
              <a:buChar char="▶"/>
              <a:defRPr sz="1100"/>
            </a:lvl3pPr>
            <a:lvl4pPr indent="-273050" lvl="3" marL="1828800" algn="l">
              <a:spcBef>
                <a:spcPts val="800"/>
              </a:spcBef>
              <a:spcAft>
                <a:spcPts val="0"/>
              </a:spcAft>
              <a:buSzPts val="700"/>
              <a:buChar char="▶"/>
              <a:defRPr sz="900"/>
            </a:lvl4pPr>
            <a:lvl5pPr indent="-273050" lvl="4" marL="2286000" algn="l">
              <a:spcBef>
                <a:spcPts val="800"/>
              </a:spcBef>
              <a:spcAft>
                <a:spcPts val="0"/>
              </a:spcAft>
              <a:buSzPts val="700"/>
              <a:buChar char="▶"/>
              <a:defRPr sz="900"/>
            </a:lvl5pPr>
            <a:lvl6pPr indent="-273050" lvl="5" marL="2743200" algn="l">
              <a:spcBef>
                <a:spcPts val="800"/>
              </a:spcBef>
              <a:spcAft>
                <a:spcPts val="0"/>
              </a:spcAft>
              <a:buSzPts val="700"/>
              <a:buChar char="▶"/>
              <a:defRPr sz="900"/>
            </a:lvl6pPr>
            <a:lvl7pPr indent="-273050" lvl="6" marL="3200400" algn="l">
              <a:spcBef>
                <a:spcPts val="800"/>
              </a:spcBef>
              <a:spcAft>
                <a:spcPts val="0"/>
              </a:spcAft>
              <a:buSzPts val="700"/>
              <a:buChar char="▶"/>
              <a:defRPr sz="900"/>
            </a:lvl7pPr>
            <a:lvl8pPr indent="-273050" lvl="7" marL="3657600" algn="l">
              <a:spcBef>
                <a:spcPts val="800"/>
              </a:spcBef>
              <a:spcAft>
                <a:spcPts val="0"/>
              </a:spcAft>
              <a:buSzPts val="700"/>
              <a:buChar char="▶"/>
              <a:defRPr sz="900"/>
            </a:lvl8pPr>
            <a:lvl9pPr indent="-273050" lvl="8" marL="4114800" algn="l">
              <a:spcBef>
                <a:spcPts val="800"/>
              </a:spcBef>
              <a:spcAft>
                <a:spcPts val="0"/>
              </a:spcAft>
              <a:buSzPts val="700"/>
              <a:buChar char="▶"/>
              <a:defRPr sz="900"/>
            </a:lvl9pPr>
          </a:lstStyle>
          <a:p/>
        </p:txBody>
      </p:sp>
      <p:sp>
        <p:nvSpPr>
          <p:cNvPr id="69" name="Google Shape;69;p6"/>
          <p:cNvSpPr txBox="1"/>
          <p:nvPr>
            <p:ph idx="10" type="dt"/>
          </p:nvPr>
        </p:nvSpPr>
        <p:spPr>
          <a:xfrm>
            <a:off x="7989828" y="4793878"/>
            <a:ext cx="742800" cy="228600"/>
          </a:xfrm>
          <a:prstGeom prst="rect">
            <a:avLst/>
          </a:prstGeom>
          <a:noFill/>
          <a:ln>
            <a:noFill/>
          </a:ln>
        </p:spPr>
        <p:txBody>
          <a:bodyPr anchorCtr="0" anchor="ctr" bIns="34275" lIns="68575" spcFirstLastPara="1" rIns="68575" wrap="square" tIns="34275"/>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6"/>
          <p:cNvSpPr txBox="1"/>
          <p:nvPr>
            <p:ph idx="11" type="ftr"/>
          </p:nvPr>
        </p:nvSpPr>
        <p:spPr>
          <a:xfrm>
            <a:off x="420833" y="4793878"/>
            <a:ext cx="2894700" cy="22860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6"/>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2" name="Shape 72"/>
        <p:cNvGrpSpPr/>
        <p:nvPr/>
      </p:nvGrpSpPr>
      <p:grpSpPr>
        <a:xfrm>
          <a:off x="0" y="0"/>
          <a:ext cx="0" cy="0"/>
          <a:chOff x="0" y="0"/>
          <a:chExt cx="0" cy="0"/>
        </a:xfrm>
      </p:grpSpPr>
      <p:sp>
        <p:nvSpPr>
          <p:cNvPr id="73" name="Google Shape;73;p7"/>
          <p:cNvSpPr txBox="1"/>
          <p:nvPr>
            <p:ph type="title"/>
          </p:nvPr>
        </p:nvSpPr>
        <p:spPr>
          <a:xfrm>
            <a:off x="866216" y="730251"/>
            <a:ext cx="6571200" cy="530100"/>
          </a:xfrm>
          <a:prstGeom prst="rect">
            <a:avLst/>
          </a:prstGeom>
          <a:noFill/>
          <a:ln>
            <a:noFill/>
          </a:ln>
        </p:spPr>
        <p:txBody>
          <a:bodyPr anchorCtr="0" anchor="ctr" bIns="34275" lIns="68575" spcFirstLastPara="1" rIns="68575" wrap="square" tIns="34275"/>
          <a:lstStyle>
            <a:lvl1pPr lvl="0" algn="l">
              <a:spcBef>
                <a:spcPts val="0"/>
              </a:spcBef>
              <a:spcAft>
                <a:spcPts val="0"/>
              </a:spcAft>
              <a:buClr>
                <a:schemeClr val="lt2"/>
              </a:buClr>
              <a:buSzPts val="2700"/>
              <a:buFont typeface="Century Gothic"/>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7"/>
          <p:cNvSpPr txBox="1"/>
          <p:nvPr>
            <p:ph idx="10" type="dt"/>
          </p:nvPr>
        </p:nvSpPr>
        <p:spPr>
          <a:xfrm>
            <a:off x="7989828" y="4793878"/>
            <a:ext cx="742800" cy="228600"/>
          </a:xfrm>
          <a:prstGeom prst="rect">
            <a:avLst/>
          </a:prstGeom>
          <a:noFill/>
          <a:ln>
            <a:noFill/>
          </a:ln>
        </p:spPr>
        <p:txBody>
          <a:bodyPr anchorCtr="0" anchor="ctr" bIns="34275" lIns="68575" spcFirstLastPara="1" rIns="68575" wrap="square" tIns="34275"/>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7"/>
          <p:cNvSpPr txBox="1"/>
          <p:nvPr>
            <p:ph idx="11" type="ftr"/>
          </p:nvPr>
        </p:nvSpPr>
        <p:spPr>
          <a:xfrm>
            <a:off x="420833" y="4793878"/>
            <a:ext cx="2894700" cy="22860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7"/>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77" name="Shape 77"/>
        <p:cNvGrpSpPr/>
        <p:nvPr/>
      </p:nvGrpSpPr>
      <p:grpSpPr>
        <a:xfrm>
          <a:off x="0" y="0"/>
          <a:ext cx="0" cy="0"/>
          <a:chOff x="0" y="0"/>
          <a:chExt cx="0" cy="0"/>
        </a:xfrm>
      </p:grpSpPr>
      <p:sp>
        <p:nvSpPr>
          <p:cNvPr id="78" name="Google Shape;78;p8"/>
          <p:cNvSpPr txBox="1"/>
          <p:nvPr>
            <p:ph idx="10" type="dt"/>
          </p:nvPr>
        </p:nvSpPr>
        <p:spPr>
          <a:xfrm>
            <a:off x="7989828" y="4793878"/>
            <a:ext cx="742800" cy="228600"/>
          </a:xfrm>
          <a:prstGeom prst="rect">
            <a:avLst/>
          </a:prstGeom>
          <a:noFill/>
          <a:ln>
            <a:noFill/>
          </a:ln>
        </p:spPr>
        <p:txBody>
          <a:bodyPr anchorCtr="0" anchor="ctr" bIns="34275" lIns="68575" spcFirstLastPara="1" rIns="68575" wrap="square" tIns="34275"/>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8"/>
          <p:cNvSpPr txBox="1"/>
          <p:nvPr>
            <p:ph idx="11" type="ftr"/>
          </p:nvPr>
        </p:nvSpPr>
        <p:spPr>
          <a:xfrm>
            <a:off x="420833" y="4793878"/>
            <a:ext cx="2894700" cy="22860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8"/>
          <p:cNvSpPr/>
          <p:nvPr/>
        </p:nvSpPr>
        <p:spPr>
          <a:xfrm>
            <a:off x="7828359" y="0"/>
            <a:ext cx="514200" cy="8574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1" name="Google Shape;81;p8"/>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82" name="Shape 82"/>
        <p:cNvGrpSpPr/>
        <p:nvPr/>
      </p:nvGrpSpPr>
      <p:grpSpPr>
        <a:xfrm>
          <a:off x="0" y="0"/>
          <a:ext cx="0" cy="0"/>
          <a:chOff x="0" y="0"/>
          <a:chExt cx="0" cy="0"/>
        </a:xfrm>
      </p:grpSpPr>
      <p:grpSp>
        <p:nvGrpSpPr>
          <p:cNvPr id="83" name="Google Shape;83;p9"/>
          <p:cNvGrpSpPr/>
          <p:nvPr/>
        </p:nvGrpSpPr>
        <p:grpSpPr>
          <a:xfrm>
            <a:off x="0" y="0"/>
            <a:ext cx="9144009" cy="5143500"/>
            <a:chOff x="0" y="0"/>
            <a:chExt cx="12192011" cy="6858000"/>
          </a:xfrm>
        </p:grpSpPr>
        <p:sp>
          <p:nvSpPr>
            <p:cNvPr id="84" name="Google Shape;84;p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5" name="Google Shape;85;p9"/>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6" name="Google Shape;86;p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7" name="Google Shape;87;p9"/>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8" name="Google Shape;88;p9"/>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9" name="Google Shape;89;p9"/>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0" name="Google Shape;90;p9"/>
            <p:cNvSpPr/>
            <p:nvPr/>
          </p:nvSpPr>
          <p:spPr>
            <a:xfrm>
              <a:off x="5713412" y="402165"/>
              <a:ext cx="6055200" cy="6053700"/>
            </a:xfrm>
            <a:prstGeom prst="rect">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1" name="Google Shape;91;p9"/>
            <p:cNvSpPr/>
            <p:nvPr/>
          </p:nvSpPr>
          <p:spPr>
            <a:xfrm rot="-5677505">
              <a:off x="3140479" y="1826074"/>
              <a:ext cx="3299419" cy="440920"/>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2" name="Google Shape;92;p9"/>
            <p:cNvSpPr/>
            <p:nvPr/>
          </p:nvSpPr>
          <p:spPr>
            <a:xfrm rot="-5400000">
              <a:off x="2229375" y="2801718"/>
              <a:ext cx="6053675" cy="1254560"/>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93" name="Google Shape;93;p9"/>
            <p:cNvSpPr/>
            <p:nvPr/>
          </p:nvSpPr>
          <p:spPr>
            <a:xfrm>
              <a:off x="0" y="1587"/>
              <a:ext cx="12192011"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4" name="Google Shape;94;p9"/>
          <p:cNvSpPr txBox="1"/>
          <p:nvPr>
            <p:ph type="title"/>
          </p:nvPr>
        </p:nvSpPr>
        <p:spPr>
          <a:xfrm>
            <a:off x="866216" y="971550"/>
            <a:ext cx="2094900" cy="1200000"/>
          </a:xfrm>
          <a:prstGeom prst="rect">
            <a:avLst/>
          </a:prstGeom>
          <a:noFill/>
          <a:ln>
            <a:noFill/>
          </a:ln>
        </p:spPr>
        <p:txBody>
          <a:bodyPr anchorCtr="0" anchor="b" bIns="34275" lIns="68575" spcFirstLastPara="1" rIns="68575" wrap="square" tIns="34275"/>
          <a:lstStyle>
            <a:lvl1pPr lvl="0" algn="l">
              <a:spcBef>
                <a:spcPts val="0"/>
              </a:spcBef>
              <a:spcAft>
                <a:spcPts val="0"/>
              </a:spcAft>
              <a:buClr>
                <a:schemeClr val="lt2"/>
              </a:buClr>
              <a:buSzPts val="1800"/>
              <a:buFont typeface="Century Gothic"/>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9"/>
          <p:cNvSpPr txBox="1"/>
          <p:nvPr>
            <p:ph idx="1" type="body"/>
          </p:nvPr>
        </p:nvSpPr>
        <p:spPr>
          <a:xfrm>
            <a:off x="4335860" y="1085850"/>
            <a:ext cx="3892500" cy="3429000"/>
          </a:xfrm>
          <a:prstGeom prst="rect">
            <a:avLst/>
          </a:prstGeom>
          <a:noFill/>
          <a:ln>
            <a:noFill/>
          </a:ln>
        </p:spPr>
        <p:txBody>
          <a:bodyPr anchorCtr="0" anchor="ctr" bIns="34275" lIns="68575" spcFirstLastPara="1" rIns="68575" wrap="square" tIns="34275"/>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96" name="Google Shape;96;p9"/>
          <p:cNvSpPr txBox="1"/>
          <p:nvPr>
            <p:ph idx="2" type="body"/>
          </p:nvPr>
        </p:nvSpPr>
        <p:spPr>
          <a:xfrm>
            <a:off x="866216" y="2346960"/>
            <a:ext cx="2094900" cy="2171700"/>
          </a:xfrm>
          <a:prstGeom prst="rect">
            <a:avLst/>
          </a:prstGeom>
          <a:noFill/>
          <a:ln>
            <a:noFill/>
          </a:ln>
        </p:spPr>
        <p:txBody>
          <a:bodyPr anchorCtr="0" anchor="t" bIns="34275" lIns="68575" spcFirstLastPara="1" rIns="68575" wrap="square" tIns="34275"/>
          <a:lstStyle>
            <a:lvl1pPr indent="-228600" lvl="0" marL="457200" algn="l">
              <a:spcBef>
                <a:spcPts val="800"/>
              </a:spcBef>
              <a:spcAft>
                <a:spcPts val="0"/>
              </a:spcAft>
              <a:buSzPts val="800"/>
              <a:buNone/>
              <a:defRPr sz="1100">
                <a:solidFill>
                  <a:srgbClr val="EE52A4"/>
                </a:solidFill>
              </a:defRPr>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97" name="Google Shape;97;p9"/>
          <p:cNvSpPr txBox="1"/>
          <p:nvPr>
            <p:ph idx="10" type="dt"/>
          </p:nvPr>
        </p:nvSpPr>
        <p:spPr>
          <a:xfrm>
            <a:off x="7989828" y="4793878"/>
            <a:ext cx="742800" cy="228600"/>
          </a:xfrm>
          <a:prstGeom prst="rect">
            <a:avLst/>
          </a:prstGeom>
          <a:noFill/>
          <a:ln>
            <a:noFill/>
          </a:ln>
        </p:spPr>
        <p:txBody>
          <a:bodyPr anchorCtr="0" anchor="ctr" bIns="34275" lIns="68575" spcFirstLastPara="1" rIns="68575" wrap="square" tIns="34275"/>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9"/>
          <p:cNvSpPr txBox="1"/>
          <p:nvPr>
            <p:ph idx="11" type="ftr"/>
          </p:nvPr>
        </p:nvSpPr>
        <p:spPr>
          <a:xfrm>
            <a:off x="420833" y="4793878"/>
            <a:ext cx="2894700" cy="22860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9"/>
          <p:cNvSpPr/>
          <p:nvPr/>
        </p:nvSpPr>
        <p:spPr>
          <a:xfrm>
            <a:off x="7828359" y="0"/>
            <a:ext cx="514200" cy="8574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0" name="Google Shape;100;p9"/>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101" name="Shape 101"/>
        <p:cNvGrpSpPr/>
        <p:nvPr/>
      </p:nvGrpSpPr>
      <p:grpSpPr>
        <a:xfrm>
          <a:off x="0" y="0"/>
          <a:ext cx="0" cy="0"/>
          <a:chOff x="0" y="0"/>
          <a:chExt cx="0" cy="0"/>
        </a:xfrm>
      </p:grpSpPr>
      <p:grpSp>
        <p:nvGrpSpPr>
          <p:cNvPr id="102" name="Google Shape;102;p10"/>
          <p:cNvGrpSpPr/>
          <p:nvPr/>
        </p:nvGrpSpPr>
        <p:grpSpPr>
          <a:xfrm>
            <a:off x="0" y="0"/>
            <a:ext cx="9144009" cy="5143500"/>
            <a:chOff x="0" y="0"/>
            <a:chExt cx="12192011" cy="6858000"/>
          </a:xfrm>
        </p:grpSpPr>
        <p:sp>
          <p:nvSpPr>
            <p:cNvPr id="103" name="Google Shape;103;p1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4" name="Google Shape;104;p10"/>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5" name="Google Shape;105;p10"/>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6" name="Google Shape;106;p1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7" name="Google Shape;107;p10"/>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8" name="Google Shape;108;p10"/>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9" name="Google Shape;109;p10"/>
            <p:cNvSpPr/>
            <p:nvPr/>
          </p:nvSpPr>
          <p:spPr>
            <a:xfrm>
              <a:off x="6172200" y="402165"/>
              <a:ext cx="5596500" cy="6053700"/>
            </a:xfrm>
            <a:prstGeom prst="rect">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0" name="Google Shape;110;p10"/>
            <p:cNvSpPr/>
            <p:nvPr/>
          </p:nvSpPr>
          <p:spPr>
            <a:xfrm rot="-5677505">
              <a:off x="4203588" y="1826074"/>
              <a:ext cx="3299419" cy="440920"/>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1" name="Google Shape;111;p10"/>
            <p:cNvSpPr/>
            <p:nvPr/>
          </p:nvSpPr>
          <p:spPr>
            <a:xfrm rot="-5400000">
              <a:off x="3295430" y="2801718"/>
              <a:ext cx="6053675" cy="1254560"/>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2" name="Google Shape;112;p10"/>
            <p:cNvSpPr/>
            <p:nvPr/>
          </p:nvSpPr>
          <p:spPr>
            <a:xfrm>
              <a:off x="0" y="1587"/>
              <a:ext cx="12192011"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3" name="Google Shape;113;p10"/>
          <p:cNvSpPr txBox="1"/>
          <p:nvPr>
            <p:ph type="title"/>
          </p:nvPr>
        </p:nvSpPr>
        <p:spPr>
          <a:xfrm>
            <a:off x="866216" y="1270000"/>
            <a:ext cx="2898900" cy="1301700"/>
          </a:xfrm>
          <a:prstGeom prst="rect">
            <a:avLst/>
          </a:prstGeom>
          <a:noFill/>
          <a:ln>
            <a:noFill/>
          </a:ln>
        </p:spPr>
        <p:txBody>
          <a:bodyPr anchorCtr="0" anchor="b" bIns="34275" lIns="68575" spcFirstLastPara="1" rIns="68575" wrap="square" tIns="34275"/>
          <a:lstStyle>
            <a:lvl1pPr lvl="0" algn="l">
              <a:spcBef>
                <a:spcPts val="0"/>
              </a:spcBef>
              <a:spcAft>
                <a:spcPts val="0"/>
              </a:spcAft>
              <a:buClr>
                <a:schemeClr val="lt2"/>
              </a:buClr>
              <a:buSzPts val="2700"/>
              <a:buFont typeface="Century Gothic"/>
              <a:buNone/>
              <a:defRPr b="0" sz="2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4" name="Google Shape;114;p10"/>
          <p:cNvSpPr/>
          <p:nvPr>
            <p:ph idx="2" type="pic"/>
          </p:nvPr>
        </p:nvSpPr>
        <p:spPr>
          <a:xfrm>
            <a:off x="4910902" y="857250"/>
            <a:ext cx="2420400" cy="3429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34275" lIns="68575" spcFirstLastPara="1" rIns="68575" wrap="square" tIns="34275"/>
          <a:lstStyle>
            <a:lvl1pPr lvl="0" marR="0" rtl="0" algn="ctr">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1pPr>
            <a:lvl2pPr lvl="1"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2pPr>
            <a:lvl3pPr lvl="2"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3pPr>
            <a:lvl4pPr lvl="3"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4pPr>
            <a:lvl5pPr lvl="4"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5pPr>
            <a:lvl6pPr lvl="5"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6pPr>
            <a:lvl7pPr lvl="6"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7pPr>
            <a:lvl8pPr lvl="7"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8pPr>
            <a:lvl9pPr lvl="8"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9pPr>
          </a:lstStyle>
          <a:p/>
        </p:txBody>
      </p:sp>
      <p:sp>
        <p:nvSpPr>
          <p:cNvPr id="115" name="Google Shape;115;p10"/>
          <p:cNvSpPr txBox="1"/>
          <p:nvPr>
            <p:ph idx="1" type="body"/>
          </p:nvPr>
        </p:nvSpPr>
        <p:spPr>
          <a:xfrm>
            <a:off x="866216" y="2743200"/>
            <a:ext cx="2894400" cy="1028700"/>
          </a:xfrm>
          <a:prstGeom prst="rect">
            <a:avLst/>
          </a:prstGeom>
          <a:noFill/>
          <a:ln>
            <a:noFill/>
          </a:ln>
        </p:spPr>
        <p:txBody>
          <a:bodyPr anchorCtr="0" anchor="t" bIns="34275" lIns="68575" spcFirstLastPara="1" rIns="68575" wrap="square" tIns="34275"/>
          <a:lstStyle>
            <a:lvl1pPr indent="-228600" lvl="0" marL="457200" algn="l">
              <a:spcBef>
                <a:spcPts val="800"/>
              </a:spcBef>
              <a:spcAft>
                <a:spcPts val="0"/>
              </a:spcAft>
              <a:buSzPts val="800"/>
              <a:buNone/>
              <a:defRPr sz="1100">
                <a:solidFill>
                  <a:srgbClr val="EE52A4"/>
                </a:solidFill>
              </a:defRPr>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16" name="Google Shape;116;p10"/>
          <p:cNvSpPr txBox="1"/>
          <p:nvPr>
            <p:ph idx="10" type="dt"/>
          </p:nvPr>
        </p:nvSpPr>
        <p:spPr>
          <a:xfrm>
            <a:off x="7989828" y="4793878"/>
            <a:ext cx="742800" cy="228600"/>
          </a:xfrm>
          <a:prstGeom prst="rect">
            <a:avLst/>
          </a:prstGeom>
          <a:noFill/>
          <a:ln>
            <a:noFill/>
          </a:ln>
        </p:spPr>
        <p:txBody>
          <a:bodyPr anchorCtr="0" anchor="ctr" bIns="34275" lIns="68575" spcFirstLastPara="1" rIns="68575" wrap="square" tIns="34275"/>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10"/>
          <p:cNvSpPr txBox="1"/>
          <p:nvPr>
            <p:ph idx="11" type="ftr"/>
          </p:nvPr>
        </p:nvSpPr>
        <p:spPr>
          <a:xfrm>
            <a:off x="420833" y="4793878"/>
            <a:ext cx="2894700" cy="22860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10"/>
          <p:cNvSpPr/>
          <p:nvPr/>
        </p:nvSpPr>
        <p:spPr>
          <a:xfrm>
            <a:off x="7828359" y="0"/>
            <a:ext cx="514200" cy="8574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9" name="Google Shape;119;p10"/>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0"/>
            <a:ext cx="9144009" cy="5143500"/>
            <a:chOff x="0" y="0"/>
            <a:chExt cx="12192011" cy="6858000"/>
          </a:xfrm>
        </p:grpSpPr>
        <p:sp>
          <p:nvSpPr>
            <p:cNvPr id="7" name="Google Shape;7;p1"/>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 name="Google Shape;8;p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 name="Google Shape;9;p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 name="Google Shape;10;p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 name="Google Shape;11;p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 name="Google Shape;12;p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 name="Google Shape;13;p1"/>
            <p:cNvSpPr/>
            <p:nvPr/>
          </p:nvSpPr>
          <p:spPr>
            <a:xfrm rot="-589939">
              <a:off x="8490949" y="1797513"/>
              <a:ext cx="3299413" cy="440920"/>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 name="Google Shape;14;p1"/>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 name="Google Shape;15;p1"/>
            <p:cNvSpPr/>
            <p:nvPr/>
          </p:nvSpPr>
          <p:spPr>
            <a:xfrm>
              <a:off x="0" y="1587"/>
              <a:ext cx="12192011"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 name="Google Shape;16;p1"/>
          <p:cNvSpPr txBox="1"/>
          <p:nvPr>
            <p:ph type="title"/>
          </p:nvPr>
        </p:nvSpPr>
        <p:spPr>
          <a:xfrm>
            <a:off x="866216" y="730251"/>
            <a:ext cx="6571200" cy="5301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Clr>
                <a:schemeClr val="lt2"/>
              </a:buClr>
              <a:buSzPts val="2700"/>
              <a:buFont typeface="Century Gothic"/>
              <a:buNone/>
              <a:defRPr b="0" i="0" sz="27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17" name="Google Shape;17;p1"/>
          <p:cNvSpPr txBox="1"/>
          <p:nvPr>
            <p:ph idx="1" type="body"/>
          </p:nvPr>
        </p:nvSpPr>
        <p:spPr>
          <a:xfrm>
            <a:off x="866216" y="1952625"/>
            <a:ext cx="6571200" cy="2562300"/>
          </a:xfrm>
          <a:prstGeom prst="rect">
            <a:avLst/>
          </a:prstGeom>
          <a:noFill/>
          <a:ln>
            <a:noFill/>
          </a:ln>
        </p:spPr>
        <p:txBody>
          <a:bodyPr anchorCtr="0" anchor="t" bIns="34275" lIns="68575" spcFirstLastPara="1" rIns="68575" wrap="square" tIns="34275"/>
          <a:lstStyle>
            <a:lvl1pPr indent="-298450" lvl="0" marL="457200" marR="0" rtl="0" algn="l">
              <a:spcBef>
                <a:spcPts val="800"/>
              </a:spcBef>
              <a:spcAft>
                <a:spcPts val="0"/>
              </a:spcAft>
              <a:buClr>
                <a:schemeClr val="accent1"/>
              </a:buClr>
              <a:buSzPts val="1100"/>
              <a:buFont typeface="Noto Sans Symbols"/>
              <a:buChar char="▶"/>
              <a:defRPr b="0" i="0" sz="1400" u="none" cap="none" strike="noStrike">
                <a:solidFill>
                  <a:srgbClr val="3F3F3F"/>
                </a:solidFill>
                <a:latin typeface="Century Gothic"/>
                <a:ea typeface="Century Gothic"/>
                <a:cs typeface="Century Gothic"/>
                <a:sym typeface="Century Gothic"/>
              </a:defRPr>
            </a:lvl1pPr>
            <a:lvl2pPr indent="-292100" lvl="1" marL="914400" marR="0" rtl="0" algn="l">
              <a:spcBef>
                <a:spcPts val="800"/>
              </a:spcBef>
              <a:spcAft>
                <a:spcPts val="0"/>
              </a:spcAft>
              <a:buClr>
                <a:schemeClr val="accent1"/>
              </a:buClr>
              <a:buSzPts val="10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279400" lvl="2" marL="1371600" marR="0" rtl="0" algn="l">
              <a:spcBef>
                <a:spcPts val="800"/>
              </a:spcBef>
              <a:spcAft>
                <a:spcPts val="0"/>
              </a:spcAft>
              <a:buClr>
                <a:schemeClr val="accent1"/>
              </a:buClr>
              <a:buSzPts val="800"/>
              <a:buFont typeface="Noto Sans Symbols"/>
              <a:buChar char="▶"/>
              <a:defRPr b="0" i="0" sz="1100" u="none" cap="none" strike="noStrike">
                <a:solidFill>
                  <a:srgbClr val="3F3F3F"/>
                </a:solidFill>
                <a:latin typeface="Century Gothic"/>
                <a:ea typeface="Century Gothic"/>
                <a:cs typeface="Century Gothic"/>
                <a:sym typeface="Century Gothic"/>
              </a:defRPr>
            </a:lvl3pPr>
            <a:lvl4pPr indent="-273050" lvl="3" marL="1828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Century Gothic"/>
                <a:ea typeface="Century Gothic"/>
                <a:cs typeface="Century Gothic"/>
                <a:sym typeface="Century Gothic"/>
              </a:defRPr>
            </a:lvl4pPr>
            <a:lvl5pPr indent="-273050" lvl="4" marL="22860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Century Gothic"/>
                <a:ea typeface="Century Gothic"/>
                <a:cs typeface="Century Gothic"/>
                <a:sym typeface="Century Gothic"/>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18" name="Google Shape;18;p1"/>
          <p:cNvSpPr txBox="1"/>
          <p:nvPr>
            <p:ph idx="10" type="dt"/>
          </p:nvPr>
        </p:nvSpPr>
        <p:spPr>
          <a:xfrm>
            <a:off x="7989828" y="4793878"/>
            <a:ext cx="742800" cy="228600"/>
          </a:xfrm>
          <a:prstGeom prst="rect">
            <a:avLst/>
          </a:prstGeom>
          <a:noFill/>
          <a:ln>
            <a:noFill/>
          </a:ln>
        </p:spPr>
        <p:txBody>
          <a:bodyPr anchorCtr="0" anchor="ctr" bIns="34275" lIns="68575" spcFirstLastPara="1" rIns="68575" wrap="square" tIns="34275"/>
          <a:lstStyle>
            <a:lvl1pPr lvl="0" marR="0" rtl="0" algn="r">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9" name="Google Shape;19;p1"/>
          <p:cNvSpPr txBox="1"/>
          <p:nvPr>
            <p:ph idx="11" type="ftr"/>
          </p:nvPr>
        </p:nvSpPr>
        <p:spPr>
          <a:xfrm>
            <a:off x="420833" y="4793878"/>
            <a:ext cx="2894700" cy="2286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0" name="Google Shape;20;p1"/>
          <p:cNvSpPr/>
          <p:nvPr/>
        </p:nvSpPr>
        <p:spPr>
          <a:xfrm>
            <a:off x="7828359" y="0"/>
            <a:ext cx="514200" cy="8574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 name="Google Shape;21;p1"/>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marR="0" rtl="0" algn="ctr">
              <a:spcBef>
                <a:spcPts val="0"/>
              </a:spcBef>
              <a:buNone/>
              <a:defRPr b="0" i="0" sz="21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1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1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1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1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1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1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1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19"/>
          <p:cNvSpPr txBox="1"/>
          <p:nvPr>
            <p:ph type="ctrTitle"/>
          </p:nvPr>
        </p:nvSpPr>
        <p:spPr>
          <a:xfrm>
            <a:off x="866216" y="1574800"/>
            <a:ext cx="6619200" cy="2008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Week 3 Topics Presentation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20"/>
          <p:cNvSpPr txBox="1"/>
          <p:nvPr>
            <p:ph type="title"/>
          </p:nvPr>
        </p:nvSpPr>
        <p:spPr>
          <a:xfrm>
            <a:off x="866216" y="730251"/>
            <a:ext cx="6571200" cy="5301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Big Data</a:t>
            </a:r>
            <a:endParaRPr/>
          </a:p>
        </p:txBody>
      </p:sp>
      <p:sp>
        <p:nvSpPr>
          <p:cNvPr id="255" name="Google Shape;255;p20"/>
          <p:cNvSpPr txBox="1"/>
          <p:nvPr>
            <p:ph idx="1" type="body"/>
          </p:nvPr>
        </p:nvSpPr>
        <p:spPr>
          <a:xfrm>
            <a:off x="842216" y="1415250"/>
            <a:ext cx="6619200" cy="25623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What?</a:t>
            </a:r>
            <a:endParaRPr/>
          </a:p>
          <a:p>
            <a:pPr indent="0" lvl="0" marL="0" rtl="0" algn="l">
              <a:spcBef>
                <a:spcPts val="800"/>
              </a:spcBef>
              <a:spcAft>
                <a:spcPts val="0"/>
              </a:spcAft>
              <a:buNone/>
            </a:pPr>
            <a:r>
              <a:rPr lang="en"/>
              <a:t>	</a:t>
            </a:r>
            <a:r>
              <a:rPr b="1" lang="en" sz="1050">
                <a:solidFill>
                  <a:srgbClr val="222222"/>
                </a:solidFill>
                <a:highlight>
                  <a:srgbClr val="FFFFFF"/>
                </a:highlight>
                <a:latin typeface="Arial"/>
                <a:ea typeface="Arial"/>
                <a:cs typeface="Arial"/>
                <a:sym typeface="Arial"/>
              </a:rPr>
              <a:t>Big data</a:t>
            </a:r>
            <a:r>
              <a:rPr lang="en" sz="1050">
                <a:solidFill>
                  <a:srgbClr val="222222"/>
                </a:solidFill>
                <a:highlight>
                  <a:srgbClr val="FFFFFF"/>
                </a:highlight>
                <a:latin typeface="Arial"/>
                <a:ea typeface="Arial"/>
                <a:cs typeface="Arial"/>
                <a:sym typeface="Arial"/>
              </a:rPr>
              <a:t> is a term used to refer to data sets that are too large or complex for traditional data-processing application software to adequately deal with.</a:t>
            </a:r>
            <a:endParaRPr sz="1050">
              <a:solidFill>
                <a:srgbClr val="222222"/>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50">
                <a:solidFill>
                  <a:srgbClr val="222222"/>
                </a:solidFill>
                <a:highlight>
                  <a:srgbClr val="FFFFFF"/>
                </a:highlight>
                <a:latin typeface="Arial"/>
                <a:ea typeface="Arial"/>
                <a:cs typeface="Arial"/>
                <a:sym typeface="Arial"/>
              </a:rPr>
              <a:t>Eg. IoT sensor data, large medical data, aadhar data, etc</a:t>
            </a:r>
            <a:endParaRPr sz="1050">
              <a:solidFill>
                <a:srgbClr val="222222"/>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 sz="1050">
                <a:solidFill>
                  <a:srgbClr val="222222"/>
                </a:solidFill>
                <a:highlight>
                  <a:srgbClr val="FFFFFF"/>
                </a:highlight>
                <a:latin typeface="Arial"/>
                <a:ea typeface="Arial"/>
                <a:cs typeface="Arial"/>
                <a:sym typeface="Arial"/>
              </a:rPr>
              <a:t>Characteristics:</a:t>
            </a:r>
            <a:endParaRPr b="1" sz="1050">
              <a:solidFill>
                <a:srgbClr val="222222"/>
              </a:solidFill>
              <a:highlight>
                <a:srgbClr val="FFFFFF"/>
              </a:highlight>
              <a:latin typeface="Arial"/>
              <a:ea typeface="Arial"/>
              <a:cs typeface="Arial"/>
              <a:sym typeface="Arial"/>
            </a:endParaRPr>
          </a:p>
          <a:p>
            <a:pPr indent="-295275" lvl="0" marL="457200" rtl="0" algn="l">
              <a:lnSpc>
                <a:spcPct val="115000"/>
              </a:lnSpc>
              <a:spcBef>
                <a:spcPts val="0"/>
              </a:spcBef>
              <a:spcAft>
                <a:spcPts val="0"/>
              </a:spcAft>
              <a:buClr>
                <a:srgbClr val="222222"/>
              </a:buClr>
              <a:buSzPts val="1050"/>
              <a:buFont typeface="Arial"/>
              <a:buChar char="▶"/>
            </a:pPr>
            <a:r>
              <a:rPr b="1" lang="en" sz="1050">
                <a:solidFill>
                  <a:srgbClr val="222222"/>
                </a:solidFill>
                <a:highlight>
                  <a:srgbClr val="FFFFFF"/>
                </a:highlight>
                <a:latin typeface="Arial"/>
                <a:ea typeface="Arial"/>
                <a:cs typeface="Arial"/>
                <a:sym typeface="Arial"/>
              </a:rPr>
              <a:t>Volume - Quantity of data</a:t>
            </a:r>
            <a:endParaRPr b="1" sz="1050">
              <a:solidFill>
                <a:srgbClr val="222222"/>
              </a:solidFill>
              <a:highlight>
                <a:srgbClr val="FFFFFF"/>
              </a:highlight>
              <a:latin typeface="Arial"/>
              <a:ea typeface="Arial"/>
              <a:cs typeface="Arial"/>
              <a:sym typeface="Arial"/>
            </a:endParaRPr>
          </a:p>
          <a:p>
            <a:pPr indent="-295275" lvl="0" marL="457200" rtl="0" algn="l">
              <a:lnSpc>
                <a:spcPct val="115000"/>
              </a:lnSpc>
              <a:spcBef>
                <a:spcPts val="0"/>
              </a:spcBef>
              <a:spcAft>
                <a:spcPts val="0"/>
              </a:spcAft>
              <a:buClr>
                <a:srgbClr val="222222"/>
              </a:buClr>
              <a:buSzPts val="1050"/>
              <a:buFont typeface="Arial"/>
              <a:buChar char="▶"/>
            </a:pPr>
            <a:r>
              <a:rPr b="1" lang="en" sz="1050">
                <a:solidFill>
                  <a:srgbClr val="222222"/>
                </a:solidFill>
                <a:highlight>
                  <a:srgbClr val="FFFFFF"/>
                </a:highlight>
                <a:latin typeface="Arial"/>
                <a:ea typeface="Arial"/>
                <a:cs typeface="Arial"/>
                <a:sym typeface="Arial"/>
              </a:rPr>
              <a:t>Variety - Nature of data</a:t>
            </a:r>
            <a:endParaRPr b="1" sz="1050">
              <a:solidFill>
                <a:srgbClr val="222222"/>
              </a:solidFill>
              <a:highlight>
                <a:srgbClr val="FFFFFF"/>
              </a:highlight>
              <a:latin typeface="Arial"/>
              <a:ea typeface="Arial"/>
              <a:cs typeface="Arial"/>
              <a:sym typeface="Arial"/>
            </a:endParaRPr>
          </a:p>
          <a:p>
            <a:pPr indent="-295275" lvl="0" marL="457200" rtl="0" algn="l">
              <a:lnSpc>
                <a:spcPct val="115000"/>
              </a:lnSpc>
              <a:spcBef>
                <a:spcPts val="0"/>
              </a:spcBef>
              <a:spcAft>
                <a:spcPts val="0"/>
              </a:spcAft>
              <a:buClr>
                <a:srgbClr val="222222"/>
              </a:buClr>
              <a:buSzPts val="1050"/>
              <a:buFont typeface="Arial"/>
              <a:buChar char="▶"/>
            </a:pPr>
            <a:r>
              <a:rPr b="1" lang="en" sz="1050">
                <a:solidFill>
                  <a:srgbClr val="222222"/>
                </a:solidFill>
                <a:highlight>
                  <a:srgbClr val="FFFFFF"/>
                </a:highlight>
                <a:latin typeface="Arial"/>
                <a:ea typeface="Arial"/>
                <a:cs typeface="Arial"/>
                <a:sym typeface="Arial"/>
              </a:rPr>
              <a:t>Velocity - Speed of data generation</a:t>
            </a:r>
            <a:endParaRPr b="1" sz="1050">
              <a:solidFill>
                <a:srgbClr val="222222"/>
              </a:solidFill>
              <a:highlight>
                <a:srgbClr val="FFFFFF"/>
              </a:highlight>
              <a:latin typeface="Arial"/>
              <a:ea typeface="Arial"/>
              <a:cs typeface="Arial"/>
              <a:sym typeface="Arial"/>
            </a:endParaRPr>
          </a:p>
          <a:p>
            <a:pPr indent="-295275" lvl="0" marL="457200" rtl="0" algn="l">
              <a:lnSpc>
                <a:spcPct val="115000"/>
              </a:lnSpc>
              <a:spcBef>
                <a:spcPts val="0"/>
              </a:spcBef>
              <a:spcAft>
                <a:spcPts val="0"/>
              </a:spcAft>
              <a:buClr>
                <a:srgbClr val="222222"/>
              </a:buClr>
              <a:buSzPts val="1050"/>
              <a:buFont typeface="Arial"/>
              <a:buChar char="▶"/>
            </a:pPr>
            <a:r>
              <a:rPr b="1" lang="en" sz="1050">
                <a:solidFill>
                  <a:srgbClr val="222222"/>
                </a:solidFill>
                <a:highlight>
                  <a:srgbClr val="FFFFFF"/>
                </a:highlight>
                <a:latin typeface="Arial"/>
                <a:ea typeface="Arial"/>
                <a:cs typeface="Arial"/>
                <a:sym typeface="Arial"/>
              </a:rPr>
              <a:t>Veracity - Quality of data</a:t>
            </a:r>
            <a:endParaRPr b="1" sz="1050">
              <a:solidFill>
                <a:srgbClr val="222222"/>
              </a:solidFill>
              <a:highlight>
                <a:srgbClr val="FFFFFF"/>
              </a:highlight>
              <a:latin typeface="Arial"/>
              <a:ea typeface="Arial"/>
              <a:cs typeface="Arial"/>
              <a:sym typeface="Arial"/>
            </a:endParaRPr>
          </a:p>
          <a:p>
            <a:pPr indent="0" lvl="0" marL="0" rtl="0" algn="l">
              <a:lnSpc>
                <a:spcPct val="115000"/>
              </a:lnSpc>
              <a:spcBef>
                <a:spcPts val="700"/>
              </a:spcBef>
              <a:spcAft>
                <a:spcPts val="0"/>
              </a:spcAft>
              <a:buNone/>
            </a:pPr>
            <a:r>
              <a:rPr b="1" lang="en" sz="1050">
                <a:solidFill>
                  <a:srgbClr val="222222"/>
                </a:solidFill>
                <a:highlight>
                  <a:srgbClr val="FFFFFF"/>
                </a:highlight>
                <a:latin typeface="Arial"/>
                <a:ea typeface="Arial"/>
                <a:cs typeface="Arial"/>
                <a:sym typeface="Arial"/>
              </a:rPr>
              <a:t>Softwares: </a:t>
            </a:r>
            <a:r>
              <a:rPr lang="en" sz="1050">
                <a:solidFill>
                  <a:srgbClr val="222222"/>
                </a:solidFill>
                <a:highlight>
                  <a:srgbClr val="FFFFFF"/>
                </a:highlight>
                <a:latin typeface="Arial"/>
                <a:ea typeface="Arial"/>
                <a:cs typeface="Arial"/>
                <a:sym typeface="Arial"/>
              </a:rPr>
              <a:t>Apache Hadoop, Apache Spark, </a:t>
            </a:r>
            <a:r>
              <a:rPr lang="en" sz="1050">
                <a:solidFill>
                  <a:srgbClr val="222222"/>
                </a:solidFill>
                <a:highlight>
                  <a:srgbClr val="FFFFFF"/>
                </a:highlight>
                <a:latin typeface="Arial"/>
                <a:ea typeface="Arial"/>
                <a:cs typeface="Arial"/>
                <a:sym typeface="Arial"/>
              </a:rPr>
              <a:t>Apache</a:t>
            </a:r>
            <a:r>
              <a:rPr lang="en" sz="1050">
                <a:solidFill>
                  <a:srgbClr val="222222"/>
                </a:solidFill>
                <a:highlight>
                  <a:srgbClr val="FFFFFF"/>
                </a:highlight>
                <a:latin typeface="Arial"/>
                <a:ea typeface="Arial"/>
                <a:cs typeface="Arial"/>
                <a:sym typeface="Arial"/>
              </a:rPr>
              <a:t> HBase, MapReduce</a:t>
            </a:r>
            <a:endParaRPr sz="1050">
              <a:solidFill>
                <a:srgbClr val="222222"/>
              </a:solidFill>
              <a:highlight>
                <a:srgbClr val="FFFFFF"/>
              </a:highlight>
              <a:latin typeface="Arial"/>
              <a:ea typeface="Arial"/>
              <a:cs typeface="Arial"/>
              <a:sym typeface="Arial"/>
            </a:endParaRPr>
          </a:p>
          <a:p>
            <a:pPr indent="0" lvl="0" marL="0" rtl="0" algn="l">
              <a:lnSpc>
                <a:spcPct val="115000"/>
              </a:lnSpc>
              <a:spcBef>
                <a:spcPts val="700"/>
              </a:spcBef>
              <a:spcAft>
                <a:spcPts val="0"/>
              </a:spcAft>
              <a:buNone/>
            </a:pPr>
            <a:r>
              <a:rPr b="1" lang="en" sz="1050">
                <a:solidFill>
                  <a:srgbClr val="222222"/>
                </a:solidFill>
                <a:highlight>
                  <a:srgbClr val="FFFFFF"/>
                </a:highlight>
                <a:latin typeface="Arial"/>
                <a:ea typeface="Arial"/>
                <a:cs typeface="Arial"/>
                <a:sym typeface="Arial"/>
              </a:rPr>
              <a:t>Techniques for analysing:</a:t>
            </a:r>
            <a:r>
              <a:rPr lang="en" sz="1050">
                <a:solidFill>
                  <a:srgbClr val="222222"/>
                </a:solidFill>
                <a:highlight>
                  <a:srgbClr val="FFFFFF"/>
                </a:highlight>
                <a:latin typeface="Arial"/>
                <a:ea typeface="Arial"/>
                <a:cs typeface="Arial"/>
                <a:sym typeface="Arial"/>
              </a:rPr>
              <a:t> A/B Testing, Machine Learning</a:t>
            </a:r>
            <a:endParaRPr sz="1050">
              <a:solidFill>
                <a:srgbClr val="222222"/>
              </a:solidFill>
              <a:highlight>
                <a:srgbClr val="FFFFFF"/>
              </a:highlight>
              <a:latin typeface="Arial"/>
              <a:ea typeface="Arial"/>
              <a:cs typeface="Arial"/>
              <a:sym typeface="Arial"/>
            </a:endParaRPr>
          </a:p>
          <a:p>
            <a:pPr indent="0" lvl="0" marL="0" rtl="0" algn="l">
              <a:lnSpc>
                <a:spcPct val="115000"/>
              </a:lnSpc>
              <a:spcBef>
                <a:spcPts val="700"/>
              </a:spcBef>
              <a:spcAft>
                <a:spcPts val="0"/>
              </a:spcAft>
              <a:buClr>
                <a:schemeClr val="dk1"/>
              </a:buClr>
              <a:buSzPts val="1100"/>
              <a:buFont typeface="Arial"/>
              <a:buNone/>
            </a:pPr>
            <a:r>
              <a:rPr b="1" lang="en" sz="1050">
                <a:solidFill>
                  <a:srgbClr val="222222"/>
                </a:solidFill>
                <a:highlight>
                  <a:srgbClr val="FFFFFF"/>
                </a:highlight>
                <a:latin typeface="Arial"/>
                <a:ea typeface="Arial"/>
                <a:cs typeface="Arial"/>
                <a:sym typeface="Arial"/>
              </a:rPr>
              <a:t>6C architecture: </a:t>
            </a:r>
            <a:endParaRPr b="1" sz="1050">
              <a:solidFill>
                <a:srgbClr val="222222"/>
              </a:solidFill>
              <a:highlight>
                <a:srgbClr val="FFFFFF"/>
              </a:highlight>
              <a:latin typeface="Arial"/>
              <a:ea typeface="Arial"/>
              <a:cs typeface="Arial"/>
              <a:sym typeface="Arial"/>
            </a:endParaRPr>
          </a:p>
          <a:p>
            <a:pPr indent="-285750" lvl="0" marL="914400" rtl="0" algn="l">
              <a:lnSpc>
                <a:spcPct val="115000"/>
              </a:lnSpc>
              <a:spcBef>
                <a:spcPts val="0"/>
              </a:spcBef>
              <a:spcAft>
                <a:spcPts val="0"/>
              </a:spcAft>
              <a:buClr>
                <a:srgbClr val="222222"/>
              </a:buClr>
              <a:buSzPts val="900"/>
              <a:buFont typeface="Arial"/>
              <a:buChar char="●"/>
            </a:pPr>
            <a:r>
              <a:rPr lang="en" sz="900">
                <a:solidFill>
                  <a:srgbClr val="222222"/>
                </a:solidFill>
                <a:highlight>
                  <a:srgbClr val="FFFFFF"/>
                </a:highlight>
                <a:latin typeface="Arial"/>
                <a:ea typeface="Arial"/>
                <a:cs typeface="Arial"/>
                <a:sym typeface="Arial"/>
              </a:rPr>
              <a:t>Connection (sensor and networks)</a:t>
            </a:r>
            <a:endParaRPr sz="900">
              <a:solidFill>
                <a:srgbClr val="222222"/>
              </a:solidFill>
              <a:highlight>
                <a:srgbClr val="FFFFFF"/>
              </a:highlight>
              <a:latin typeface="Arial"/>
              <a:ea typeface="Arial"/>
              <a:cs typeface="Arial"/>
              <a:sym typeface="Arial"/>
            </a:endParaRPr>
          </a:p>
          <a:p>
            <a:pPr indent="-285750" lvl="0" marL="914400" rtl="0" algn="l">
              <a:lnSpc>
                <a:spcPct val="115000"/>
              </a:lnSpc>
              <a:spcBef>
                <a:spcPts val="0"/>
              </a:spcBef>
              <a:spcAft>
                <a:spcPts val="0"/>
              </a:spcAft>
              <a:buClr>
                <a:srgbClr val="222222"/>
              </a:buClr>
              <a:buSzPts val="900"/>
              <a:buFont typeface="Arial"/>
              <a:buChar char="●"/>
            </a:pPr>
            <a:r>
              <a:rPr lang="en" sz="900">
                <a:solidFill>
                  <a:srgbClr val="222222"/>
                </a:solidFill>
                <a:highlight>
                  <a:srgbClr val="FFFFFF"/>
                </a:highlight>
                <a:latin typeface="Arial"/>
                <a:ea typeface="Arial"/>
                <a:cs typeface="Arial"/>
                <a:sym typeface="Arial"/>
              </a:rPr>
              <a:t>Cloud (computing and data on demand)</a:t>
            </a:r>
            <a:endParaRPr baseline="30000" sz="900">
              <a:solidFill>
                <a:srgbClr val="222222"/>
              </a:solidFill>
              <a:highlight>
                <a:srgbClr val="FFFFFF"/>
              </a:highlight>
              <a:latin typeface="Arial"/>
              <a:ea typeface="Arial"/>
              <a:cs typeface="Arial"/>
              <a:sym typeface="Arial"/>
            </a:endParaRPr>
          </a:p>
          <a:p>
            <a:pPr indent="-285750" lvl="0" marL="914400" rtl="0" algn="l">
              <a:lnSpc>
                <a:spcPct val="115000"/>
              </a:lnSpc>
              <a:spcBef>
                <a:spcPts val="0"/>
              </a:spcBef>
              <a:spcAft>
                <a:spcPts val="0"/>
              </a:spcAft>
              <a:buClr>
                <a:srgbClr val="222222"/>
              </a:buClr>
              <a:buSzPts val="900"/>
              <a:buFont typeface="Arial"/>
              <a:buChar char="●"/>
            </a:pPr>
            <a:r>
              <a:rPr lang="en" sz="900">
                <a:solidFill>
                  <a:srgbClr val="222222"/>
                </a:solidFill>
                <a:highlight>
                  <a:srgbClr val="FFFFFF"/>
                </a:highlight>
                <a:latin typeface="Arial"/>
                <a:ea typeface="Arial"/>
                <a:cs typeface="Arial"/>
                <a:sym typeface="Arial"/>
              </a:rPr>
              <a:t>Cyber (model and memory)</a:t>
            </a:r>
            <a:endParaRPr sz="900">
              <a:solidFill>
                <a:srgbClr val="222222"/>
              </a:solidFill>
              <a:highlight>
                <a:srgbClr val="FFFFFF"/>
              </a:highlight>
              <a:latin typeface="Arial"/>
              <a:ea typeface="Arial"/>
              <a:cs typeface="Arial"/>
              <a:sym typeface="Arial"/>
            </a:endParaRPr>
          </a:p>
          <a:p>
            <a:pPr indent="-285750" lvl="0" marL="914400" rtl="0" algn="l">
              <a:lnSpc>
                <a:spcPct val="115000"/>
              </a:lnSpc>
              <a:spcBef>
                <a:spcPts val="0"/>
              </a:spcBef>
              <a:spcAft>
                <a:spcPts val="0"/>
              </a:spcAft>
              <a:buClr>
                <a:srgbClr val="222222"/>
              </a:buClr>
              <a:buSzPts val="900"/>
              <a:buFont typeface="Arial"/>
              <a:buChar char="●"/>
            </a:pPr>
            <a:r>
              <a:rPr lang="en" sz="900">
                <a:solidFill>
                  <a:srgbClr val="222222"/>
                </a:solidFill>
                <a:highlight>
                  <a:srgbClr val="FFFFFF"/>
                </a:highlight>
                <a:latin typeface="Arial"/>
                <a:ea typeface="Arial"/>
                <a:cs typeface="Arial"/>
                <a:sym typeface="Arial"/>
              </a:rPr>
              <a:t>Content/context (meaning and correlation)</a:t>
            </a:r>
            <a:endParaRPr sz="900">
              <a:solidFill>
                <a:srgbClr val="222222"/>
              </a:solidFill>
              <a:highlight>
                <a:srgbClr val="FFFFFF"/>
              </a:highlight>
              <a:latin typeface="Arial"/>
              <a:ea typeface="Arial"/>
              <a:cs typeface="Arial"/>
              <a:sym typeface="Arial"/>
            </a:endParaRPr>
          </a:p>
          <a:p>
            <a:pPr indent="-285750" lvl="0" marL="914400" rtl="0" algn="l">
              <a:lnSpc>
                <a:spcPct val="115000"/>
              </a:lnSpc>
              <a:spcBef>
                <a:spcPts val="0"/>
              </a:spcBef>
              <a:spcAft>
                <a:spcPts val="0"/>
              </a:spcAft>
              <a:buClr>
                <a:srgbClr val="222222"/>
              </a:buClr>
              <a:buSzPts val="900"/>
              <a:buFont typeface="Arial"/>
              <a:buChar char="●"/>
            </a:pPr>
            <a:r>
              <a:rPr lang="en" sz="900">
                <a:solidFill>
                  <a:srgbClr val="222222"/>
                </a:solidFill>
                <a:highlight>
                  <a:srgbClr val="FFFFFF"/>
                </a:highlight>
                <a:latin typeface="Arial"/>
                <a:ea typeface="Arial"/>
                <a:cs typeface="Arial"/>
                <a:sym typeface="Arial"/>
              </a:rPr>
              <a:t>Community (sharing and collaboration)</a:t>
            </a:r>
            <a:endParaRPr sz="900">
              <a:solidFill>
                <a:srgbClr val="222222"/>
              </a:solidFill>
              <a:highlight>
                <a:srgbClr val="FFFFFF"/>
              </a:highlight>
              <a:latin typeface="Arial"/>
              <a:ea typeface="Arial"/>
              <a:cs typeface="Arial"/>
              <a:sym typeface="Arial"/>
            </a:endParaRPr>
          </a:p>
          <a:p>
            <a:pPr indent="-285750" lvl="0" marL="914400" rtl="0" algn="l">
              <a:lnSpc>
                <a:spcPct val="115000"/>
              </a:lnSpc>
              <a:spcBef>
                <a:spcPts val="0"/>
              </a:spcBef>
              <a:spcAft>
                <a:spcPts val="0"/>
              </a:spcAft>
              <a:buClr>
                <a:srgbClr val="222222"/>
              </a:buClr>
              <a:buSzPts val="900"/>
              <a:buFont typeface="Arial"/>
              <a:buChar char="●"/>
            </a:pPr>
            <a:r>
              <a:rPr lang="en" sz="900">
                <a:solidFill>
                  <a:srgbClr val="222222"/>
                </a:solidFill>
                <a:highlight>
                  <a:srgbClr val="FFFFFF"/>
                </a:highlight>
                <a:latin typeface="Arial"/>
                <a:ea typeface="Arial"/>
                <a:cs typeface="Arial"/>
                <a:sym typeface="Arial"/>
              </a:rPr>
              <a:t>Customization (personalization and value)</a:t>
            </a:r>
            <a:endParaRPr sz="900">
              <a:solidFill>
                <a:srgbClr val="222222"/>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b="1" sz="900">
              <a:solidFill>
                <a:srgbClr val="222222"/>
              </a:solidFill>
              <a:highlight>
                <a:srgbClr val="FFFFFF"/>
              </a:highlight>
              <a:latin typeface="Arial"/>
              <a:ea typeface="Arial"/>
              <a:cs typeface="Arial"/>
              <a:sym typeface="Arial"/>
            </a:endParaRPr>
          </a:p>
          <a:p>
            <a:pPr indent="0" lvl="0" marL="0" rtl="0" algn="l">
              <a:lnSpc>
                <a:spcPct val="115000"/>
              </a:lnSpc>
              <a:spcBef>
                <a:spcPts val="200"/>
              </a:spcBef>
              <a:spcAft>
                <a:spcPts val="700"/>
              </a:spcAft>
              <a:buNone/>
            </a:pPr>
            <a:r>
              <a:t/>
            </a:r>
            <a:endParaRPr sz="1050">
              <a:solidFill>
                <a:srgbClr val="222222"/>
              </a:solidFill>
              <a:highlight>
                <a:srgbClr val="FFFFFF"/>
              </a:highlight>
              <a:latin typeface="Arial"/>
              <a:ea typeface="Arial"/>
              <a:cs typeface="Arial"/>
              <a:sym typeface="Arial"/>
            </a:endParaRPr>
          </a:p>
        </p:txBody>
      </p:sp>
      <p:pic>
        <p:nvPicPr>
          <p:cNvPr descr="Image result for a/b testing" id="256" name="Google Shape;256;p20"/>
          <p:cNvPicPr preferRelativeResize="0"/>
          <p:nvPr/>
        </p:nvPicPr>
        <p:blipFill>
          <a:blip r:embed="rId3">
            <a:alphaModFix/>
          </a:blip>
          <a:stretch>
            <a:fillRect/>
          </a:stretch>
        </p:blipFill>
        <p:spPr>
          <a:xfrm>
            <a:off x="6103125" y="3337500"/>
            <a:ext cx="2781300" cy="1647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21"/>
          <p:cNvSpPr txBox="1"/>
          <p:nvPr>
            <p:ph type="title"/>
          </p:nvPr>
        </p:nvSpPr>
        <p:spPr>
          <a:xfrm>
            <a:off x="866216" y="730251"/>
            <a:ext cx="6571200" cy="5301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Digital Marketing</a:t>
            </a:r>
            <a:endParaRPr/>
          </a:p>
        </p:txBody>
      </p:sp>
      <p:sp>
        <p:nvSpPr>
          <p:cNvPr id="262" name="Google Shape;262;p21"/>
          <p:cNvSpPr txBox="1"/>
          <p:nvPr>
            <p:ph idx="1" type="body"/>
          </p:nvPr>
        </p:nvSpPr>
        <p:spPr>
          <a:xfrm>
            <a:off x="727041" y="1453625"/>
            <a:ext cx="6619200" cy="25623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What?</a:t>
            </a:r>
            <a:endParaRPr/>
          </a:p>
          <a:p>
            <a:pPr indent="0" lvl="0" marL="0" rtl="0" algn="l">
              <a:spcBef>
                <a:spcPts val="800"/>
              </a:spcBef>
              <a:spcAft>
                <a:spcPts val="0"/>
              </a:spcAft>
              <a:buNone/>
            </a:pPr>
            <a:r>
              <a:rPr lang="en"/>
              <a:t>	</a:t>
            </a:r>
            <a:r>
              <a:rPr lang="en" sz="1200">
                <a:solidFill>
                  <a:schemeClr val="dk1"/>
                </a:solidFill>
                <a:latin typeface="Arial"/>
                <a:ea typeface="Arial"/>
                <a:cs typeface="Arial"/>
                <a:sym typeface="Arial"/>
              </a:rPr>
              <a:t>Digital marketing is the marketing of products or services using digital technologies, mainly on the Internet, but also including mobile phones, display advertising, and any other digital medium.</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 sz="1200">
                <a:solidFill>
                  <a:schemeClr val="dk1"/>
                </a:solidFill>
                <a:latin typeface="Arial"/>
                <a:ea typeface="Arial"/>
                <a:cs typeface="Arial"/>
                <a:sym typeface="Arial"/>
              </a:rPr>
              <a:t>Methods:</a:t>
            </a:r>
            <a:endParaRPr b="1" sz="1200">
              <a:solidFill>
                <a:schemeClr val="dk1"/>
              </a:solidFill>
              <a:latin typeface="Arial"/>
              <a:ea typeface="Arial"/>
              <a:cs typeface="Arial"/>
              <a:sym typeface="Arial"/>
            </a:endParaRPr>
          </a:p>
          <a:p>
            <a:pPr indent="0" lvl="0" marL="457200" rtl="0" algn="l">
              <a:lnSpc>
                <a:spcPct val="115000"/>
              </a:lnSpc>
              <a:spcBef>
                <a:spcPts val="0"/>
              </a:spcBef>
              <a:spcAft>
                <a:spcPts val="0"/>
              </a:spcAft>
              <a:buClr>
                <a:schemeClr val="dk1"/>
              </a:buClr>
              <a:buSzPts val="1100"/>
              <a:buFont typeface="Arial"/>
              <a:buNone/>
            </a:pPr>
            <a:r>
              <a:rPr b="1" lang="en" sz="1200">
                <a:solidFill>
                  <a:schemeClr val="dk1"/>
                </a:solidFill>
                <a:latin typeface="Arial"/>
                <a:ea typeface="Arial"/>
                <a:cs typeface="Arial"/>
                <a:sym typeface="Arial"/>
              </a:rPr>
              <a:t>SEO</a:t>
            </a:r>
            <a:r>
              <a:rPr lang="en" sz="1200">
                <a:solidFill>
                  <a:schemeClr val="dk1"/>
                </a:solidFill>
                <a:latin typeface="Arial"/>
                <a:ea typeface="Arial"/>
                <a:cs typeface="Arial"/>
                <a:sym typeface="Arial"/>
              </a:rPr>
              <a:t>, </a:t>
            </a:r>
            <a:r>
              <a:rPr b="1" lang="en" sz="1200">
                <a:solidFill>
                  <a:schemeClr val="dk1"/>
                </a:solidFill>
                <a:latin typeface="Arial"/>
                <a:ea typeface="Arial"/>
                <a:cs typeface="Arial"/>
                <a:sym typeface="Arial"/>
              </a:rPr>
              <a:t>SEM</a:t>
            </a:r>
            <a:r>
              <a:rPr lang="en" sz="1200">
                <a:solidFill>
                  <a:schemeClr val="dk1"/>
                </a:solidFill>
                <a:latin typeface="Arial"/>
                <a:ea typeface="Arial"/>
                <a:cs typeface="Arial"/>
                <a:sym typeface="Arial"/>
              </a:rPr>
              <a:t>, content marketing, influencer marketing, content automation, campaign marketing, data-driven marketing, e-commerce marketing, social media marketing, social media optimization, email direct marketing, display advertising, e–books, and optical disks and games</a:t>
            </a:r>
            <a:endParaRPr sz="1200">
              <a:solidFill>
                <a:schemeClr val="dk1"/>
              </a:solidFill>
              <a:latin typeface="Arial"/>
              <a:ea typeface="Arial"/>
              <a:cs typeface="Arial"/>
              <a:sym typeface="Arial"/>
            </a:endParaRPr>
          </a:p>
          <a:p>
            <a:pPr indent="0" lvl="0" marL="457200" rtl="0" algn="l">
              <a:lnSpc>
                <a:spcPct val="115000"/>
              </a:lnSpc>
              <a:spcBef>
                <a:spcPts val="0"/>
              </a:spcBef>
              <a:spcAft>
                <a:spcPts val="0"/>
              </a:spcAft>
              <a:buClr>
                <a:schemeClr val="dk1"/>
              </a:buClr>
              <a:buSzPts val="1100"/>
              <a:buFont typeface="Arial"/>
              <a:buNone/>
            </a:pPr>
            <a:r>
              <a:rPr b="1" lang="en" sz="1200">
                <a:solidFill>
                  <a:schemeClr val="dk1"/>
                </a:solidFill>
                <a:latin typeface="Arial"/>
                <a:ea typeface="Arial"/>
                <a:cs typeface="Arial"/>
                <a:sym typeface="Arial"/>
              </a:rPr>
              <a:t>Search Engine Optimization</a:t>
            </a:r>
            <a:r>
              <a:rPr lang="en" sz="1200">
                <a:solidFill>
                  <a:schemeClr val="dk1"/>
                </a:solidFill>
                <a:latin typeface="Arial"/>
                <a:ea typeface="Arial"/>
                <a:cs typeface="Arial"/>
                <a:sym typeface="Arial"/>
              </a:rPr>
              <a:t> - Maximizing popularity by ensuring that the website occurs high on lists in search engines</a:t>
            </a:r>
            <a:endParaRPr sz="1200">
              <a:solidFill>
                <a:schemeClr val="dk1"/>
              </a:solidFill>
              <a:latin typeface="Arial"/>
              <a:ea typeface="Arial"/>
              <a:cs typeface="Arial"/>
              <a:sym typeface="Arial"/>
            </a:endParaRPr>
          </a:p>
          <a:p>
            <a:pPr indent="0" lvl="0" marL="457200" rtl="0" algn="l">
              <a:lnSpc>
                <a:spcPct val="115000"/>
              </a:lnSpc>
              <a:spcBef>
                <a:spcPts val="0"/>
              </a:spcBef>
              <a:spcAft>
                <a:spcPts val="0"/>
              </a:spcAft>
              <a:buClr>
                <a:schemeClr val="dk1"/>
              </a:buClr>
              <a:buSzPts val="1100"/>
              <a:buFont typeface="Arial"/>
              <a:buNone/>
            </a:pPr>
            <a:r>
              <a:rPr b="1" lang="en" sz="1200">
                <a:solidFill>
                  <a:schemeClr val="dk1"/>
                </a:solidFill>
                <a:latin typeface="Arial"/>
                <a:ea typeface="Arial"/>
                <a:cs typeface="Arial"/>
                <a:sym typeface="Arial"/>
              </a:rPr>
              <a:t>Search Engine Marketing</a:t>
            </a:r>
            <a:r>
              <a:rPr lang="en" sz="1200">
                <a:solidFill>
                  <a:schemeClr val="dk1"/>
                </a:solidFill>
                <a:latin typeface="Arial"/>
                <a:ea typeface="Arial"/>
                <a:cs typeface="Arial"/>
                <a:sym typeface="Arial"/>
              </a:rPr>
              <a:t> - SEO (Unpaid) + Paid Advertising (Paid Advertising - buying traffic thru paid search listings)</a:t>
            </a:r>
            <a:endParaRPr sz="1200">
              <a:solidFill>
                <a:schemeClr val="dk1"/>
              </a:solidFill>
              <a:latin typeface="Arial"/>
              <a:ea typeface="Arial"/>
              <a:cs typeface="Arial"/>
              <a:sym typeface="Arial"/>
            </a:endParaRPr>
          </a:p>
          <a:p>
            <a:pPr indent="0" lvl="0" marL="0" rtl="0" algn="l">
              <a:spcBef>
                <a:spcPts val="800"/>
              </a:spcBef>
              <a:spcAft>
                <a:spcPts val="0"/>
              </a:spcAft>
              <a:buNone/>
            </a:pPr>
            <a:r>
              <a:rPr b="1" lang="en" sz="1200">
                <a:solidFill>
                  <a:schemeClr val="dk1"/>
                </a:solidFill>
                <a:latin typeface="Arial"/>
                <a:ea typeface="Arial"/>
                <a:cs typeface="Arial"/>
                <a:sym typeface="Arial"/>
              </a:rPr>
              <a:t>Tools: </a:t>
            </a:r>
            <a:r>
              <a:rPr lang="en" sz="1200">
                <a:solidFill>
                  <a:schemeClr val="dk1"/>
                </a:solidFill>
                <a:latin typeface="Arial"/>
                <a:ea typeface="Arial"/>
                <a:cs typeface="Arial"/>
                <a:sym typeface="Arial"/>
              </a:rPr>
              <a:t>Google Trends, Google Keyword Planner, Ahrefs, AppAnnie, Facebook Audience insights</a:t>
            </a:r>
            <a:endParaRPr sz="12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22"/>
          <p:cNvSpPr txBox="1"/>
          <p:nvPr>
            <p:ph type="title"/>
          </p:nvPr>
        </p:nvSpPr>
        <p:spPr>
          <a:xfrm>
            <a:off x="866216" y="730251"/>
            <a:ext cx="6571200" cy="5301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CAD, CAM and CATIA</a:t>
            </a:r>
            <a:endParaRPr/>
          </a:p>
        </p:txBody>
      </p:sp>
      <p:sp>
        <p:nvSpPr>
          <p:cNvPr id="268" name="Google Shape;268;p22"/>
          <p:cNvSpPr txBox="1"/>
          <p:nvPr>
            <p:ph idx="1" type="body"/>
          </p:nvPr>
        </p:nvSpPr>
        <p:spPr>
          <a:xfrm>
            <a:off x="842216" y="1463225"/>
            <a:ext cx="6619200" cy="25623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CAD: </a:t>
            </a:r>
            <a:r>
              <a:rPr b="1" lang="en" sz="1050">
                <a:solidFill>
                  <a:srgbClr val="222222"/>
                </a:solidFill>
                <a:highlight>
                  <a:srgbClr val="FFFFFF"/>
                </a:highlight>
                <a:latin typeface="Arial"/>
                <a:ea typeface="Arial"/>
                <a:cs typeface="Arial"/>
                <a:sym typeface="Arial"/>
              </a:rPr>
              <a:t>Computer-aided design</a:t>
            </a:r>
            <a:r>
              <a:rPr lang="en" sz="1050">
                <a:solidFill>
                  <a:srgbClr val="222222"/>
                </a:solidFill>
                <a:highlight>
                  <a:srgbClr val="FFFFFF"/>
                </a:highlight>
                <a:latin typeface="Arial"/>
                <a:ea typeface="Arial"/>
                <a:cs typeface="Arial"/>
                <a:sym typeface="Arial"/>
              </a:rPr>
              <a:t> (</a:t>
            </a:r>
            <a:r>
              <a:rPr b="1" lang="en" sz="1050">
                <a:solidFill>
                  <a:srgbClr val="222222"/>
                </a:solidFill>
                <a:highlight>
                  <a:srgbClr val="FFFFFF"/>
                </a:highlight>
                <a:latin typeface="Arial"/>
                <a:ea typeface="Arial"/>
                <a:cs typeface="Arial"/>
                <a:sym typeface="Arial"/>
              </a:rPr>
              <a:t>CAD</a:t>
            </a:r>
            <a:r>
              <a:rPr lang="en" sz="1050">
                <a:solidFill>
                  <a:srgbClr val="222222"/>
                </a:solidFill>
                <a:highlight>
                  <a:srgbClr val="FFFFFF"/>
                </a:highlight>
                <a:latin typeface="Arial"/>
                <a:ea typeface="Arial"/>
                <a:cs typeface="Arial"/>
                <a:sym typeface="Arial"/>
              </a:rPr>
              <a:t>) is the use of computer systems (or workstations) to aid in the creation, modification, analysis, or of a </a:t>
            </a:r>
            <a:r>
              <a:rPr b="1" lang="en" sz="1050">
                <a:solidFill>
                  <a:srgbClr val="222222"/>
                </a:solidFill>
                <a:highlight>
                  <a:srgbClr val="FFFFFF"/>
                </a:highlight>
                <a:latin typeface="Arial"/>
                <a:ea typeface="Arial"/>
                <a:cs typeface="Arial"/>
                <a:sym typeface="Arial"/>
              </a:rPr>
              <a:t>design.</a:t>
            </a:r>
            <a:endParaRPr b="1" sz="1050">
              <a:solidFill>
                <a:srgbClr val="222222"/>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50">
                <a:solidFill>
                  <a:srgbClr val="222222"/>
                </a:solidFill>
                <a:highlight>
                  <a:srgbClr val="FFFFFF"/>
                </a:highlight>
                <a:latin typeface="Arial"/>
                <a:ea typeface="Arial"/>
                <a:cs typeface="Arial"/>
                <a:sym typeface="Arial"/>
              </a:rPr>
              <a:t>CAD tools are mainly used to make detailed designs of engineering systems.</a:t>
            </a:r>
            <a:endParaRPr sz="1050">
              <a:solidFill>
                <a:srgbClr val="222222"/>
              </a:solidFill>
              <a:highlight>
                <a:srgbClr val="FFFFFF"/>
              </a:highlight>
              <a:latin typeface="Arial"/>
              <a:ea typeface="Arial"/>
              <a:cs typeface="Arial"/>
              <a:sym typeface="Arial"/>
            </a:endParaRPr>
          </a:p>
          <a:p>
            <a:pPr indent="0" lvl="0" marL="0" rtl="0" algn="l">
              <a:spcBef>
                <a:spcPts val="800"/>
              </a:spcBef>
              <a:spcAft>
                <a:spcPts val="0"/>
              </a:spcAft>
              <a:buNone/>
            </a:pPr>
            <a:r>
              <a:rPr lang="en"/>
              <a:t>CAM: </a:t>
            </a:r>
            <a:r>
              <a:rPr b="1" lang="en" sz="1050">
                <a:solidFill>
                  <a:srgbClr val="222222"/>
                </a:solidFill>
                <a:highlight>
                  <a:srgbClr val="FFFFFF"/>
                </a:highlight>
                <a:latin typeface="Arial"/>
                <a:ea typeface="Arial"/>
                <a:cs typeface="Arial"/>
                <a:sym typeface="Arial"/>
              </a:rPr>
              <a:t>Computer-aided manufacturing</a:t>
            </a:r>
            <a:r>
              <a:rPr lang="en" sz="1050">
                <a:solidFill>
                  <a:srgbClr val="222222"/>
                </a:solidFill>
                <a:highlight>
                  <a:srgbClr val="FFFFFF"/>
                </a:highlight>
                <a:latin typeface="Arial"/>
                <a:ea typeface="Arial"/>
                <a:cs typeface="Arial"/>
                <a:sym typeface="Arial"/>
              </a:rPr>
              <a:t> (</a:t>
            </a:r>
            <a:r>
              <a:rPr b="1" lang="en" sz="1050">
                <a:solidFill>
                  <a:srgbClr val="222222"/>
                </a:solidFill>
                <a:highlight>
                  <a:srgbClr val="FFFFFF"/>
                </a:highlight>
                <a:latin typeface="Arial"/>
                <a:ea typeface="Arial"/>
                <a:cs typeface="Arial"/>
                <a:sym typeface="Arial"/>
              </a:rPr>
              <a:t>CAM</a:t>
            </a:r>
            <a:r>
              <a:rPr lang="en" sz="1050">
                <a:solidFill>
                  <a:srgbClr val="222222"/>
                </a:solidFill>
                <a:highlight>
                  <a:srgbClr val="FFFFFF"/>
                </a:highlight>
                <a:latin typeface="Arial"/>
                <a:ea typeface="Arial"/>
                <a:cs typeface="Arial"/>
                <a:sym typeface="Arial"/>
              </a:rPr>
              <a:t>) is the use of software to control machine tools and related ones in the</a:t>
            </a:r>
            <a:r>
              <a:rPr b="1" lang="en" sz="1050">
                <a:solidFill>
                  <a:srgbClr val="222222"/>
                </a:solidFill>
                <a:highlight>
                  <a:srgbClr val="FFFFFF"/>
                </a:highlight>
                <a:latin typeface="Arial"/>
                <a:ea typeface="Arial"/>
                <a:cs typeface="Arial"/>
                <a:sym typeface="Arial"/>
              </a:rPr>
              <a:t> manufacturing</a:t>
            </a:r>
            <a:r>
              <a:rPr lang="en" sz="1050">
                <a:solidFill>
                  <a:srgbClr val="222222"/>
                </a:solidFill>
                <a:highlight>
                  <a:srgbClr val="FFFFFF"/>
                </a:highlight>
                <a:latin typeface="Arial"/>
                <a:ea typeface="Arial"/>
                <a:cs typeface="Arial"/>
                <a:sym typeface="Arial"/>
              </a:rPr>
              <a:t> of workpieces.</a:t>
            </a:r>
            <a:endParaRPr sz="1050">
              <a:solidFill>
                <a:srgbClr val="222222"/>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 sz="1050">
                <a:solidFill>
                  <a:srgbClr val="222222"/>
                </a:solidFill>
                <a:highlight>
                  <a:srgbClr val="FFFFFF"/>
                </a:highlight>
                <a:latin typeface="Arial"/>
                <a:ea typeface="Arial"/>
                <a:cs typeface="Arial"/>
                <a:sym typeface="Arial"/>
              </a:rPr>
              <a:t>CAM tools simply help control the manufacturing process after CAD has been completed and the model is at hand.</a:t>
            </a:r>
            <a:endParaRPr sz="1050">
              <a:solidFill>
                <a:srgbClr val="222222"/>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
                <a:solidFill>
                  <a:srgbClr val="222222"/>
                </a:solidFill>
                <a:highlight>
                  <a:srgbClr val="FFFFFF"/>
                </a:highlight>
              </a:rPr>
              <a:t>Tools: </a:t>
            </a:r>
            <a:endParaRPr>
              <a:solidFill>
                <a:srgbClr val="222222"/>
              </a:solidFill>
              <a:highlight>
                <a:srgbClr val="FFFFFF"/>
              </a:highlight>
            </a:endParaRPr>
          </a:p>
          <a:p>
            <a:pPr indent="0" lvl="0" marL="457200" rtl="0" algn="l">
              <a:lnSpc>
                <a:spcPct val="115000"/>
              </a:lnSpc>
              <a:spcBef>
                <a:spcPts val="0"/>
              </a:spcBef>
              <a:spcAft>
                <a:spcPts val="0"/>
              </a:spcAft>
              <a:buNone/>
            </a:pPr>
            <a:r>
              <a:rPr lang="en" sz="1050">
                <a:solidFill>
                  <a:srgbClr val="222222"/>
                </a:solidFill>
                <a:highlight>
                  <a:srgbClr val="FFFFFF"/>
                </a:highlight>
                <a:latin typeface="Arial"/>
                <a:ea typeface="Arial"/>
                <a:cs typeface="Arial"/>
                <a:sym typeface="Arial"/>
              </a:rPr>
              <a:t>CAD - classified as 2D CAD tools, 3D CAD tools (</a:t>
            </a:r>
            <a:r>
              <a:rPr b="1" lang="en" sz="1000">
                <a:solidFill>
                  <a:srgbClr val="222222"/>
                </a:solidFill>
                <a:highlight>
                  <a:srgbClr val="FFFFFF"/>
                </a:highlight>
                <a:latin typeface="Arial"/>
                <a:ea typeface="Arial"/>
                <a:cs typeface="Arial"/>
                <a:sym typeface="Arial"/>
              </a:rPr>
              <a:t>Wire-frame models</a:t>
            </a:r>
            <a:r>
              <a:rPr lang="en" sz="1000">
                <a:solidFill>
                  <a:srgbClr val="222222"/>
                </a:solidFill>
                <a:highlight>
                  <a:srgbClr val="FFFFFF"/>
                </a:highlight>
                <a:latin typeface="Arial"/>
                <a:ea typeface="Arial"/>
                <a:cs typeface="Arial"/>
                <a:sym typeface="Arial"/>
              </a:rPr>
              <a:t> – they create skeleton like models with lines and arcs and </a:t>
            </a:r>
            <a:r>
              <a:rPr b="1" lang="en" sz="1000">
                <a:solidFill>
                  <a:srgbClr val="222222"/>
                </a:solidFill>
                <a:highlight>
                  <a:srgbClr val="FFFFFF"/>
                </a:highlight>
                <a:latin typeface="Arial"/>
                <a:ea typeface="Arial"/>
                <a:cs typeface="Arial"/>
                <a:sym typeface="Arial"/>
              </a:rPr>
              <a:t>Surface models</a:t>
            </a:r>
            <a:r>
              <a:rPr lang="en" sz="1000">
                <a:solidFill>
                  <a:srgbClr val="222222"/>
                </a:solidFill>
                <a:highlight>
                  <a:srgbClr val="FFFFFF"/>
                </a:highlight>
                <a:latin typeface="Arial"/>
                <a:ea typeface="Arial"/>
                <a:cs typeface="Arial"/>
                <a:sym typeface="Arial"/>
              </a:rPr>
              <a:t> – unlike wire frames, these models are created by joining 3D surfaces</a:t>
            </a:r>
            <a:r>
              <a:rPr lang="en" sz="1050">
                <a:solidFill>
                  <a:srgbClr val="222222"/>
                </a:solidFill>
                <a:highlight>
                  <a:srgbClr val="FFFFFF"/>
                </a:highlight>
                <a:latin typeface="Arial"/>
                <a:ea typeface="Arial"/>
                <a:cs typeface="Arial"/>
                <a:sym typeface="Arial"/>
              </a:rPr>
              <a:t>)</a:t>
            </a:r>
            <a:endParaRPr sz="1050">
              <a:solidFill>
                <a:srgbClr val="222222"/>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50">
                <a:solidFill>
                  <a:srgbClr val="222222"/>
                </a:solidFill>
                <a:highlight>
                  <a:srgbClr val="FFFFFF"/>
                </a:highlight>
                <a:latin typeface="Arial"/>
                <a:ea typeface="Arial"/>
                <a:cs typeface="Arial"/>
                <a:sym typeface="Arial"/>
              </a:rPr>
              <a:t>		2D CAD - LibreCAD, DraftSight</a:t>
            </a:r>
            <a:endParaRPr sz="1050">
              <a:solidFill>
                <a:srgbClr val="222222"/>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50">
                <a:solidFill>
                  <a:srgbClr val="222222"/>
                </a:solidFill>
                <a:highlight>
                  <a:srgbClr val="FFFFFF"/>
                </a:highlight>
                <a:latin typeface="Arial"/>
                <a:ea typeface="Arial"/>
                <a:cs typeface="Arial"/>
                <a:sym typeface="Arial"/>
              </a:rPr>
              <a:t>		3D CAD - AutoCAD, SolidWorks, FreeCAD</a:t>
            </a:r>
            <a:endParaRPr sz="1050">
              <a:solidFill>
                <a:srgbClr val="222222"/>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50">
                <a:solidFill>
                  <a:srgbClr val="222222"/>
                </a:solidFill>
                <a:highlight>
                  <a:srgbClr val="FFFFFF"/>
                </a:highlight>
                <a:latin typeface="Arial"/>
                <a:ea typeface="Arial"/>
                <a:cs typeface="Arial"/>
                <a:sym typeface="Arial"/>
              </a:rPr>
              <a:t>	</a:t>
            </a:r>
            <a:endParaRPr sz="1050">
              <a:solidFill>
                <a:srgbClr val="222222"/>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50">
                <a:solidFill>
                  <a:srgbClr val="222222"/>
                </a:solidFill>
                <a:highlight>
                  <a:srgbClr val="FFFFFF"/>
                </a:highlight>
                <a:latin typeface="Arial"/>
                <a:ea typeface="Arial"/>
                <a:cs typeface="Arial"/>
                <a:sym typeface="Arial"/>
              </a:rPr>
              <a:t>	CAM - Siemens NX, PowerMILL, WorkNC</a:t>
            </a:r>
            <a:endParaRPr sz="1050">
              <a:solidFill>
                <a:srgbClr val="222222"/>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a:solidFill>
                  <a:srgbClr val="222222"/>
                </a:solidFill>
                <a:highlight>
                  <a:srgbClr val="FFFFFF"/>
                </a:highlight>
              </a:rPr>
              <a:t>CATIA:</a:t>
            </a:r>
            <a:r>
              <a:rPr b="1" lang="en" sz="1100">
                <a:solidFill>
                  <a:srgbClr val="222222"/>
                </a:solidFill>
                <a:highlight>
                  <a:srgbClr val="FFFFFF"/>
                </a:highlight>
                <a:latin typeface="Arial"/>
                <a:ea typeface="Arial"/>
                <a:cs typeface="Arial"/>
                <a:sym typeface="Arial"/>
              </a:rPr>
              <a:t> Computer Aided Three-dimensional Interactive Application (CATIA)</a:t>
            </a:r>
            <a:r>
              <a:rPr lang="en" sz="1100">
                <a:solidFill>
                  <a:srgbClr val="222222"/>
                </a:solidFill>
                <a:highlight>
                  <a:srgbClr val="FFFFFF"/>
                </a:highlight>
                <a:latin typeface="Arial"/>
                <a:ea typeface="Arial"/>
                <a:cs typeface="Arial"/>
                <a:sym typeface="Arial"/>
              </a:rPr>
              <a:t> is a multi-platform software suite for computer-aided design, computer-aided manufacturing, computer-aided engineering, PLM and 3D, developed by the French company Dassault Systèmes.</a:t>
            </a:r>
            <a:endParaRPr sz="1100">
              <a:solidFill>
                <a:srgbClr val="222222"/>
              </a:solidFill>
              <a:highlight>
                <a:srgbClr val="FFFFFF"/>
              </a:highlight>
              <a:latin typeface="Arial"/>
              <a:ea typeface="Arial"/>
              <a:cs typeface="Arial"/>
              <a:sym typeface="Arial"/>
            </a:endParaRPr>
          </a:p>
          <a:p>
            <a:pPr indent="0" lvl="0" marL="0" rtl="0" algn="l">
              <a:spcBef>
                <a:spcPts val="800"/>
              </a:spcBef>
              <a:spcAft>
                <a:spcPts val="0"/>
              </a:spcAft>
              <a:buNone/>
            </a:pPr>
            <a:r>
              <a:t/>
            </a:r>
            <a:endParaRPr/>
          </a:p>
        </p:txBody>
      </p:sp>
      <p:pic>
        <p:nvPicPr>
          <p:cNvPr descr="Image result for CATIA" id="269" name="Google Shape;269;p22"/>
          <p:cNvPicPr preferRelativeResize="0"/>
          <p:nvPr/>
        </p:nvPicPr>
        <p:blipFill>
          <a:blip r:embed="rId3">
            <a:alphaModFix/>
          </a:blip>
          <a:stretch>
            <a:fillRect/>
          </a:stretch>
        </p:blipFill>
        <p:spPr>
          <a:xfrm>
            <a:off x="7391550" y="3932900"/>
            <a:ext cx="1752449" cy="1210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23"/>
          <p:cNvSpPr txBox="1"/>
          <p:nvPr>
            <p:ph type="title"/>
          </p:nvPr>
        </p:nvSpPr>
        <p:spPr>
          <a:xfrm>
            <a:off x="866216" y="730251"/>
            <a:ext cx="6571200" cy="5301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Gaming</a:t>
            </a:r>
            <a:endParaRPr/>
          </a:p>
        </p:txBody>
      </p:sp>
      <p:sp>
        <p:nvSpPr>
          <p:cNvPr id="275" name="Google Shape;275;p23"/>
          <p:cNvSpPr txBox="1"/>
          <p:nvPr>
            <p:ph idx="1" type="body"/>
          </p:nvPr>
        </p:nvSpPr>
        <p:spPr>
          <a:xfrm>
            <a:off x="842216" y="1530400"/>
            <a:ext cx="6619200" cy="25623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What?</a:t>
            </a:r>
            <a:endParaRPr/>
          </a:p>
          <a:p>
            <a:pPr indent="0" lvl="0" marL="0" rtl="0" algn="l">
              <a:spcBef>
                <a:spcPts val="800"/>
              </a:spcBef>
              <a:spcAft>
                <a:spcPts val="0"/>
              </a:spcAft>
              <a:buNone/>
            </a:pPr>
            <a:r>
              <a:rPr lang="en"/>
              <a:t>	</a:t>
            </a:r>
            <a:r>
              <a:rPr lang="en" sz="1100">
                <a:latin typeface="Arial"/>
                <a:ea typeface="Arial"/>
                <a:cs typeface="Arial"/>
                <a:sym typeface="Arial"/>
              </a:rPr>
              <a:t>Video games are interactive softwares that provide entertainment to the users.</a:t>
            </a:r>
            <a:endParaRPr sz="1100">
              <a:latin typeface="Arial"/>
              <a:ea typeface="Arial"/>
              <a:cs typeface="Arial"/>
              <a:sym typeface="Arial"/>
            </a:endParaRPr>
          </a:p>
          <a:p>
            <a:pPr indent="0" lvl="0" marL="0" rtl="0" algn="l">
              <a:lnSpc>
                <a:spcPct val="115000"/>
              </a:lnSpc>
              <a:spcBef>
                <a:spcPts val="0"/>
              </a:spcBef>
              <a:spcAft>
                <a:spcPts val="0"/>
              </a:spcAft>
              <a:buNone/>
            </a:pPr>
            <a:r>
              <a:t/>
            </a:r>
            <a:endParaRPr b="1" sz="1050">
              <a:solidFill>
                <a:schemeClr val="dk1"/>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 sz="900">
                <a:solidFill>
                  <a:schemeClr val="dk1"/>
                </a:solidFill>
                <a:highlight>
                  <a:srgbClr val="FFFFFF"/>
                </a:highlight>
                <a:latin typeface="Arial"/>
                <a:ea typeface="Arial"/>
                <a:cs typeface="Arial"/>
                <a:sym typeface="Arial"/>
              </a:rPr>
              <a:t>Platforms: </a:t>
            </a:r>
            <a:r>
              <a:rPr lang="en" sz="900">
                <a:solidFill>
                  <a:schemeClr val="dk1"/>
                </a:solidFill>
                <a:highlight>
                  <a:srgbClr val="FFFFFF"/>
                </a:highlight>
                <a:latin typeface="Arial"/>
                <a:ea typeface="Arial"/>
                <a:cs typeface="Arial"/>
                <a:sym typeface="Arial"/>
              </a:rPr>
              <a:t>PC, Console, Handheld, Arcade, Web browser, Mobile, Virtual Reality, Blockchain (NEW)</a:t>
            </a:r>
            <a:endParaRPr sz="900">
              <a:solidFill>
                <a:schemeClr val="dk1"/>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 sz="900">
                <a:solidFill>
                  <a:schemeClr val="dk1"/>
                </a:solidFill>
                <a:highlight>
                  <a:srgbClr val="FFFFFF"/>
                </a:highlight>
                <a:latin typeface="Arial"/>
                <a:ea typeface="Arial"/>
                <a:cs typeface="Arial"/>
                <a:sym typeface="Arial"/>
              </a:rPr>
              <a:t>Types: </a:t>
            </a:r>
            <a:r>
              <a:rPr lang="en" sz="900">
                <a:solidFill>
                  <a:schemeClr val="dk1"/>
                </a:solidFill>
                <a:highlight>
                  <a:srgbClr val="FFFFFF"/>
                </a:highlight>
                <a:latin typeface="Arial"/>
                <a:ea typeface="Arial"/>
                <a:cs typeface="Arial"/>
                <a:sym typeface="Arial"/>
              </a:rPr>
              <a:t>Casual, Serious, Educational</a:t>
            </a:r>
            <a:endParaRPr sz="900">
              <a:solidFill>
                <a:schemeClr val="dk1"/>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 sz="900">
                <a:solidFill>
                  <a:schemeClr val="dk1"/>
                </a:solidFill>
                <a:highlight>
                  <a:srgbClr val="FFFFFF"/>
                </a:highlight>
                <a:latin typeface="Arial"/>
                <a:ea typeface="Arial"/>
                <a:cs typeface="Arial"/>
                <a:sym typeface="Arial"/>
              </a:rPr>
              <a:t>Development Tools: </a:t>
            </a:r>
            <a:r>
              <a:rPr lang="en" sz="900">
                <a:solidFill>
                  <a:schemeClr val="dk1"/>
                </a:solidFill>
                <a:highlight>
                  <a:srgbClr val="FFFFFF"/>
                </a:highlight>
                <a:latin typeface="Arial"/>
                <a:ea typeface="Arial"/>
                <a:cs typeface="Arial"/>
                <a:sym typeface="Arial"/>
              </a:rPr>
              <a:t>Unity, UnReal Engine, Godot Engine, GameMaker Studio</a:t>
            </a:r>
            <a:endParaRPr sz="900">
              <a:solidFill>
                <a:schemeClr val="dk1"/>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b="1" sz="900">
              <a:solidFill>
                <a:schemeClr val="dk1"/>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b="1" lang="en" sz="900">
                <a:solidFill>
                  <a:srgbClr val="222222"/>
                </a:solidFill>
                <a:highlight>
                  <a:srgbClr val="FFFFFF"/>
                </a:highlight>
                <a:latin typeface="Arial"/>
                <a:ea typeface="Arial"/>
                <a:cs typeface="Arial"/>
                <a:sym typeface="Arial"/>
              </a:rPr>
              <a:t>Criticisms: </a:t>
            </a:r>
            <a:endParaRPr b="1" sz="900">
              <a:solidFill>
                <a:srgbClr val="222222"/>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 sz="900">
                <a:solidFill>
                  <a:srgbClr val="222222"/>
                </a:solidFill>
                <a:highlight>
                  <a:srgbClr val="FFFFFF"/>
                </a:highlight>
                <a:latin typeface="Arial"/>
                <a:ea typeface="Arial"/>
                <a:cs typeface="Arial"/>
                <a:sym typeface="Arial"/>
              </a:rPr>
              <a:t>	</a:t>
            </a:r>
            <a:r>
              <a:rPr b="1" lang="en" sz="900">
                <a:solidFill>
                  <a:srgbClr val="222222"/>
                </a:solidFill>
                <a:highlight>
                  <a:srgbClr val="FFFFFF"/>
                </a:highlight>
                <a:latin typeface="Arial"/>
                <a:ea typeface="Arial"/>
                <a:cs typeface="Arial"/>
                <a:sym typeface="Arial"/>
              </a:rPr>
              <a:t>Reduce Concentration</a:t>
            </a:r>
            <a:r>
              <a:rPr lang="en" sz="900">
                <a:solidFill>
                  <a:srgbClr val="222222"/>
                </a:solidFill>
                <a:highlight>
                  <a:srgbClr val="FFFFFF"/>
                </a:highlight>
                <a:latin typeface="Arial"/>
                <a:ea typeface="Arial"/>
                <a:cs typeface="Arial"/>
                <a:sym typeface="Arial"/>
              </a:rPr>
              <a:t> in studies - Addiction to games</a:t>
            </a:r>
            <a:endParaRPr sz="900">
              <a:solidFill>
                <a:srgbClr val="222222"/>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 sz="900">
                <a:solidFill>
                  <a:srgbClr val="222222"/>
                </a:solidFill>
                <a:highlight>
                  <a:srgbClr val="FFFFFF"/>
                </a:highlight>
                <a:latin typeface="Arial"/>
                <a:ea typeface="Arial"/>
                <a:cs typeface="Arial"/>
                <a:sym typeface="Arial"/>
              </a:rPr>
              <a:t>	Influence young minds in possibly bad ways - </a:t>
            </a:r>
            <a:r>
              <a:rPr b="1" lang="en" sz="900">
                <a:solidFill>
                  <a:srgbClr val="222222"/>
                </a:solidFill>
                <a:highlight>
                  <a:srgbClr val="FFFFFF"/>
                </a:highlight>
                <a:latin typeface="Arial"/>
                <a:ea typeface="Arial"/>
                <a:cs typeface="Arial"/>
                <a:sym typeface="Arial"/>
              </a:rPr>
              <a:t>Violence</a:t>
            </a:r>
            <a:r>
              <a:rPr lang="en" sz="900">
                <a:solidFill>
                  <a:srgbClr val="222222"/>
                </a:solidFill>
                <a:highlight>
                  <a:srgbClr val="FFFFFF"/>
                </a:highlight>
                <a:latin typeface="Arial"/>
                <a:ea typeface="Arial"/>
                <a:cs typeface="Arial"/>
                <a:sym typeface="Arial"/>
              </a:rPr>
              <a:t>, etc</a:t>
            </a:r>
            <a:endParaRPr sz="900">
              <a:solidFill>
                <a:srgbClr val="222222"/>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 sz="900">
                <a:solidFill>
                  <a:srgbClr val="222222"/>
                </a:solidFill>
                <a:highlight>
                  <a:srgbClr val="FFFFFF"/>
                </a:highlight>
                <a:latin typeface="Arial"/>
                <a:ea typeface="Arial"/>
                <a:cs typeface="Arial"/>
                <a:sym typeface="Arial"/>
              </a:rPr>
              <a:t>	Children don't go out to play - increases risks of  </a:t>
            </a:r>
            <a:r>
              <a:rPr b="1" lang="en" sz="900">
                <a:solidFill>
                  <a:srgbClr val="222222"/>
                </a:solidFill>
                <a:highlight>
                  <a:srgbClr val="FFFFFF"/>
                </a:highlight>
                <a:latin typeface="Arial"/>
                <a:ea typeface="Arial"/>
                <a:cs typeface="Arial"/>
                <a:sym typeface="Arial"/>
              </a:rPr>
              <a:t>bad health</a:t>
            </a:r>
            <a:endParaRPr b="1" sz="900">
              <a:solidFill>
                <a:srgbClr val="222222"/>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900">
              <a:solidFill>
                <a:srgbClr val="222222"/>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b="1" lang="en" sz="900">
                <a:solidFill>
                  <a:srgbClr val="222222"/>
                </a:solidFill>
                <a:highlight>
                  <a:srgbClr val="FFFFFF"/>
                </a:highlight>
                <a:latin typeface="Arial"/>
                <a:ea typeface="Arial"/>
                <a:cs typeface="Arial"/>
                <a:sym typeface="Arial"/>
              </a:rPr>
              <a:t>Benefits: </a:t>
            </a:r>
            <a:endParaRPr b="1" sz="900">
              <a:solidFill>
                <a:srgbClr val="222222"/>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 sz="900">
                <a:solidFill>
                  <a:srgbClr val="222222"/>
                </a:solidFill>
                <a:highlight>
                  <a:srgbClr val="FFFFFF"/>
                </a:highlight>
                <a:latin typeface="Arial"/>
                <a:ea typeface="Arial"/>
                <a:cs typeface="Arial"/>
                <a:sym typeface="Arial"/>
              </a:rPr>
              <a:t>	May be </a:t>
            </a:r>
            <a:r>
              <a:rPr b="1" lang="en" sz="900">
                <a:solidFill>
                  <a:srgbClr val="222222"/>
                </a:solidFill>
                <a:highlight>
                  <a:srgbClr val="FFFFFF"/>
                </a:highlight>
                <a:latin typeface="Arial"/>
                <a:ea typeface="Arial"/>
                <a:cs typeface="Arial"/>
                <a:sym typeface="Arial"/>
              </a:rPr>
              <a:t>educational</a:t>
            </a:r>
            <a:r>
              <a:rPr lang="en" sz="900">
                <a:solidFill>
                  <a:srgbClr val="222222"/>
                </a:solidFill>
                <a:highlight>
                  <a:srgbClr val="FFFFFF"/>
                </a:highlight>
                <a:latin typeface="Arial"/>
                <a:ea typeface="Arial"/>
                <a:cs typeface="Arial"/>
                <a:sym typeface="Arial"/>
              </a:rPr>
              <a:t> and fun</a:t>
            </a:r>
            <a:endParaRPr sz="900">
              <a:solidFill>
                <a:srgbClr val="222222"/>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rPr lang="en" sz="900">
                <a:solidFill>
                  <a:srgbClr val="222222"/>
                </a:solidFill>
                <a:highlight>
                  <a:srgbClr val="FFFFFF"/>
                </a:highlight>
                <a:latin typeface="Arial"/>
                <a:ea typeface="Arial"/>
                <a:cs typeface="Arial"/>
                <a:sym typeface="Arial"/>
              </a:rPr>
              <a:t>Some games bring attention to important issues(social, political, economic) -</a:t>
            </a:r>
            <a:r>
              <a:rPr b="1" lang="en" sz="900">
                <a:solidFill>
                  <a:srgbClr val="222222"/>
                </a:solidFill>
                <a:highlight>
                  <a:srgbClr val="FFFFFF"/>
                </a:highlight>
                <a:latin typeface="Arial"/>
                <a:ea typeface="Arial"/>
                <a:cs typeface="Arial"/>
                <a:sym typeface="Arial"/>
              </a:rPr>
              <a:t> Dumb Ways to Die</a:t>
            </a:r>
            <a:r>
              <a:rPr lang="en" sz="900">
                <a:solidFill>
                  <a:srgbClr val="222222"/>
                </a:solidFill>
                <a:highlight>
                  <a:srgbClr val="FFFFFF"/>
                </a:highlight>
                <a:latin typeface="Arial"/>
                <a:ea typeface="Arial"/>
                <a:cs typeface="Arial"/>
                <a:sym typeface="Arial"/>
              </a:rPr>
              <a:t> is a game aimed to improve awareness about train accidents</a:t>
            </a:r>
            <a:endParaRPr sz="900">
              <a:solidFill>
                <a:srgbClr val="222222"/>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 sz="900">
                <a:solidFill>
                  <a:srgbClr val="222222"/>
                </a:solidFill>
                <a:highlight>
                  <a:srgbClr val="FFFFFF"/>
                </a:highlight>
                <a:latin typeface="Arial"/>
                <a:ea typeface="Arial"/>
                <a:cs typeface="Arial"/>
                <a:sym typeface="Arial"/>
              </a:rPr>
              <a:t>	</a:t>
            </a:r>
            <a:r>
              <a:rPr b="1" lang="en" sz="900">
                <a:solidFill>
                  <a:srgbClr val="222222"/>
                </a:solidFill>
                <a:highlight>
                  <a:srgbClr val="FFFFFF"/>
                </a:highlight>
                <a:latin typeface="Arial"/>
                <a:ea typeface="Arial"/>
                <a:cs typeface="Arial"/>
                <a:sym typeface="Arial"/>
              </a:rPr>
              <a:t>Puzzle Games</a:t>
            </a:r>
            <a:r>
              <a:rPr lang="en" sz="900">
                <a:solidFill>
                  <a:srgbClr val="222222"/>
                </a:solidFill>
                <a:highlight>
                  <a:srgbClr val="FFFFFF"/>
                </a:highlight>
                <a:latin typeface="Arial"/>
                <a:ea typeface="Arial"/>
                <a:cs typeface="Arial"/>
                <a:sym typeface="Arial"/>
              </a:rPr>
              <a:t> help improve knowledge and memory, etc</a:t>
            </a:r>
            <a:endParaRPr sz="900">
              <a:solidFill>
                <a:srgbClr val="222222"/>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 sz="900">
                <a:solidFill>
                  <a:srgbClr val="222222"/>
                </a:solidFill>
                <a:highlight>
                  <a:srgbClr val="FFFFFF"/>
                </a:highlight>
                <a:latin typeface="Arial"/>
                <a:ea typeface="Arial"/>
                <a:cs typeface="Arial"/>
                <a:sym typeface="Arial"/>
              </a:rPr>
              <a:t>	</a:t>
            </a:r>
            <a:r>
              <a:rPr b="1" lang="en" sz="900">
                <a:solidFill>
                  <a:srgbClr val="222222"/>
                </a:solidFill>
                <a:highlight>
                  <a:srgbClr val="FFFFFF"/>
                </a:highlight>
                <a:latin typeface="Arial"/>
                <a:ea typeface="Arial"/>
                <a:cs typeface="Arial"/>
                <a:sym typeface="Arial"/>
              </a:rPr>
              <a:t>Fitness Games</a:t>
            </a:r>
            <a:r>
              <a:rPr lang="en" sz="900">
                <a:solidFill>
                  <a:srgbClr val="222222"/>
                </a:solidFill>
                <a:highlight>
                  <a:srgbClr val="FFFFFF"/>
                </a:highlight>
                <a:latin typeface="Arial"/>
                <a:ea typeface="Arial"/>
                <a:cs typeface="Arial"/>
                <a:sym typeface="Arial"/>
              </a:rPr>
              <a:t> help battle obesity and are also fun</a:t>
            </a:r>
            <a:endParaRPr sz="900">
              <a:solidFill>
                <a:srgbClr val="222222"/>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b="1" sz="900">
              <a:solidFill>
                <a:schemeClr val="dk1"/>
              </a:solidFill>
              <a:highlight>
                <a:srgbClr val="FFFFFF"/>
              </a:highlight>
              <a:latin typeface="Arial"/>
              <a:ea typeface="Arial"/>
              <a:cs typeface="Arial"/>
              <a:sym typeface="Arial"/>
            </a:endParaRPr>
          </a:p>
          <a:p>
            <a:pPr indent="0" lvl="0" marL="0" rtl="0" algn="l">
              <a:spcBef>
                <a:spcPts val="800"/>
              </a:spcBef>
              <a:spcAft>
                <a:spcPts val="0"/>
              </a:spcAft>
              <a:buNone/>
            </a:pPr>
            <a:r>
              <a:t/>
            </a:r>
            <a:endParaRPr sz="11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pic>
        <p:nvPicPr>
          <p:cNvPr descr="Image result for siri" id="280" name="Google Shape;280;p24"/>
          <p:cNvPicPr preferRelativeResize="0"/>
          <p:nvPr/>
        </p:nvPicPr>
        <p:blipFill>
          <a:blip r:embed="rId3">
            <a:alphaModFix/>
          </a:blip>
          <a:stretch>
            <a:fillRect/>
          </a:stretch>
        </p:blipFill>
        <p:spPr>
          <a:xfrm>
            <a:off x="7272750" y="3615800"/>
            <a:ext cx="1789225" cy="1445750"/>
          </a:xfrm>
          <a:prstGeom prst="rect">
            <a:avLst/>
          </a:prstGeom>
          <a:noFill/>
          <a:ln>
            <a:noFill/>
          </a:ln>
        </p:spPr>
      </p:pic>
      <p:sp>
        <p:nvSpPr>
          <p:cNvPr id="281" name="Google Shape;281;p24"/>
          <p:cNvSpPr txBox="1"/>
          <p:nvPr>
            <p:ph type="title"/>
          </p:nvPr>
        </p:nvSpPr>
        <p:spPr>
          <a:xfrm>
            <a:off x="866216" y="730251"/>
            <a:ext cx="6571200" cy="5301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Artificial Intelligence</a:t>
            </a:r>
            <a:endParaRPr/>
          </a:p>
        </p:txBody>
      </p:sp>
      <p:sp>
        <p:nvSpPr>
          <p:cNvPr id="282" name="Google Shape;282;p24"/>
          <p:cNvSpPr txBox="1"/>
          <p:nvPr>
            <p:ph idx="1" type="body"/>
          </p:nvPr>
        </p:nvSpPr>
        <p:spPr>
          <a:xfrm>
            <a:off x="866216" y="1952625"/>
            <a:ext cx="6619200" cy="25623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What?</a:t>
            </a:r>
            <a:endParaRPr/>
          </a:p>
          <a:p>
            <a:pPr indent="0" lvl="0" marL="457200" rtl="0" algn="l">
              <a:spcBef>
                <a:spcPts val="800"/>
              </a:spcBef>
              <a:spcAft>
                <a:spcPts val="0"/>
              </a:spcAft>
              <a:buNone/>
            </a:pPr>
            <a:r>
              <a:rPr lang="en"/>
              <a:t>Artificial intelligence (AI), sometimes called machine intelligence, is intelligence demonstrated by machines, in contrast to the natural intelligence displayed by humans and other animals.</a:t>
            </a:r>
            <a:endParaRPr/>
          </a:p>
          <a:p>
            <a:pPr indent="0" lvl="0" marL="0" rtl="0" algn="l">
              <a:spcBef>
                <a:spcPts val="800"/>
              </a:spcBef>
              <a:spcAft>
                <a:spcPts val="0"/>
              </a:spcAft>
              <a:buNone/>
            </a:pPr>
            <a:r>
              <a:rPr b="1" lang="en"/>
              <a:t>Eg.</a:t>
            </a:r>
            <a:r>
              <a:rPr lang="en"/>
              <a:t> 	Siri, Google assistant</a:t>
            </a:r>
            <a:endParaRPr/>
          </a:p>
          <a:p>
            <a:pPr indent="0" lvl="0" marL="0" rtl="0" algn="l">
              <a:spcBef>
                <a:spcPts val="800"/>
              </a:spcBef>
              <a:spcAft>
                <a:spcPts val="0"/>
              </a:spcAft>
              <a:buNone/>
            </a:pPr>
            <a:r>
              <a:t/>
            </a:r>
            <a:endParaRPr/>
          </a:p>
          <a:p>
            <a:pPr indent="0" lvl="0" marL="0" rtl="0" algn="l">
              <a:spcBef>
                <a:spcPts val="800"/>
              </a:spcBef>
              <a:spcAft>
                <a:spcPts val="0"/>
              </a:spcAft>
              <a:buNone/>
            </a:pPr>
            <a:r>
              <a:rPr b="1" lang="en"/>
              <a:t>AI Software</a:t>
            </a:r>
            <a:r>
              <a:rPr lang="en"/>
              <a:t> - AlphaGo (computer program that plays the board game Go), Cyc, Libratus (computer program designed to play poker), Logic Theorist (computer program written in 1950 and 1951 engineered to mimic the grammar skills of a human being - called first AI program)</a:t>
            </a:r>
            <a:endParaRPr/>
          </a:p>
          <a:p>
            <a:pPr indent="0" lvl="0" marL="0" rtl="0" algn="l">
              <a:spcBef>
                <a:spcPts val="8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