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4536" userDrawn="1">
          <p15:clr>
            <a:srgbClr val="F26B43"/>
          </p15:clr>
        </p15:guide>
        <p15:guide id="4" orient="horz" pos="6271" userDrawn="1">
          <p15:clr>
            <a:srgbClr val="F26B43"/>
          </p15:clr>
        </p15:guide>
        <p15:guide id="5" pos="2381" userDrawn="1">
          <p15:clr>
            <a:srgbClr val="F26B43"/>
          </p15:clr>
        </p15:guide>
        <p15:guide id="6" pos="301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878" y="-3494"/>
      </p:cViewPr>
      <p:guideLst>
        <p:guide orient="horz" pos="260"/>
        <p:guide pos="226"/>
        <p:guide pos="4536"/>
        <p:guide orient="horz" pos="6271"/>
        <p:guide pos="2381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2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4C90-29F5-445F-979F-F15EE0C262F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75" y="412749"/>
            <a:ext cx="6842125" cy="10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8774" y="1492749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12321" y="502749"/>
            <a:ext cx="900000" cy="9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04" y="466749"/>
            <a:ext cx="1012564" cy="9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2321" y="547197"/>
            <a:ext cx="240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Kausik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321" y="977084"/>
            <a:ext cx="468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My objective is to solve unsolvable problems using unexpected techniques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107" y="2329273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EDUCATION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321" y="2653425"/>
            <a:ext cx="2216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BTech Honours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Computer Engineering	                9.37 CGPA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2021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36" y="-2303632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SKILLSETS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9841" y="2599867"/>
            <a:ext cx="7323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b="1" dirty="0"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General Coding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Computer Vision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Unity 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App Development</a:t>
            </a:r>
          </a:p>
          <a:p>
            <a:endParaRPr lang="en-IN" sz="800" b="1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Deep</a:t>
            </a: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Learning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 using Python</a:t>
            </a: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AR/VR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797829654"/>
              </p:ext>
            </p:extLst>
          </p:nvPr>
        </p:nvGraphicFramePr>
        <p:xfrm>
          <a:off x="3635592" y="4060872"/>
          <a:ext cx="580855" cy="56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6107" y="362451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0237" y="4745236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INTERNSHIP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320" y="3933214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Augmented Reality R&amp;D Project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Mr. Murali Ganesan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8271" y="5617230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R&amp;D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3 months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2535" y="6171741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Research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1 month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98542" y="2321221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INTERESTS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8542" y="4401052"/>
            <a:ext cx="234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LANGUAGES AND SOFTWARES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4385" y="4712205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1.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Programming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Python, C, C++, Java, C#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54385" y="5171979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2.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Website </a:t>
            </a:r>
            <a:r>
              <a:rPr lang="en-IN" sz="1000" b="1" u="sng" dirty="0">
                <a:solidFill>
                  <a:srgbClr val="ED7D31"/>
                </a:solidFill>
                <a:latin typeface="Tw Cen MT" panose="020B0602020104020603" pitchFamily="34" charset="0"/>
              </a:rPr>
              <a:t>Desi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gn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HTML, CSS, Javascript, PHP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8327" y="267958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Computer Vision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60828" y="266540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8327" y="3047873"/>
            <a:ext cx="20676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83322" y="3430341"/>
            <a:ext cx="206264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Python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6107" y="6866228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SEMINAR/WORKSHOPS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768" y="7104015"/>
            <a:ext cx="2216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SparkAR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Facebook School of Innovation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  <a:p>
            <a:r>
              <a:rPr lang="en-IN" sz="1200" b="1" dirty="0">
                <a:latin typeface="Tw Cen MT" panose="020B0602020104020603" pitchFamily="34" charset="0"/>
              </a:rPr>
              <a:t>(Selected in Top 5 Effects)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3285" y="10198253"/>
            <a:ext cx="236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Place: Chennai, Tamil Nadu, India</a:t>
            </a:r>
            <a:endParaRPr lang="en-IN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55917" y="10140564"/>
            <a:ext cx="216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Date: 28/07/2020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3584764" y="2847204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584766" y="2847204"/>
            <a:ext cx="828000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578452" y="3331940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578453" y="3331940"/>
            <a:ext cx="827999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603201" y="3763015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604075" y="3766180"/>
            <a:ext cx="77742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610560" y="4206036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610561" y="4206036"/>
            <a:ext cx="802203" cy="539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617585" y="4511784"/>
            <a:ext cx="829740" cy="63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617584" y="4513689"/>
            <a:ext cx="826526" cy="58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4999584" y="3821359"/>
            <a:ext cx="856334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Game Design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955892" y="3821359"/>
            <a:ext cx="109007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Animation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50237" y="680607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PERSONAL DETAILS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91822" y="7114893"/>
            <a:ext cx="2216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Age          </a:t>
            </a:r>
            <a:r>
              <a:rPr lang="en-IN" sz="1200" dirty="0">
                <a:latin typeface="Tw Cen MT" panose="020B0602020104020603" pitchFamily="34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DOB         </a:t>
            </a:r>
            <a:r>
              <a:rPr lang="en-IN" sz="1200" dirty="0">
                <a:latin typeface="Tw Cen MT" panose="020B0602020104020603" pitchFamily="34" charset="0"/>
              </a:rPr>
              <a:t>14/10/1999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Gender     </a:t>
            </a:r>
            <a:r>
              <a:rPr lang="en-IN" sz="1200" dirty="0">
                <a:latin typeface="Tw Cen MT" panose="020B0602020104020603" pitchFamily="34" charset="0"/>
              </a:rPr>
              <a:t>Male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Nationality</a:t>
            </a:r>
            <a:b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IN" sz="1200" dirty="0">
                <a:latin typeface="Tw Cen MT" panose="020B0602020104020603" pitchFamily="34" charset="0"/>
              </a:rPr>
              <a:t>Indian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Languages Known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7414" y="8983093"/>
            <a:ext cx="1329535" cy="117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English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Tamil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Hindi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Sanskrit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6342" y="8805988"/>
            <a:ext cx="132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R   W    S </a:t>
            </a:r>
          </a:p>
          <a:p>
            <a:endParaRPr lang="en-IN" sz="1200" dirty="0">
              <a:latin typeface="Tw Cen MT" panose="020B0602020104020603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23285" y="93803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67203" y="93844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441358" y="93803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18277" y="96758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62195" y="96799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38382" y="6781442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HOBBIES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934486" y="7065232"/>
            <a:ext cx="921432" cy="34755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Designing Games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5538" y="7058441"/>
            <a:ext cx="1112540" cy="35434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Building Random Python Projects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934484" y="7536393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Watching and Analysing Movies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1707" y="9007718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PASSPORT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5971" y="9288534"/>
            <a:ext cx="221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Date of expiring : 10/06/2029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7" y="1545531"/>
            <a:ext cx="277502" cy="22515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48881" y="1506289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nkausik1999@gmail.com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5" y="1537204"/>
            <a:ext cx="229066" cy="21516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980763" y="1515986"/>
            <a:ext cx="280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w Cen MT" panose="020B0602020104020603" pitchFamily="34" charset="0"/>
              </a:rPr>
              <a:t>www.linkedin.com/in/kausik-n-7a9800170/</a:t>
            </a:r>
            <a:endParaRPr lang="en-IN" sz="11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53" y="1555584"/>
            <a:ext cx="219729" cy="21972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945206" y="1534727"/>
            <a:ext cx="148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8056006672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08687" y="8470250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ADDRESS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72958" y="8786023"/>
            <a:ext cx="155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F2, Ten Downing Flats, No.10, 3</a:t>
            </a:r>
            <a:r>
              <a:rPr lang="en-IN" sz="1200" baseline="30000" dirty="0">
                <a:latin typeface="Tw Cen MT" panose="020B0602020104020603" pitchFamily="34" charset="0"/>
              </a:rPr>
              <a:t>rd</a:t>
            </a:r>
            <a:r>
              <a:rPr lang="en-IN" sz="1200" dirty="0">
                <a:latin typeface="Tw Cen MT" panose="020B0602020104020603" pitchFamily="34" charset="0"/>
              </a:rPr>
              <a:t> Main Road,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Rajalakshmi Nagar,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Velachery, Chennai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Tamil Nadu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India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600042</a:t>
            </a:r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2828577" y="2467772"/>
            <a:ext cx="0" cy="7672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4698542" y="2467772"/>
            <a:ext cx="0" cy="76858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1659B9F-3F19-4076-8ACA-28C6DD508026}"/>
              </a:ext>
            </a:extLst>
          </p:cNvPr>
          <p:cNvSpPr/>
          <p:nvPr/>
        </p:nvSpPr>
        <p:spPr>
          <a:xfrm>
            <a:off x="3927026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C1C7881-5EB4-4C95-8193-6C4022D3E6AF}"/>
              </a:ext>
            </a:extLst>
          </p:cNvPr>
          <p:cNvSpPr/>
          <p:nvPr/>
        </p:nvSpPr>
        <p:spPr>
          <a:xfrm>
            <a:off x="4165918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46633D0-BE65-4567-AADF-1A9361E4F3FB}"/>
              </a:ext>
            </a:extLst>
          </p:cNvPr>
          <p:cNvSpPr/>
          <p:nvPr/>
        </p:nvSpPr>
        <p:spPr>
          <a:xfrm>
            <a:off x="4424034" y="9916779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4CE0867-F148-4B87-958A-70C8ED8A9A97}"/>
              </a:ext>
            </a:extLst>
          </p:cNvPr>
          <p:cNvSpPr/>
          <p:nvPr/>
        </p:nvSpPr>
        <p:spPr>
          <a:xfrm>
            <a:off x="3912343" y="91189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B2B683A-E5DD-4DF1-A29B-E6578FF72AA4}"/>
              </a:ext>
            </a:extLst>
          </p:cNvPr>
          <p:cNvSpPr/>
          <p:nvPr/>
        </p:nvSpPr>
        <p:spPr>
          <a:xfrm>
            <a:off x="4156261" y="91230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131755-E09A-4EFA-9D54-C604DFCF70AD}"/>
              </a:ext>
            </a:extLst>
          </p:cNvPr>
          <p:cNvSpPr/>
          <p:nvPr/>
        </p:nvSpPr>
        <p:spPr>
          <a:xfrm>
            <a:off x="4430416" y="91189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BCFD56-C352-4F7B-A161-092001D6FB1D}"/>
              </a:ext>
            </a:extLst>
          </p:cNvPr>
          <p:cNvSpPr/>
          <p:nvPr/>
        </p:nvSpPr>
        <p:spPr>
          <a:xfrm>
            <a:off x="4422984" y="9679906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D8B468-0B6B-4CBC-9F92-601E9C7111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501383"/>
            <a:ext cx="886390" cy="88639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EBE17B3-5307-4ED4-AA19-6807E79B6086}"/>
              </a:ext>
            </a:extLst>
          </p:cNvPr>
          <p:cNvSpPr txBox="1"/>
          <p:nvPr/>
        </p:nvSpPr>
        <p:spPr>
          <a:xfrm>
            <a:off x="4827410" y="5626877"/>
            <a:ext cx="2216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3. </a:t>
            </a:r>
            <a:r>
              <a:rPr lang="en-IN" sz="1000" b="1" u="sng" dirty="0" err="1">
                <a:solidFill>
                  <a:schemeClr val="accent2"/>
                </a:solidFill>
                <a:latin typeface="Tw Cen MT" panose="020B0602020104020603" pitchFamily="34" charset="0"/>
              </a:rPr>
              <a:t>Softwares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Android Studio, Unity, Blender, Spark AR, Photoshop, AutoCAD, Autodesk Speedform, Sketchbook Pro, Visual Studio, Microsoft Office</a:t>
            </a:r>
          </a:p>
          <a:p>
            <a:endParaRPr lang="en-IN" sz="10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4.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Other Tools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Verilog HDL, ARMSIM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EA248E-678E-4CFF-B17E-E0A4D8A2366D}"/>
              </a:ext>
            </a:extLst>
          </p:cNvPr>
          <p:cNvSpPr txBox="1"/>
          <p:nvPr/>
        </p:nvSpPr>
        <p:spPr>
          <a:xfrm>
            <a:off x="584148" y="8202217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Cyber Security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NIT Trichy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A9196-66C0-429A-BF5E-B92B4C6DD69E}"/>
              </a:ext>
            </a:extLst>
          </p:cNvPr>
          <p:cNvSpPr txBox="1"/>
          <p:nvPr/>
        </p:nvSpPr>
        <p:spPr>
          <a:xfrm>
            <a:off x="575520" y="4644782"/>
            <a:ext cx="232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DuoSecure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Vehicle Security Device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Sudhir Varadarajan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A6A74D-0367-42B7-BF06-3E00B2EAA4CA}"/>
              </a:ext>
            </a:extLst>
          </p:cNvPr>
          <p:cNvSpPr txBox="1"/>
          <p:nvPr/>
        </p:nvSpPr>
        <p:spPr>
          <a:xfrm>
            <a:off x="588202" y="5643682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Pandemic Forecasting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Graph Analysis for Pandemics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Sivaselvan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9" name="Rounded Rectangle 71">
            <a:extLst>
              <a:ext uri="{FF2B5EF4-FFF2-40B4-BE49-F238E27FC236}">
                <a16:creationId xmlns:a16="http://schemas.microsoft.com/office/drawing/2014/main" id="{38E83FBD-6DA1-4FEC-943C-9D21CC03D62B}"/>
              </a:ext>
            </a:extLst>
          </p:cNvPr>
          <p:cNvSpPr/>
          <p:nvPr/>
        </p:nvSpPr>
        <p:spPr>
          <a:xfrm>
            <a:off x="4934484" y="7921966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ED5C52-8FDB-4945-BF8A-E513D0DBC302}"/>
              </a:ext>
            </a:extLst>
          </p:cNvPr>
          <p:cNvSpPr/>
          <p:nvPr/>
        </p:nvSpPr>
        <p:spPr>
          <a:xfrm>
            <a:off x="358774" y="1845503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697648A1-F5AD-4409-9894-325DAB5A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5" y="1839037"/>
            <a:ext cx="298814" cy="29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88E067F-C7D2-40D0-B0A5-DE3DA77A1EED}"/>
              </a:ext>
            </a:extLst>
          </p:cNvPr>
          <p:cNvSpPr txBox="1"/>
          <p:nvPr/>
        </p:nvSpPr>
        <p:spPr>
          <a:xfrm>
            <a:off x="848881" y="1835926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www.github.com/KausikN</a:t>
            </a:r>
          </a:p>
        </p:txBody>
      </p:sp>
      <p:pic>
        <p:nvPicPr>
          <p:cNvPr id="1028" name="Picture 4" descr="Image result for personal website icon">
            <a:extLst>
              <a:ext uri="{FF2B5EF4-FFF2-40B4-BE49-F238E27FC236}">
                <a16:creationId xmlns:a16="http://schemas.microsoft.com/office/drawing/2014/main" id="{F52F07D1-20AD-4DF4-882E-BAFDA606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1" y="1860363"/>
            <a:ext cx="262123" cy="2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3C64466-1CDE-4E06-972A-7EC7F9C499C6}"/>
              </a:ext>
            </a:extLst>
          </p:cNvPr>
          <p:cNvSpPr txBox="1"/>
          <p:nvPr/>
        </p:nvSpPr>
        <p:spPr>
          <a:xfrm>
            <a:off x="3003694" y="1835925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KausikN.github.io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3562F-5D38-47E6-8A1E-C4754CC3C57B}"/>
              </a:ext>
            </a:extLst>
          </p:cNvPr>
          <p:cNvSpPr txBox="1"/>
          <p:nvPr/>
        </p:nvSpPr>
        <p:spPr>
          <a:xfrm>
            <a:off x="2992390" y="5013363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R&amp;D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SPi Global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5 months</a:t>
            </a:r>
          </a:p>
        </p:txBody>
      </p:sp>
    </p:spTree>
    <p:extLst>
      <p:ext uri="{BB962C8B-B14F-4D97-AF65-F5344CB8AC3E}">
        <p14:creationId xmlns:p14="http://schemas.microsoft.com/office/powerpoint/2010/main" val="40530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312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Kausik N</cp:lastModifiedBy>
  <cp:revision>91</cp:revision>
  <dcterms:created xsi:type="dcterms:W3CDTF">2019-08-09T04:09:12Z</dcterms:created>
  <dcterms:modified xsi:type="dcterms:W3CDTF">2020-08-19T10:34:52Z</dcterms:modified>
</cp:coreProperties>
</file>