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0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3" pos="4536" userDrawn="1">
          <p15:clr>
            <a:srgbClr val="F26B43"/>
          </p15:clr>
        </p15:guide>
        <p15:guide id="4" orient="horz" pos="6271" userDrawn="1">
          <p15:clr>
            <a:srgbClr val="F26B43"/>
          </p15:clr>
        </p15:guide>
        <p15:guide id="5" pos="2381" userDrawn="1">
          <p15:clr>
            <a:srgbClr val="F26B43"/>
          </p15:clr>
        </p15:guide>
        <p15:guide id="6" pos="3016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878" y="-2285"/>
      </p:cViewPr>
      <p:guideLst>
        <p:guide orient="horz" pos="260"/>
        <p:guide pos="226"/>
        <p:guide pos="4536"/>
        <p:guide orient="horz" pos="6271"/>
        <p:guide pos="2381"/>
        <p:guide pos="30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10-08-2019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9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10-08-2019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26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10-08-2019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02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10-08-2019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10-08-2019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72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10-08-2019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60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10-08-2019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12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10-08-2019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37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10-08-2019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47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10-08-2019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30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10-08-2019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19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F4C90-29F5-445F-979F-F15EE0C262FB}" type="datetimeFigureOut">
              <a:rPr lang="en-IN" smtClean="0"/>
              <a:t>10-08-2019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98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775" y="412749"/>
            <a:ext cx="6842125" cy="10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58774" y="1492749"/>
            <a:ext cx="6842125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612321" y="502749"/>
            <a:ext cx="900000" cy="90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404" y="466749"/>
            <a:ext cx="1012564" cy="97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12321" y="547197"/>
            <a:ext cx="2409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Tw Cen MT" panose="020B0602020104020603" pitchFamily="34" charset="0"/>
              </a:rPr>
              <a:t>Kausik 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12321" y="977084"/>
            <a:ext cx="468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Tw Cen MT" panose="020B0602020104020603" pitchFamily="34" charset="0"/>
              </a:rPr>
              <a:t>My objective is to solve unsolvable problems using unexpected techniques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6107" y="1906749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EDUCATION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2321" y="2230901"/>
            <a:ext cx="2216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BTech Computer Engineering	                9.23 CGPA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IIITDM Kancheepuram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2021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5309" y="1912450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SKILLSETS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39841" y="2177343"/>
            <a:ext cx="73234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800" b="1" dirty="0">
              <a:latin typeface="Tw Cen MT" panose="020B0602020104020603" pitchFamily="34" charset="0"/>
            </a:endParaRPr>
          </a:p>
          <a:p>
            <a:r>
              <a:rPr lang="en-IN" sz="800" b="1" dirty="0">
                <a:solidFill>
                  <a:srgbClr val="ED7D31"/>
                </a:solidFill>
                <a:latin typeface="Tw Cen MT" panose="020B0602020104020603" pitchFamily="34" charset="0"/>
              </a:rPr>
              <a:t>General Coding</a:t>
            </a:r>
            <a:endParaRPr lang="en-IN" sz="800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endParaRPr lang="en-IN" sz="800" dirty="0">
              <a:latin typeface="Tw Cen MT" panose="020B0602020104020603" pitchFamily="34" charset="0"/>
            </a:endParaRPr>
          </a:p>
          <a:p>
            <a:endParaRPr lang="en-IN" sz="800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r>
              <a:rPr lang="en-IN" sz="800" b="1" dirty="0">
                <a:solidFill>
                  <a:srgbClr val="ED7D31"/>
                </a:solidFill>
                <a:latin typeface="Tw Cen MT" panose="020B0602020104020603" pitchFamily="34" charset="0"/>
              </a:rPr>
              <a:t>Website Design</a:t>
            </a:r>
            <a:endParaRPr lang="en-IN" sz="800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endParaRPr lang="en-IN" sz="800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r>
              <a:rPr lang="en-IN" sz="800" b="1" dirty="0">
                <a:solidFill>
                  <a:srgbClr val="ED7D31"/>
                </a:solidFill>
                <a:latin typeface="Tw Cen MT" panose="020B0602020104020603" pitchFamily="34" charset="0"/>
              </a:rPr>
              <a:t>Unity </a:t>
            </a:r>
            <a:r>
              <a:rPr lang="en-IN" sz="800" dirty="0">
                <a:solidFill>
                  <a:srgbClr val="ED7D31"/>
                </a:solidFill>
                <a:latin typeface="Tw Cen MT" panose="020B0602020104020603" pitchFamily="34" charset="0"/>
              </a:rPr>
              <a:t>App Development</a:t>
            </a:r>
          </a:p>
          <a:p>
            <a:endParaRPr lang="en-IN" sz="800" b="1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r>
              <a:rPr lang="en-IN" sz="800" b="1" dirty="0">
                <a:solidFill>
                  <a:srgbClr val="ED7D31"/>
                </a:solidFill>
                <a:latin typeface="Tw Cen MT" panose="020B0602020104020603" pitchFamily="34" charset="0"/>
              </a:rPr>
              <a:t>Deep</a:t>
            </a:r>
          </a:p>
          <a:p>
            <a:r>
              <a:rPr lang="en-IN" sz="800" b="1" dirty="0">
                <a:solidFill>
                  <a:srgbClr val="ED7D31"/>
                </a:solidFill>
                <a:latin typeface="Tw Cen MT" panose="020B0602020104020603" pitchFamily="34" charset="0"/>
              </a:rPr>
              <a:t>Learning</a:t>
            </a:r>
            <a:r>
              <a:rPr lang="en-IN" sz="800" dirty="0">
                <a:solidFill>
                  <a:srgbClr val="ED7D31"/>
                </a:solidFill>
                <a:latin typeface="Tw Cen MT" panose="020B0602020104020603" pitchFamily="34" charset="0"/>
              </a:rPr>
              <a:t> using Python</a:t>
            </a:r>
          </a:p>
          <a:p>
            <a:endParaRPr lang="en-IN" sz="800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r>
              <a:rPr lang="en-IN" sz="800" b="1" dirty="0">
                <a:solidFill>
                  <a:srgbClr val="ED7D31"/>
                </a:solidFill>
                <a:latin typeface="Tw Cen MT" panose="020B0602020104020603" pitchFamily="34" charset="0"/>
              </a:rPr>
              <a:t>AR</a:t>
            </a:r>
            <a:r>
              <a:rPr lang="en-IN" sz="800" dirty="0">
                <a:solidFill>
                  <a:srgbClr val="ED7D31"/>
                </a:solidFill>
                <a:latin typeface="Tw Cen MT" panose="020B0602020104020603" pitchFamily="34" charset="0"/>
              </a:rPr>
              <a:t> App Development</a:t>
            </a:r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1039263927"/>
              </p:ext>
            </p:extLst>
          </p:nvPr>
        </p:nvGraphicFramePr>
        <p:xfrm>
          <a:off x="3635592" y="3638348"/>
          <a:ext cx="580855" cy="566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56107" y="3201991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PROJECTS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50237" y="4322712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INTERNSHIP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2320" y="3510690"/>
            <a:ext cx="221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Augmented Reality R&amp;D Project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Guided by: Mr. Murali Ganesan</a:t>
            </a:r>
          </a:p>
          <a:p>
            <a:r>
              <a:rPr lang="en-IN" sz="1200" dirty="0" err="1">
                <a:latin typeface="Tw Cen MT" panose="020B0602020104020603" pitchFamily="34" charset="0"/>
              </a:rPr>
              <a:t>eBramha</a:t>
            </a:r>
            <a:r>
              <a:rPr lang="en-IN" sz="1200" dirty="0">
                <a:latin typeface="Tw Cen MT" panose="020B0602020104020603" pitchFamily="34" charset="0"/>
              </a:rPr>
              <a:t> Inc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91822" y="4631530"/>
            <a:ext cx="221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R&amp;D Intern</a:t>
            </a:r>
            <a:endParaRPr lang="en-IN" sz="1200" dirty="0">
              <a:solidFill>
                <a:schemeClr val="accent2"/>
              </a:solidFill>
              <a:latin typeface="Tw Cen MT" panose="020B0602020104020603" pitchFamily="34" charset="0"/>
            </a:endParaRPr>
          </a:p>
          <a:p>
            <a:r>
              <a:rPr lang="en-IN" sz="1200" dirty="0" err="1">
                <a:latin typeface="Tw Cen MT" panose="020B0602020104020603" pitchFamily="34" charset="0"/>
              </a:rPr>
              <a:t>eBramha</a:t>
            </a:r>
            <a:r>
              <a:rPr lang="en-IN" sz="1200" dirty="0">
                <a:latin typeface="Tw Cen MT" panose="020B0602020104020603" pitchFamily="34" charset="0"/>
              </a:rPr>
              <a:t> Inc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3 months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91821" y="5314528"/>
            <a:ext cx="221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Research Intern</a:t>
            </a:r>
            <a:endParaRPr lang="en-IN" sz="1200" dirty="0">
              <a:solidFill>
                <a:schemeClr val="accent2"/>
              </a:solidFill>
              <a:latin typeface="Tw Cen MT" panose="020B0602020104020603" pitchFamily="34" charset="0"/>
            </a:endParaRPr>
          </a:p>
          <a:p>
            <a:r>
              <a:rPr lang="en-IN" sz="1200" dirty="0" err="1">
                <a:latin typeface="Tw Cen MT" panose="020B0602020104020603" pitchFamily="34" charset="0"/>
              </a:rPr>
              <a:t>eBramha</a:t>
            </a:r>
            <a:r>
              <a:rPr lang="en-IN" sz="1200" dirty="0">
                <a:latin typeface="Tw Cen MT" panose="020B0602020104020603" pitchFamily="34" charset="0"/>
              </a:rPr>
              <a:t> Inc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1 month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98542" y="1889111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INTERESTS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98542" y="3978528"/>
            <a:ext cx="2345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LANGUAGES AND SOFTWARES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54385" y="4289681"/>
            <a:ext cx="2216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1. </a:t>
            </a:r>
            <a:r>
              <a:rPr lang="en-IN" sz="1000" b="1" u="sng" dirty="0">
                <a:solidFill>
                  <a:schemeClr val="accent2"/>
                </a:solidFill>
                <a:latin typeface="Tw Cen MT" panose="020B0602020104020603" pitchFamily="34" charset="0"/>
              </a:rPr>
              <a:t>Programming</a:t>
            </a:r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: </a:t>
            </a:r>
            <a:r>
              <a:rPr lang="en-IN" sz="1000" dirty="0">
                <a:latin typeface="Tw Cen MT" panose="020B0602020104020603" pitchFamily="34" charset="0"/>
              </a:rPr>
              <a:t>C, C++, Java, C#, Python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54385" y="4749455"/>
            <a:ext cx="2216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2. </a:t>
            </a:r>
            <a:r>
              <a:rPr lang="en-IN" sz="1000" b="1" u="sng" dirty="0">
                <a:solidFill>
                  <a:schemeClr val="accent2"/>
                </a:solidFill>
                <a:latin typeface="Tw Cen MT" panose="020B0602020104020603" pitchFamily="34" charset="0"/>
              </a:rPr>
              <a:t>Website </a:t>
            </a:r>
            <a:r>
              <a:rPr lang="en-IN" sz="1000" b="1" u="sng" dirty="0">
                <a:solidFill>
                  <a:srgbClr val="ED7D31"/>
                </a:solidFill>
                <a:latin typeface="Tw Cen MT" panose="020B0602020104020603" pitchFamily="34" charset="0"/>
              </a:rPr>
              <a:t>Desi</a:t>
            </a:r>
            <a:r>
              <a:rPr lang="en-IN" sz="1000" b="1" u="sng" dirty="0">
                <a:solidFill>
                  <a:schemeClr val="accent2"/>
                </a:solidFill>
                <a:latin typeface="Tw Cen MT" panose="020B0602020104020603" pitchFamily="34" charset="0"/>
              </a:rPr>
              <a:t>gn</a:t>
            </a:r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: </a:t>
            </a:r>
            <a:r>
              <a:rPr lang="en-IN" sz="1000" dirty="0">
                <a:latin typeface="Tw Cen MT" panose="020B0602020104020603" pitchFamily="34" charset="0"/>
              </a:rPr>
              <a:t>HTML, CSS, Javascript, PHP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978327" y="2257061"/>
            <a:ext cx="985140" cy="295501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Animation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060828" y="2242881"/>
            <a:ext cx="985140" cy="295501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AR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978327" y="2625349"/>
            <a:ext cx="2067640" cy="295501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Artificial Intelligence 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983322" y="3007817"/>
            <a:ext cx="2062645" cy="295501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Game/Media Design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6107" y="6443704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SEMINAR/CONFERENCE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3112" y="6732795"/>
            <a:ext cx="2216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Machine Learning Seminar </a:t>
            </a:r>
          </a:p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By </a:t>
            </a:r>
            <a:r>
              <a:rPr lang="en-IN" sz="1200" b="1" dirty="0" err="1">
                <a:solidFill>
                  <a:schemeClr val="accent2"/>
                </a:solidFill>
                <a:latin typeface="Tw Cen MT" panose="020B0602020104020603" pitchFamily="34" charset="0"/>
              </a:rPr>
              <a:t>Dr.</a:t>
            </a:r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 Ashish Ghosh</a:t>
            </a:r>
          </a:p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2019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IIITDM Kancheepuram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3285" y="10198253"/>
            <a:ext cx="2361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Place: Chennai, Tamil Nadu, India</a:t>
            </a:r>
            <a:endParaRPr lang="en-IN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855917" y="10140564"/>
            <a:ext cx="216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Date: 10/08/2019</a:t>
            </a:r>
            <a:endParaRPr lang="en-IN" sz="1200" dirty="0"/>
          </a:p>
        </p:txBody>
      </p:sp>
      <p:sp>
        <p:nvSpPr>
          <p:cNvPr id="43" name="Rectangle 42"/>
          <p:cNvSpPr/>
          <p:nvPr/>
        </p:nvSpPr>
        <p:spPr>
          <a:xfrm>
            <a:off x="3584764" y="2424680"/>
            <a:ext cx="829740" cy="502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3584766" y="2424680"/>
            <a:ext cx="828000" cy="502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3578452" y="2909416"/>
            <a:ext cx="829740" cy="502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3578454" y="2909416"/>
            <a:ext cx="720000" cy="502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3603201" y="3340491"/>
            <a:ext cx="829740" cy="502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3604075" y="3345561"/>
            <a:ext cx="79342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3610560" y="3783512"/>
            <a:ext cx="829740" cy="502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3610561" y="3783512"/>
            <a:ext cx="75218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3615345" y="4155300"/>
            <a:ext cx="829740" cy="639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3622490" y="4166065"/>
            <a:ext cx="791162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ounded Rectangle 52"/>
          <p:cNvSpPr/>
          <p:nvPr/>
        </p:nvSpPr>
        <p:spPr>
          <a:xfrm>
            <a:off x="4999584" y="3398835"/>
            <a:ext cx="856334" cy="295501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Website Design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955892" y="3398835"/>
            <a:ext cx="1090075" cy="295501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Software Design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950237" y="6383551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PERSONAL DETAILS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91822" y="6692369"/>
            <a:ext cx="22162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Age          </a:t>
            </a:r>
            <a:r>
              <a:rPr lang="en-IN" sz="1200" dirty="0">
                <a:latin typeface="Tw Cen MT" panose="020B0602020104020603" pitchFamily="34" charset="0"/>
              </a:rPr>
              <a:t>19</a:t>
            </a:r>
          </a:p>
          <a:p>
            <a:pPr>
              <a:lnSpc>
                <a:spcPct val="150000"/>
              </a:lnSpc>
            </a:pPr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DOB         </a:t>
            </a:r>
            <a:r>
              <a:rPr lang="en-IN" sz="1200" dirty="0">
                <a:latin typeface="Tw Cen MT" panose="020B0602020104020603" pitchFamily="34" charset="0"/>
              </a:rPr>
              <a:t>14/10/1999</a:t>
            </a:r>
          </a:p>
          <a:p>
            <a:pPr>
              <a:lnSpc>
                <a:spcPct val="150000"/>
              </a:lnSpc>
            </a:pPr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Gender     </a:t>
            </a:r>
            <a:r>
              <a:rPr lang="en-IN" sz="1200" dirty="0">
                <a:latin typeface="Tw Cen MT" panose="020B0602020104020603" pitchFamily="34" charset="0"/>
              </a:rPr>
              <a:t>Male</a:t>
            </a:r>
          </a:p>
          <a:p>
            <a:pPr>
              <a:lnSpc>
                <a:spcPct val="150000"/>
              </a:lnSpc>
            </a:pPr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Nationality</a:t>
            </a:r>
            <a:b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</a:br>
            <a:r>
              <a:rPr lang="en-IN" sz="1200" dirty="0">
                <a:latin typeface="Tw Cen MT" panose="020B0602020104020603" pitchFamily="34" charset="0"/>
              </a:rPr>
              <a:t>Indian</a:t>
            </a:r>
            <a:endParaRPr lang="en-IN" sz="1200" b="1" dirty="0">
              <a:solidFill>
                <a:schemeClr val="accent2"/>
              </a:solidFill>
              <a:latin typeface="Tw Cen MT" panose="020B0602020104020603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Languages Known</a:t>
            </a:r>
          </a:p>
          <a:p>
            <a:pPr>
              <a:lnSpc>
                <a:spcPct val="150000"/>
              </a:lnSpc>
            </a:pPr>
            <a:endParaRPr lang="en-IN" sz="1200" dirty="0">
              <a:solidFill>
                <a:schemeClr val="accent2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07414" y="8560569"/>
            <a:ext cx="1329535" cy="1170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>
                <a:latin typeface="Tw Cen MT" panose="020B0602020104020603" pitchFamily="34" charset="0"/>
              </a:rPr>
              <a:t>English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Tw Cen MT" panose="020B0602020104020603" pitchFamily="34" charset="0"/>
              </a:rPr>
              <a:t>Tamil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Tw Cen MT" panose="020B0602020104020603" pitchFamily="34" charset="0"/>
              </a:rPr>
              <a:t>Hindi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Tw Cen MT" panose="020B0602020104020603" pitchFamily="34" charset="0"/>
              </a:rPr>
              <a:t>Sanskrit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66342" y="8383464"/>
            <a:ext cx="1329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w Cen MT" panose="020B0602020104020603" pitchFamily="34" charset="0"/>
              </a:rPr>
              <a:t>R   W    S </a:t>
            </a:r>
          </a:p>
          <a:p>
            <a:endParaRPr lang="en-IN" sz="1200" dirty="0">
              <a:latin typeface="Tw Cen MT" panose="020B0602020104020603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3923285" y="8957781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4167203" y="8961881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4441358" y="8957780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3918277" y="9253282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4162195" y="9257382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38382" y="6358918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HOBBIES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4934486" y="6702264"/>
            <a:ext cx="921432" cy="2880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Designing Games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933427" y="6715230"/>
            <a:ext cx="1112540" cy="2880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Animation and Video Editing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4934485" y="7083242"/>
            <a:ext cx="1258323" cy="2880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Watching and Analysing Movies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3046" y="8348939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PASSPORT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9442" y="8629711"/>
            <a:ext cx="2216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w Cen MT" panose="020B0602020104020603" pitchFamily="34" charset="0"/>
              </a:rPr>
              <a:t>Date of expiring : 10/06/2029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87" y="1545531"/>
            <a:ext cx="277502" cy="225158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848881" y="1506289"/>
            <a:ext cx="1778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Tw Cen MT" panose="020B0602020104020603" pitchFamily="34" charset="0"/>
              </a:rPr>
              <a:t>nkausik1999@gmail.com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795" y="1568342"/>
            <a:ext cx="229066" cy="215167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2980763" y="1515986"/>
            <a:ext cx="2807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w Cen MT" panose="020B0602020104020603" pitchFamily="34" charset="0"/>
              </a:rPr>
              <a:t>www.linkedin.com/in/kausik-n-7a9800170/</a:t>
            </a:r>
            <a:endParaRPr lang="en-IN" sz="11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053" y="1555584"/>
            <a:ext cx="219729" cy="219729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945206" y="1534727"/>
            <a:ext cx="1483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Tw Cen MT" panose="020B0602020104020603" pitchFamily="34" charset="0"/>
              </a:rPr>
              <a:t>8056006672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708687" y="8047726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ADDRESS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72958" y="8363499"/>
            <a:ext cx="1558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w Cen MT" panose="020B0602020104020603" pitchFamily="34" charset="0"/>
              </a:rPr>
              <a:t>F2, Ten Downing Flats, No.10, 3</a:t>
            </a:r>
            <a:r>
              <a:rPr lang="en-IN" sz="1200" baseline="30000" dirty="0">
                <a:latin typeface="Tw Cen MT" panose="020B0602020104020603" pitchFamily="34" charset="0"/>
              </a:rPr>
              <a:t>rd</a:t>
            </a:r>
            <a:r>
              <a:rPr lang="en-IN" sz="1200" dirty="0">
                <a:latin typeface="Tw Cen MT" panose="020B0602020104020603" pitchFamily="34" charset="0"/>
              </a:rPr>
              <a:t> Main Road,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Rajalakshmi </a:t>
            </a:r>
            <a:r>
              <a:rPr lang="en-IN" sz="1200" dirty="0" err="1">
                <a:latin typeface="Tw Cen MT" panose="020B0602020104020603" pitchFamily="34" charset="0"/>
              </a:rPr>
              <a:t>nagar</a:t>
            </a:r>
            <a:r>
              <a:rPr lang="en-IN" sz="1200" dirty="0">
                <a:latin typeface="Tw Cen MT" panose="020B0602020104020603" pitchFamily="34" charset="0"/>
              </a:rPr>
              <a:t>,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Velachery, Chennai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Tamil Nadu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India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600042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2828577" y="2045248"/>
            <a:ext cx="0" cy="79099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98542" y="2045248"/>
            <a:ext cx="0" cy="79099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71659B9F-3F19-4076-8ACA-28C6DD508026}"/>
              </a:ext>
            </a:extLst>
          </p:cNvPr>
          <p:cNvSpPr/>
          <p:nvPr/>
        </p:nvSpPr>
        <p:spPr>
          <a:xfrm>
            <a:off x="3927026" y="9516289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C1C7881-5EB4-4C95-8193-6C4022D3E6AF}"/>
              </a:ext>
            </a:extLst>
          </p:cNvPr>
          <p:cNvSpPr/>
          <p:nvPr/>
        </p:nvSpPr>
        <p:spPr>
          <a:xfrm>
            <a:off x="4165918" y="9516289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46633D0-BE65-4567-AADF-1A9361E4F3FB}"/>
              </a:ext>
            </a:extLst>
          </p:cNvPr>
          <p:cNvSpPr/>
          <p:nvPr/>
        </p:nvSpPr>
        <p:spPr>
          <a:xfrm>
            <a:off x="4424034" y="9494255"/>
            <a:ext cx="132187" cy="139156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4CE0867-F148-4B87-958A-70C8ED8A9A97}"/>
              </a:ext>
            </a:extLst>
          </p:cNvPr>
          <p:cNvSpPr/>
          <p:nvPr/>
        </p:nvSpPr>
        <p:spPr>
          <a:xfrm>
            <a:off x="3912343" y="8696381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B2B683A-E5DD-4DF1-A29B-E6578FF72AA4}"/>
              </a:ext>
            </a:extLst>
          </p:cNvPr>
          <p:cNvSpPr/>
          <p:nvPr/>
        </p:nvSpPr>
        <p:spPr>
          <a:xfrm>
            <a:off x="4156261" y="8700481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5131755-E09A-4EFA-9D54-C604DFCF70AD}"/>
              </a:ext>
            </a:extLst>
          </p:cNvPr>
          <p:cNvSpPr/>
          <p:nvPr/>
        </p:nvSpPr>
        <p:spPr>
          <a:xfrm>
            <a:off x="4430416" y="8696380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5BCFD56-C352-4F7B-A161-092001D6FB1D}"/>
              </a:ext>
            </a:extLst>
          </p:cNvPr>
          <p:cNvSpPr/>
          <p:nvPr/>
        </p:nvSpPr>
        <p:spPr>
          <a:xfrm>
            <a:off x="4422984" y="9257382"/>
            <a:ext cx="132187" cy="139156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8D8B468-0B6B-4CBC-9F92-601E9C71113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20" y="501383"/>
            <a:ext cx="886390" cy="88639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FEBE17B3-5307-4ED4-AA19-6807E79B6086}"/>
              </a:ext>
            </a:extLst>
          </p:cNvPr>
          <p:cNvSpPr txBox="1"/>
          <p:nvPr/>
        </p:nvSpPr>
        <p:spPr>
          <a:xfrm>
            <a:off x="4827410" y="5204353"/>
            <a:ext cx="2216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3. </a:t>
            </a:r>
            <a:r>
              <a:rPr lang="en-IN" sz="1000" b="1" u="sng" dirty="0" err="1">
                <a:solidFill>
                  <a:schemeClr val="accent2"/>
                </a:solidFill>
                <a:latin typeface="Tw Cen MT" panose="020B0602020104020603" pitchFamily="34" charset="0"/>
              </a:rPr>
              <a:t>Softwares</a:t>
            </a:r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: </a:t>
            </a:r>
            <a:r>
              <a:rPr lang="en-IN" sz="1000" dirty="0">
                <a:latin typeface="Tw Cen MT" panose="020B0602020104020603" pitchFamily="34" charset="0"/>
              </a:rPr>
              <a:t>Unity, Photoshop, AutoCAD, Autodesk </a:t>
            </a:r>
            <a:r>
              <a:rPr lang="en-IN" sz="1000" dirty="0" err="1">
                <a:latin typeface="Tw Cen MT" panose="020B0602020104020603" pitchFamily="34" charset="0"/>
              </a:rPr>
              <a:t>Speedform</a:t>
            </a:r>
            <a:r>
              <a:rPr lang="en-IN" sz="1000" dirty="0">
                <a:latin typeface="Tw Cen MT" panose="020B0602020104020603" pitchFamily="34" charset="0"/>
              </a:rPr>
              <a:t>, Blender Sketchbook Pro, Microsoft Office</a:t>
            </a:r>
          </a:p>
          <a:p>
            <a:endParaRPr lang="en-IN" sz="1000" b="1" dirty="0">
              <a:solidFill>
                <a:schemeClr val="accent2"/>
              </a:solidFill>
              <a:latin typeface="Tw Cen MT" panose="020B0602020104020603" pitchFamily="34" charset="0"/>
            </a:endParaRPr>
          </a:p>
          <a:p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4. </a:t>
            </a:r>
            <a:r>
              <a:rPr lang="en-IN" sz="1000" b="1" u="sng" dirty="0">
                <a:solidFill>
                  <a:schemeClr val="accent2"/>
                </a:solidFill>
                <a:latin typeface="Tw Cen MT" panose="020B0602020104020603" pitchFamily="34" charset="0"/>
              </a:rPr>
              <a:t>Other Tools</a:t>
            </a:r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: </a:t>
            </a:r>
            <a:r>
              <a:rPr lang="en-IN" sz="1000" dirty="0">
                <a:latin typeface="Tw Cen MT" panose="020B0602020104020603" pitchFamily="34" charset="0"/>
              </a:rPr>
              <a:t>Verilog HDL, ARMSIM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CEA248E-678E-4CFF-B17E-E0A4D8A2366D}"/>
              </a:ext>
            </a:extLst>
          </p:cNvPr>
          <p:cNvSpPr txBox="1"/>
          <p:nvPr/>
        </p:nvSpPr>
        <p:spPr>
          <a:xfrm>
            <a:off x="614242" y="7516055"/>
            <a:ext cx="2216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Quantum Computing Seminar </a:t>
            </a:r>
          </a:p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By </a:t>
            </a:r>
            <a:r>
              <a:rPr lang="en-IN" sz="1200" b="1" dirty="0" err="1">
                <a:solidFill>
                  <a:schemeClr val="accent2"/>
                </a:solidFill>
                <a:latin typeface="Tw Cen MT" panose="020B0602020104020603" pitchFamily="34" charset="0"/>
              </a:rPr>
              <a:t>Dr.</a:t>
            </a:r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 </a:t>
            </a:r>
            <a:r>
              <a:rPr lang="en-IN" sz="1200" b="1" dirty="0" err="1">
                <a:solidFill>
                  <a:schemeClr val="accent2"/>
                </a:solidFill>
                <a:latin typeface="Tw Cen MT" panose="020B0602020104020603" pitchFamily="34" charset="0"/>
              </a:rPr>
              <a:t>Indranil</a:t>
            </a:r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 Sengupta</a:t>
            </a:r>
          </a:p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2019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IIITDM Kancheepuram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B6A9196-66C0-429A-BF5E-B92B4C6DD69E}"/>
              </a:ext>
            </a:extLst>
          </p:cNvPr>
          <p:cNvSpPr txBox="1"/>
          <p:nvPr/>
        </p:nvSpPr>
        <p:spPr>
          <a:xfrm>
            <a:off x="575520" y="4222258"/>
            <a:ext cx="2241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2"/>
                </a:solidFill>
                <a:latin typeface="Tw Cen MT" panose="020B0602020104020603" pitchFamily="34" charset="0"/>
              </a:rPr>
              <a:t>CrowdIO</a:t>
            </a:r>
            <a:endParaRPr lang="en-IN" sz="1200" b="1" dirty="0">
              <a:solidFill>
                <a:schemeClr val="accent2"/>
              </a:solidFill>
              <a:latin typeface="Tw Cen MT" panose="020B0602020104020603" pitchFamily="34" charset="0"/>
            </a:endParaRPr>
          </a:p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Crowd Analytics using Audio based AI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Guided by: </a:t>
            </a:r>
            <a:r>
              <a:rPr lang="en-IN" sz="1200" dirty="0" err="1">
                <a:latin typeface="Tw Cen MT" panose="020B0602020104020603" pitchFamily="34" charset="0"/>
              </a:rPr>
              <a:t>Dr.</a:t>
            </a:r>
            <a:r>
              <a:rPr lang="en-IN" sz="1200" dirty="0">
                <a:latin typeface="Tw Cen MT" panose="020B0602020104020603" pitchFamily="34" charset="0"/>
              </a:rPr>
              <a:t> Sudhir </a:t>
            </a:r>
            <a:r>
              <a:rPr lang="en-IN" sz="1200" dirty="0" err="1">
                <a:latin typeface="Tw Cen MT" panose="020B0602020104020603" pitchFamily="34" charset="0"/>
              </a:rPr>
              <a:t>Varadarajan</a:t>
            </a:r>
            <a:endParaRPr lang="en-IN" sz="1200" dirty="0">
              <a:latin typeface="Tw Cen MT" panose="020B0602020104020603" pitchFamily="34" charset="0"/>
            </a:endParaRPr>
          </a:p>
          <a:p>
            <a:r>
              <a:rPr lang="en-IN" sz="1200" dirty="0">
                <a:latin typeface="Tw Cen MT" panose="020B0602020104020603" pitchFamily="34" charset="0"/>
              </a:rPr>
              <a:t>IIITDM Kancheepuram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BA6A74D-0367-42B7-BF06-3E00B2EAA4CA}"/>
              </a:ext>
            </a:extLst>
          </p:cNvPr>
          <p:cNvSpPr txBox="1"/>
          <p:nvPr/>
        </p:nvSpPr>
        <p:spPr>
          <a:xfrm>
            <a:off x="575520" y="5446831"/>
            <a:ext cx="2216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2"/>
                </a:solidFill>
                <a:latin typeface="Tw Cen MT" panose="020B0602020104020603" pitchFamily="34" charset="0"/>
              </a:rPr>
              <a:t>HospiDB</a:t>
            </a:r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 </a:t>
            </a:r>
          </a:p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Hospital Management System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Guided by: </a:t>
            </a:r>
            <a:r>
              <a:rPr lang="en-IN" sz="1200" dirty="0" err="1">
                <a:latin typeface="Tw Cen MT" panose="020B0602020104020603" pitchFamily="34" charset="0"/>
              </a:rPr>
              <a:t>Dr.</a:t>
            </a:r>
            <a:r>
              <a:rPr lang="en-IN" sz="1200" dirty="0">
                <a:latin typeface="Tw Cen MT" panose="020B0602020104020603" pitchFamily="34" charset="0"/>
              </a:rPr>
              <a:t> </a:t>
            </a:r>
            <a:r>
              <a:rPr lang="en-IN" sz="1200" dirty="0" err="1">
                <a:latin typeface="Tw Cen MT" panose="020B0602020104020603" pitchFamily="34" charset="0"/>
              </a:rPr>
              <a:t>Munesh</a:t>
            </a:r>
            <a:r>
              <a:rPr lang="en-IN" sz="1200" dirty="0">
                <a:latin typeface="Tw Cen MT" panose="020B0602020104020603" pitchFamily="34" charset="0"/>
              </a:rPr>
              <a:t> Singh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IIITDM Kancheepuram</a:t>
            </a:r>
          </a:p>
        </p:txBody>
      </p:sp>
    </p:spTree>
    <p:extLst>
      <p:ext uri="{BB962C8B-B14F-4D97-AF65-F5344CB8AC3E}">
        <p14:creationId xmlns:p14="http://schemas.microsoft.com/office/powerpoint/2010/main" val="40530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</TotalTime>
  <Words>270</Words>
  <Application>Microsoft Office PowerPoint</Application>
  <PresentationFormat>Custom</PresentationFormat>
  <Paragraphs>89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Kausik N</cp:lastModifiedBy>
  <cp:revision>67</cp:revision>
  <dcterms:created xsi:type="dcterms:W3CDTF">2019-08-09T04:09:12Z</dcterms:created>
  <dcterms:modified xsi:type="dcterms:W3CDTF">2019-08-10T13:56:28Z</dcterms:modified>
</cp:coreProperties>
</file>