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525" y="48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232927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653425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Computer Engineering	                9.35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36" y="-230363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599867"/>
            <a:ext cx="732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Computer Vision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AR/VR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97829654"/>
              </p:ext>
            </p:extLst>
          </p:nvPr>
        </p:nvGraphicFramePr>
        <p:xfrm>
          <a:off x="3635592" y="4060872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62451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74523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93321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822" y="505405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91821" y="5737052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Research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1 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232122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4401052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71220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Python, C, C++, Java, C#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5171979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67958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66540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3047873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430341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Game/Media Design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86622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SEMINAR/WORKSHOPS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27" y="7143227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SparkAR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Facebook School of Innovation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18/03/2020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847204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847204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333194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4" y="3331940"/>
            <a:ext cx="78429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763015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5" y="3768085"/>
            <a:ext cx="79342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420603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4206036"/>
            <a:ext cx="752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7585" y="4511784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17584" y="4523552"/>
            <a:ext cx="822716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821359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Python Development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821359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80607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7114893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983093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805988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93803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93844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93803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6758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6799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78144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7065232"/>
            <a:ext cx="921432" cy="34755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5538" y="7058441"/>
            <a:ext cx="1112540" cy="3543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 and Video Editing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4" y="7536393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046" y="877146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442" y="9052235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37204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4702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786023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Nagar,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828577" y="2467772"/>
            <a:ext cx="0" cy="767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698542" y="2467772"/>
            <a:ext cx="0" cy="76858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916779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91189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91230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91189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679906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626877"/>
            <a:ext cx="22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Android Studio, Unity, Blender, Spark AR, Photoshop, AutoCAD, Autodesk Speedform, Sketchbook Pro, Visual Studio,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575487" y="7948479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Cyber Security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NIT Trichy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5520" y="4644782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DuoSecure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Vehicle Security Device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Sudhir Varadarajan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88202" y="5643682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Pharmacovigilance AI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AI in Drug Side Effect Detection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Sivaselvan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9" name="Rounded Rectangle 71">
            <a:extLst>
              <a:ext uri="{FF2B5EF4-FFF2-40B4-BE49-F238E27FC236}">
                <a16:creationId xmlns:a16="http://schemas.microsoft.com/office/drawing/2014/main" id="{38E83FBD-6DA1-4FEC-943C-9D21CC03D62B}"/>
              </a:ext>
            </a:extLst>
          </p:cNvPr>
          <p:cNvSpPr/>
          <p:nvPr/>
        </p:nvSpPr>
        <p:spPr>
          <a:xfrm>
            <a:off x="4934484" y="7921966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Building Random Python Projects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ED5C52-8FDB-4945-BF8A-E513D0DBC302}"/>
              </a:ext>
            </a:extLst>
          </p:cNvPr>
          <p:cNvSpPr/>
          <p:nvPr/>
        </p:nvSpPr>
        <p:spPr>
          <a:xfrm>
            <a:off x="358774" y="1845503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697648A1-F5AD-4409-9894-325DAB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" y="1839037"/>
            <a:ext cx="298814" cy="2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8E067F-C7D2-40D0-B0A5-DE3DA77A1EED}"/>
              </a:ext>
            </a:extLst>
          </p:cNvPr>
          <p:cNvSpPr txBox="1"/>
          <p:nvPr/>
        </p:nvSpPr>
        <p:spPr>
          <a:xfrm>
            <a:off x="848881" y="1835926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www.github.com/KausikN</a:t>
            </a:r>
          </a:p>
        </p:txBody>
      </p:sp>
      <p:pic>
        <p:nvPicPr>
          <p:cNvPr id="1028" name="Picture 4" descr="Image result for personal website icon">
            <a:extLst>
              <a:ext uri="{FF2B5EF4-FFF2-40B4-BE49-F238E27FC236}">
                <a16:creationId xmlns:a16="http://schemas.microsoft.com/office/drawing/2014/main" id="{F52F07D1-20AD-4DF4-882E-BAFDA60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1" y="1860363"/>
            <a:ext cx="262123" cy="2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64466-1CDE-4E06-972A-7EC7F9C499C6}"/>
              </a:ext>
            </a:extLst>
          </p:cNvPr>
          <p:cNvSpPr txBox="1"/>
          <p:nvPr/>
        </p:nvSpPr>
        <p:spPr>
          <a:xfrm>
            <a:off x="3003694" y="1835925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KausikN.github.io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303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83</cp:revision>
  <dcterms:created xsi:type="dcterms:W3CDTF">2019-08-09T04:09:12Z</dcterms:created>
  <dcterms:modified xsi:type="dcterms:W3CDTF">2020-05-07T08:46:49Z</dcterms:modified>
</cp:coreProperties>
</file>