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93"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3"/>
    <p:restoredTop sz="50000" autoAdjust="0"/>
  </p:normalViewPr>
  <p:slideViewPr>
    <p:cSldViewPr snapToGrid="0" snapToObjects="1">
      <p:cViewPr varScale="1">
        <p:scale>
          <a:sx n="86" d="100"/>
          <a:sy n="86" d="100"/>
        </p:scale>
        <p:origin x="1526" y="72"/>
      </p:cViewPr>
      <p:guideLst>
        <p:guide orient="horz" pos="2112"/>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FBF8F-1E05-7147-8B9E-BF04BB65D162}" type="datetimeFigureOut">
              <a:rPr lang="en-US" smtClean="0"/>
              <a:t>5/4/2019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61328-D97E-2540-88DE-F0C7D7C8128A}" type="slidenum">
              <a:rPr lang="en-US" smtClean="0"/>
              <a:t>‹#›</a:t>
            </a:fld>
            <a:endParaRPr lang="en-US"/>
          </a:p>
        </p:txBody>
      </p:sp>
    </p:spTree>
    <p:extLst>
      <p:ext uri="{BB962C8B-B14F-4D97-AF65-F5344CB8AC3E}">
        <p14:creationId xmlns:p14="http://schemas.microsoft.com/office/powerpoint/2010/main" val="148157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7CC5F3-4DAA-2B46-93AB-01FC0CCBE825}"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363533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CC5F3-4DAA-2B46-93AB-01FC0CCBE825}"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190402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CC5F3-4DAA-2B46-93AB-01FC0CCBE825}"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249257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CC5F3-4DAA-2B46-93AB-01FC0CCBE825}"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210999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CC5F3-4DAA-2B46-93AB-01FC0CCBE825}"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319038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7CC5F3-4DAA-2B46-93AB-01FC0CCBE825}"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46279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7CC5F3-4DAA-2B46-93AB-01FC0CCBE825}" type="datetimeFigureOut">
              <a:rPr lang="en-US" smtClean="0"/>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160723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7CC5F3-4DAA-2B46-93AB-01FC0CCBE825}"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281073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CC5F3-4DAA-2B46-93AB-01FC0CCBE825}" type="datetimeFigureOut">
              <a:rPr lang="en-US" smtClean="0"/>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348362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7CC5F3-4DAA-2B46-93AB-01FC0CCBE825}"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115084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7CC5F3-4DAA-2B46-93AB-01FC0CCBE825}"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83BF-2259-F045-8613-89775151A7F7}" type="slidenum">
              <a:rPr lang="en-US" smtClean="0"/>
              <a:t>‹#›</a:t>
            </a:fld>
            <a:endParaRPr lang="en-US"/>
          </a:p>
        </p:txBody>
      </p:sp>
    </p:spTree>
    <p:extLst>
      <p:ext uri="{BB962C8B-B14F-4D97-AF65-F5344CB8AC3E}">
        <p14:creationId xmlns:p14="http://schemas.microsoft.com/office/powerpoint/2010/main" val="93630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CC5F3-4DAA-2B46-93AB-01FC0CCBE825}" type="datetimeFigureOut">
              <a:rPr lang="en-US" smtClean="0"/>
              <a:t>5/4/2019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383BF-2259-F045-8613-89775151A7F7}" type="slidenum">
              <a:rPr lang="en-US" smtClean="0"/>
              <a:t>‹#›</a:t>
            </a:fld>
            <a:endParaRPr lang="en-US"/>
          </a:p>
        </p:txBody>
      </p:sp>
    </p:spTree>
    <p:extLst>
      <p:ext uri="{BB962C8B-B14F-4D97-AF65-F5344CB8AC3E}">
        <p14:creationId xmlns:p14="http://schemas.microsoft.com/office/powerpoint/2010/main" val="177146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2DFDB-8A1B-294F-A848-27F1CEA1BFE1}"/>
              </a:ext>
            </a:extLst>
          </p:cNvPr>
          <p:cNvSpPr>
            <a:spLocks noGrp="1"/>
          </p:cNvSpPr>
          <p:nvPr>
            <p:ph idx="1"/>
          </p:nvPr>
        </p:nvSpPr>
        <p:spPr>
          <a:xfrm>
            <a:off x="457200" y="2057400"/>
            <a:ext cx="8229600" cy="4525963"/>
          </a:xfrm>
        </p:spPr>
        <p:txBody>
          <a:bodyPr>
            <a:noAutofit/>
          </a:bodyPr>
          <a:lstStyle/>
          <a:p>
            <a:r>
              <a:rPr lang="en-US" sz="2400" b="1" dirty="0"/>
              <a:t>Dataset</a:t>
            </a:r>
          </a:p>
          <a:p>
            <a:pPr lvl="1" algn="just"/>
            <a:r>
              <a:rPr lang="en-US" sz="1600" dirty="0"/>
              <a:t>All Quarter Backs from AFL with their Statistics were included in Dataset. Purpose of doing is, Clustering similar players makes easy for head coach to select them in Auction.</a:t>
            </a:r>
          </a:p>
          <a:p>
            <a:r>
              <a:rPr lang="en-US" sz="2400" b="1" dirty="0"/>
              <a:t>Major findings</a:t>
            </a:r>
          </a:p>
          <a:p>
            <a:pPr lvl="1" algn="just"/>
            <a:r>
              <a:rPr lang="en-US" sz="1600" dirty="0"/>
              <a:t>After clustering the players, in each cluster similar players are grouped together so depending up on the head coach tactics and how he wants his Quarter Back to be he can </a:t>
            </a:r>
          </a:p>
          <a:p>
            <a:pPr marL="457200" lvl="1" indent="0" algn="just">
              <a:buNone/>
            </a:pPr>
            <a:r>
              <a:rPr lang="en-US" sz="1600" dirty="0"/>
              <a:t>      choose them who have similar qualities with less price in Auction.</a:t>
            </a:r>
          </a:p>
          <a:p>
            <a:r>
              <a:rPr lang="en-US" sz="2400" b="1" dirty="0"/>
              <a:t>Lessons learned</a:t>
            </a:r>
          </a:p>
          <a:p>
            <a:pPr lvl="1" algn="just"/>
            <a:r>
              <a:rPr lang="en-US" sz="1600" dirty="0"/>
              <a:t>By doing the Analysis I have learnt how to cluster similar characteristics of items together. This can be still improved by using PCA which can be more efficient in Analysis.</a:t>
            </a:r>
          </a:p>
        </p:txBody>
      </p:sp>
      <p:pic>
        <p:nvPicPr>
          <p:cNvPr id="4" name="Picture 3">
            <a:extLst>
              <a:ext uri="{FF2B5EF4-FFF2-40B4-BE49-F238E27FC236}">
                <a16:creationId xmlns:a16="http://schemas.microsoft.com/office/drawing/2014/main" id="{6DF84939-0D7D-6042-AF58-2D7FFC811322}"/>
              </a:ext>
            </a:extLst>
          </p:cNvPr>
          <p:cNvPicPr>
            <a:picLocks noChangeAspect="1"/>
          </p:cNvPicPr>
          <p:nvPr/>
        </p:nvPicPr>
        <p:blipFill>
          <a:blip r:embed="rId2"/>
          <a:stretch>
            <a:fillRect/>
          </a:stretch>
        </p:blipFill>
        <p:spPr>
          <a:xfrm>
            <a:off x="0" y="0"/>
            <a:ext cx="6197600" cy="584200"/>
          </a:xfrm>
          <a:prstGeom prst="rect">
            <a:avLst/>
          </a:prstGeom>
        </p:spPr>
      </p:pic>
      <p:sp>
        <p:nvSpPr>
          <p:cNvPr id="5" name="TextBox 4">
            <a:extLst>
              <a:ext uri="{FF2B5EF4-FFF2-40B4-BE49-F238E27FC236}">
                <a16:creationId xmlns:a16="http://schemas.microsoft.com/office/drawing/2014/main" id="{12483171-99FE-5F41-875B-9D0507A82DB2}"/>
              </a:ext>
            </a:extLst>
          </p:cNvPr>
          <p:cNvSpPr txBox="1"/>
          <p:nvPr/>
        </p:nvSpPr>
        <p:spPr>
          <a:xfrm>
            <a:off x="6758952" y="203271"/>
            <a:ext cx="1949620" cy="338554"/>
          </a:xfrm>
          <a:prstGeom prst="rect">
            <a:avLst/>
          </a:prstGeom>
          <a:noFill/>
          <a:ln w="12700" cmpd="sng">
            <a:solidFill>
              <a:schemeClr val="tx1"/>
            </a:solidFill>
          </a:ln>
        </p:spPr>
        <p:txBody>
          <a:bodyPr wrap="square" rtlCol="0">
            <a:spAutoFit/>
          </a:bodyPr>
          <a:lstStyle/>
          <a:p>
            <a:pPr algn="ctr"/>
            <a:r>
              <a:rPr lang="mr-IN" sz="1600" b="1" dirty="0"/>
              <a:t>AIT</a:t>
            </a:r>
            <a:r>
              <a:rPr lang="en-US" sz="1600" b="1" dirty="0"/>
              <a:t>-</a:t>
            </a:r>
            <a:r>
              <a:rPr lang="mr-IN" sz="1600" b="1" dirty="0"/>
              <a:t>580</a:t>
            </a:r>
            <a:endParaRPr lang="en-US" sz="1600" b="1" dirty="0"/>
          </a:p>
        </p:txBody>
      </p:sp>
      <p:sp>
        <p:nvSpPr>
          <p:cNvPr id="8" name="Title 7">
            <a:extLst>
              <a:ext uri="{FF2B5EF4-FFF2-40B4-BE49-F238E27FC236}">
                <a16:creationId xmlns:a16="http://schemas.microsoft.com/office/drawing/2014/main" id="{D022EB4B-6468-874B-B07F-5B22D5A15CCC}"/>
              </a:ext>
            </a:extLst>
          </p:cNvPr>
          <p:cNvSpPr>
            <a:spLocks noGrp="1"/>
          </p:cNvSpPr>
          <p:nvPr>
            <p:ph type="title"/>
          </p:nvPr>
        </p:nvSpPr>
        <p:spPr>
          <a:xfrm>
            <a:off x="309716" y="840657"/>
            <a:ext cx="8229600" cy="1034179"/>
          </a:xfrm>
        </p:spPr>
        <p:txBody>
          <a:bodyPr>
            <a:noAutofit/>
          </a:bodyPr>
          <a:lstStyle/>
          <a:p>
            <a:r>
              <a:rPr lang="en-US" sz="2400" b="1" dirty="0"/>
              <a:t>AIT-580 Spring 2019 Project Summary</a:t>
            </a:r>
            <a:br>
              <a:rPr lang="en-US" sz="2400" b="1" dirty="0"/>
            </a:br>
            <a:r>
              <a:rPr lang="en-US" sz="2400" b="1" dirty="0"/>
              <a:t>[Sports (NFL Quarter Backs)]</a:t>
            </a:r>
            <a:br>
              <a:rPr lang="en-US" sz="2400" b="1" dirty="0"/>
            </a:br>
            <a:r>
              <a:rPr lang="en-US" sz="2400" b="1" dirty="0"/>
              <a:t>[</a:t>
            </a:r>
            <a:r>
              <a:rPr lang="en-US" sz="2400" b="1" dirty="0" err="1"/>
              <a:t>Kausik</a:t>
            </a:r>
            <a:r>
              <a:rPr lang="en-US" sz="2400" b="1" dirty="0"/>
              <a:t> </a:t>
            </a:r>
            <a:r>
              <a:rPr lang="en-US" sz="2400" b="1" dirty="0" err="1"/>
              <a:t>Valeti</a:t>
            </a:r>
            <a:r>
              <a:rPr lang="en-US" sz="2400" b="1" dirty="0"/>
              <a:t>]</a:t>
            </a:r>
          </a:p>
        </p:txBody>
      </p:sp>
    </p:spTree>
    <p:extLst>
      <p:ext uri="{BB962C8B-B14F-4D97-AF65-F5344CB8AC3E}">
        <p14:creationId xmlns:p14="http://schemas.microsoft.com/office/powerpoint/2010/main" val="2966631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6677</TotalTime>
  <Words>122</Words>
  <Application>Microsoft Office PowerPoint</Application>
  <PresentationFormat>On-screen Show (4:3)</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Mangal</vt:lpstr>
      <vt:lpstr>Office Theme</vt:lpstr>
      <vt:lpstr>AIT-580 Spring 2019 Project Summary [Sports (NFL Quarter Backs)] [Kausik Valeti]</vt:lpstr>
    </vt:vector>
  </TitlesOfParts>
  <Company>George Mason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Data</dc:title>
  <dc:creator>Harry Foxwell</dc:creator>
  <cp:lastModifiedBy>Windows User</cp:lastModifiedBy>
  <cp:revision>81</cp:revision>
  <dcterms:created xsi:type="dcterms:W3CDTF">2016-08-25T13:32:22Z</dcterms:created>
  <dcterms:modified xsi:type="dcterms:W3CDTF">2019-05-04T17:10:29Z</dcterms:modified>
</cp:coreProperties>
</file>