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3" r:id="rId3"/>
    <p:sldId id="260" r:id="rId4"/>
    <p:sldId id="258" r:id="rId5"/>
    <p:sldId id="262" r:id="rId6"/>
    <p:sldId id="268" r:id="rId7"/>
    <p:sldId id="269" r:id="rId8"/>
    <p:sldId id="270" r:id="rId9"/>
    <p:sldId id="266" r:id="rId10"/>
    <p:sldId id="288" r:id="rId11"/>
    <p:sldId id="267" r:id="rId12"/>
    <p:sldId id="272" r:id="rId13"/>
    <p:sldId id="274" r:id="rId14"/>
    <p:sldId id="276" r:id="rId15"/>
    <p:sldId id="278" r:id="rId16"/>
    <p:sldId id="281" r:id="rId17"/>
    <p:sldId id="282" r:id="rId18"/>
    <p:sldId id="284" r:id="rId19"/>
    <p:sldId id="285" r:id="rId20"/>
    <p:sldId id="286" r:id="rId21"/>
    <p:sldId id="287" r:id="rId22"/>
    <p:sldId id="280" r:id="rId23"/>
    <p:sldId id="25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86" d="100"/>
          <a:sy n="86" d="100"/>
        </p:scale>
        <p:origin x="47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9499EE20-2D96-4D4B-9D22-33DAABF40F1D}"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1AEA8989-F510-4B80-BB44-08B7B9546639}">
      <dgm:prSet/>
      <dgm:spPr/>
      <dgm:t>
        <a:bodyPr/>
        <a:lstStyle/>
        <a:p>
          <a:pPr>
            <a:defRPr cap="all"/>
          </a:pPr>
          <a:r>
            <a:rPr lang="en-IN"/>
            <a:t>Select proper data.</a:t>
          </a:r>
          <a:endParaRPr lang="en-US"/>
        </a:p>
      </dgm:t>
    </dgm:pt>
    <dgm:pt modelId="{8034D225-1CB6-4394-BB15-6D75F081FEC8}" type="parTrans" cxnId="{57F35E89-B3D2-4EB3-B305-30079EBDDFDA}">
      <dgm:prSet/>
      <dgm:spPr/>
      <dgm:t>
        <a:bodyPr/>
        <a:lstStyle/>
        <a:p>
          <a:endParaRPr lang="en-US"/>
        </a:p>
      </dgm:t>
    </dgm:pt>
    <dgm:pt modelId="{EEFFEF5C-3D1E-4FEB-8034-1FB0C9542C2C}" type="sibTrans" cxnId="{57F35E89-B3D2-4EB3-B305-30079EBDDFDA}">
      <dgm:prSet/>
      <dgm:spPr/>
      <dgm:t>
        <a:bodyPr/>
        <a:lstStyle/>
        <a:p>
          <a:endParaRPr lang="en-US"/>
        </a:p>
      </dgm:t>
    </dgm:pt>
    <dgm:pt modelId="{7A49FB54-F135-4A50-B844-55BB4FF7BE79}">
      <dgm:prSet/>
      <dgm:spPr/>
      <dgm:t>
        <a:bodyPr/>
        <a:lstStyle/>
        <a:p>
          <a:pPr>
            <a:defRPr cap="all"/>
          </a:pPr>
          <a:r>
            <a:rPr lang="en-IN"/>
            <a:t>Modify the data as per our requirement.</a:t>
          </a:r>
          <a:endParaRPr lang="en-US"/>
        </a:p>
      </dgm:t>
    </dgm:pt>
    <dgm:pt modelId="{58F60EEA-CC23-4AC4-9ABD-4C08A1D74072}" type="parTrans" cxnId="{2D30DDF7-F3C2-4ED5-BCBA-8E56BA0B4284}">
      <dgm:prSet/>
      <dgm:spPr/>
      <dgm:t>
        <a:bodyPr/>
        <a:lstStyle/>
        <a:p>
          <a:endParaRPr lang="en-US"/>
        </a:p>
      </dgm:t>
    </dgm:pt>
    <dgm:pt modelId="{CAABC191-3CC3-4AE0-8BE3-BB6673985851}" type="sibTrans" cxnId="{2D30DDF7-F3C2-4ED5-BCBA-8E56BA0B4284}">
      <dgm:prSet/>
      <dgm:spPr/>
      <dgm:t>
        <a:bodyPr/>
        <a:lstStyle/>
        <a:p>
          <a:endParaRPr lang="en-US"/>
        </a:p>
      </dgm:t>
    </dgm:pt>
    <dgm:pt modelId="{028E61B7-8727-41EF-8A3E-2175A1781F93}">
      <dgm:prSet/>
      <dgm:spPr/>
      <dgm:t>
        <a:bodyPr/>
        <a:lstStyle/>
        <a:p>
          <a:pPr>
            <a:defRPr cap="all"/>
          </a:pPr>
          <a:r>
            <a:rPr lang="en-IN"/>
            <a:t>Clean the data.</a:t>
          </a:r>
          <a:endParaRPr lang="en-US"/>
        </a:p>
      </dgm:t>
    </dgm:pt>
    <dgm:pt modelId="{D0FADFC8-1ADE-47D3-A199-B7BC3D5FC286}" type="parTrans" cxnId="{FEA2DCC1-ABF4-46A7-AB5E-3A18DE679D46}">
      <dgm:prSet/>
      <dgm:spPr/>
      <dgm:t>
        <a:bodyPr/>
        <a:lstStyle/>
        <a:p>
          <a:endParaRPr lang="en-US"/>
        </a:p>
      </dgm:t>
    </dgm:pt>
    <dgm:pt modelId="{562C0A58-969D-4A83-911F-2AA223B05E8D}" type="sibTrans" cxnId="{FEA2DCC1-ABF4-46A7-AB5E-3A18DE679D46}">
      <dgm:prSet/>
      <dgm:spPr/>
      <dgm:t>
        <a:bodyPr/>
        <a:lstStyle/>
        <a:p>
          <a:endParaRPr lang="en-US"/>
        </a:p>
      </dgm:t>
    </dgm:pt>
    <dgm:pt modelId="{6B40B2BD-7480-41A9-A747-4FE8E0A7F508}">
      <dgm:prSet/>
      <dgm:spPr/>
      <dgm:t>
        <a:bodyPr/>
        <a:lstStyle/>
        <a:p>
          <a:pPr>
            <a:defRPr cap="all"/>
          </a:pPr>
          <a:r>
            <a:rPr lang="en-IN"/>
            <a:t>Use cleaned data on desired models to predict our response variable. (In our case it is yards_thrown)</a:t>
          </a:r>
          <a:endParaRPr lang="en-US"/>
        </a:p>
      </dgm:t>
    </dgm:pt>
    <dgm:pt modelId="{18B59628-917F-4C2F-858B-B565C51EF0F1}" type="parTrans" cxnId="{9E346A93-56A6-4A1A-B4F0-B157D5B52277}">
      <dgm:prSet/>
      <dgm:spPr/>
      <dgm:t>
        <a:bodyPr/>
        <a:lstStyle/>
        <a:p>
          <a:endParaRPr lang="en-US"/>
        </a:p>
      </dgm:t>
    </dgm:pt>
    <dgm:pt modelId="{6E3304B9-A268-41A8-9D17-5D18E57FEE27}" type="sibTrans" cxnId="{9E346A93-56A6-4A1A-B4F0-B157D5B52277}">
      <dgm:prSet/>
      <dgm:spPr/>
      <dgm:t>
        <a:bodyPr/>
        <a:lstStyle/>
        <a:p>
          <a:endParaRPr lang="en-US"/>
        </a:p>
      </dgm:t>
    </dgm:pt>
    <dgm:pt modelId="{C6E7C668-23B9-4F21-A6DC-5FE1F44DDA1F}">
      <dgm:prSet/>
      <dgm:spPr/>
      <dgm:t>
        <a:bodyPr/>
        <a:lstStyle/>
        <a:p>
          <a:pPr>
            <a:defRPr cap="all"/>
          </a:pPr>
          <a:r>
            <a:rPr lang="en-IN"/>
            <a:t>Comparing results of each individual models.</a:t>
          </a:r>
          <a:endParaRPr lang="en-US"/>
        </a:p>
      </dgm:t>
    </dgm:pt>
    <dgm:pt modelId="{02EAE6A7-D098-4B71-816F-822D5E9AF470}" type="parTrans" cxnId="{54CD2890-F97C-4E2F-95D6-8F766FF5E2E2}">
      <dgm:prSet/>
      <dgm:spPr/>
      <dgm:t>
        <a:bodyPr/>
        <a:lstStyle/>
        <a:p>
          <a:endParaRPr lang="en-US"/>
        </a:p>
      </dgm:t>
    </dgm:pt>
    <dgm:pt modelId="{A2D07E9B-5F54-44E5-A007-F7941F3235F1}" type="sibTrans" cxnId="{54CD2890-F97C-4E2F-95D6-8F766FF5E2E2}">
      <dgm:prSet/>
      <dgm:spPr/>
      <dgm:t>
        <a:bodyPr/>
        <a:lstStyle/>
        <a:p>
          <a:endParaRPr lang="en-US"/>
        </a:p>
      </dgm:t>
    </dgm:pt>
    <dgm:pt modelId="{B75ACF4F-B906-4F75-8271-86A4723BC5C7}">
      <dgm:prSet/>
      <dgm:spPr/>
      <dgm:t>
        <a:bodyPr/>
        <a:lstStyle/>
        <a:p>
          <a:pPr>
            <a:defRPr cap="all"/>
          </a:pPr>
          <a:r>
            <a:rPr lang="en-IN"/>
            <a:t>Using predicted data we make valuable insights.</a:t>
          </a:r>
          <a:endParaRPr lang="en-US"/>
        </a:p>
      </dgm:t>
    </dgm:pt>
    <dgm:pt modelId="{4BE06963-BF0C-43C9-95A8-9E6308993ED5}" type="parTrans" cxnId="{21D33836-01E1-4034-BA01-6A096569F145}">
      <dgm:prSet/>
      <dgm:spPr/>
      <dgm:t>
        <a:bodyPr/>
        <a:lstStyle/>
        <a:p>
          <a:endParaRPr lang="en-US"/>
        </a:p>
      </dgm:t>
    </dgm:pt>
    <dgm:pt modelId="{E1680131-8045-41CD-917D-EB70CCFA61F9}" type="sibTrans" cxnId="{21D33836-01E1-4034-BA01-6A096569F145}">
      <dgm:prSet/>
      <dgm:spPr/>
      <dgm:t>
        <a:bodyPr/>
        <a:lstStyle/>
        <a:p>
          <a:endParaRPr lang="en-US"/>
        </a:p>
      </dgm:t>
    </dgm:pt>
    <dgm:pt modelId="{9548FDEB-B7A7-4921-A4BC-AF24C93A00C8}">
      <dgm:prSet/>
      <dgm:spPr/>
      <dgm:t>
        <a:bodyPr/>
        <a:lstStyle/>
        <a:p>
          <a:pPr>
            <a:defRPr cap="all"/>
          </a:pPr>
          <a:r>
            <a:rPr lang="en-IN"/>
            <a:t>Conclusion.</a:t>
          </a:r>
          <a:endParaRPr lang="en-US"/>
        </a:p>
      </dgm:t>
    </dgm:pt>
    <dgm:pt modelId="{1D6A12D9-A1FB-40AC-818E-0B5035D86D12}" type="parTrans" cxnId="{B24C5614-5D67-4E59-9D7F-3EE5D977B5D8}">
      <dgm:prSet/>
      <dgm:spPr/>
      <dgm:t>
        <a:bodyPr/>
        <a:lstStyle/>
        <a:p>
          <a:endParaRPr lang="en-US"/>
        </a:p>
      </dgm:t>
    </dgm:pt>
    <dgm:pt modelId="{846CB747-526E-4041-B73C-54F402F2790B}" type="sibTrans" cxnId="{B24C5614-5D67-4E59-9D7F-3EE5D977B5D8}">
      <dgm:prSet/>
      <dgm:spPr/>
      <dgm:t>
        <a:bodyPr/>
        <a:lstStyle/>
        <a:p>
          <a:endParaRPr lang="en-US"/>
        </a:p>
      </dgm:t>
    </dgm:pt>
    <dgm:pt modelId="{78F3C559-85B2-4427-A194-8BE067FF6894}" type="pres">
      <dgm:prSet presAssocID="{9499EE20-2D96-4D4B-9D22-33DAABF40F1D}" presName="root" presStyleCnt="0">
        <dgm:presLayoutVars>
          <dgm:dir/>
          <dgm:resizeHandles val="exact"/>
        </dgm:presLayoutVars>
      </dgm:prSet>
      <dgm:spPr/>
    </dgm:pt>
    <dgm:pt modelId="{047A457B-27E8-4537-A8F1-47CFC231CB4C}" type="pres">
      <dgm:prSet presAssocID="{1AEA8989-F510-4B80-BB44-08B7B9546639}" presName="compNode" presStyleCnt="0"/>
      <dgm:spPr/>
    </dgm:pt>
    <dgm:pt modelId="{281A5AA4-25D3-4169-8018-B37A75C0FB82}" type="pres">
      <dgm:prSet presAssocID="{1AEA8989-F510-4B80-BB44-08B7B9546639}" presName="iconBgRect" presStyleLbl="bgShp" presStyleIdx="0" presStyleCnt="7"/>
      <dgm:spPr>
        <a:prstGeom prst="round2DiagRect">
          <a:avLst>
            <a:gd name="adj1" fmla="val 29727"/>
            <a:gd name="adj2" fmla="val 0"/>
          </a:avLst>
        </a:prstGeom>
      </dgm:spPr>
    </dgm:pt>
    <dgm:pt modelId="{5669D426-1148-404F-BE26-6DACA43C6A43}" type="pres">
      <dgm:prSet presAssocID="{1AEA8989-F510-4B80-BB44-08B7B9546639}"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1B5E8CF6-7068-4182-9E31-144DAB49B2AE}" type="pres">
      <dgm:prSet presAssocID="{1AEA8989-F510-4B80-BB44-08B7B9546639}" presName="spaceRect" presStyleCnt="0"/>
      <dgm:spPr/>
    </dgm:pt>
    <dgm:pt modelId="{D122C936-D146-4536-B1CD-70EBF86A4DA4}" type="pres">
      <dgm:prSet presAssocID="{1AEA8989-F510-4B80-BB44-08B7B9546639}" presName="textRect" presStyleLbl="revTx" presStyleIdx="0" presStyleCnt="7">
        <dgm:presLayoutVars>
          <dgm:chMax val="1"/>
          <dgm:chPref val="1"/>
        </dgm:presLayoutVars>
      </dgm:prSet>
      <dgm:spPr/>
    </dgm:pt>
    <dgm:pt modelId="{D54FB82D-8A68-4C95-A034-16395EDBBB4D}" type="pres">
      <dgm:prSet presAssocID="{EEFFEF5C-3D1E-4FEB-8034-1FB0C9542C2C}" presName="sibTrans" presStyleCnt="0"/>
      <dgm:spPr/>
    </dgm:pt>
    <dgm:pt modelId="{106EBC62-D4D4-49A7-AB52-D8956E5C34B8}" type="pres">
      <dgm:prSet presAssocID="{7A49FB54-F135-4A50-B844-55BB4FF7BE79}" presName="compNode" presStyleCnt="0"/>
      <dgm:spPr/>
    </dgm:pt>
    <dgm:pt modelId="{5F34BDBA-8571-434D-B475-6BAD1B267AB1}" type="pres">
      <dgm:prSet presAssocID="{7A49FB54-F135-4A50-B844-55BB4FF7BE79}" presName="iconBgRect" presStyleLbl="bgShp" presStyleIdx="1" presStyleCnt="7"/>
      <dgm:spPr>
        <a:prstGeom prst="round2DiagRect">
          <a:avLst>
            <a:gd name="adj1" fmla="val 29727"/>
            <a:gd name="adj2" fmla="val 0"/>
          </a:avLst>
        </a:prstGeom>
      </dgm:spPr>
    </dgm:pt>
    <dgm:pt modelId="{BE420831-B68B-440D-AC5D-79CFB30237C7}" type="pres">
      <dgm:prSet presAssocID="{7A49FB54-F135-4A50-B844-55BB4FF7BE79}"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6202F47D-1925-43D1-8349-60431E685529}" type="pres">
      <dgm:prSet presAssocID="{7A49FB54-F135-4A50-B844-55BB4FF7BE79}" presName="spaceRect" presStyleCnt="0"/>
      <dgm:spPr/>
    </dgm:pt>
    <dgm:pt modelId="{002F43ED-F70B-46A2-9950-BF84E42B50FC}" type="pres">
      <dgm:prSet presAssocID="{7A49FB54-F135-4A50-B844-55BB4FF7BE79}" presName="textRect" presStyleLbl="revTx" presStyleIdx="1" presStyleCnt="7">
        <dgm:presLayoutVars>
          <dgm:chMax val="1"/>
          <dgm:chPref val="1"/>
        </dgm:presLayoutVars>
      </dgm:prSet>
      <dgm:spPr/>
    </dgm:pt>
    <dgm:pt modelId="{413000BA-92CC-4384-8CAF-5C36FA81B12A}" type="pres">
      <dgm:prSet presAssocID="{CAABC191-3CC3-4AE0-8BE3-BB6673985851}" presName="sibTrans" presStyleCnt="0"/>
      <dgm:spPr/>
    </dgm:pt>
    <dgm:pt modelId="{46B21DFA-723B-463E-AA70-A9C1482D30AC}" type="pres">
      <dgm:prSet presAssocID="{028E61B7-8727-41EF-8A3E-2175A1781F93}" presName="compNode" presStyleCnt="0"/>
      <dgm:spPr/>
    </dgm:pt>
    <dgm:pt modelId="{C929839D-AE82-48FE-BC63-07F6A0E736B7}" type="pres">
      <dgm:prSet presAssocID="{028E61B7-8727-41EF-8A3E-2175A1781F93}" presName="iconBgRect" presStyleLbl="bgShp" presStyleIdx="2" presStyleCnt="7"/>
      <dgm:spPr>
        <a:prstGeom prst="round2DiagRect">
          <a:avLst>
            <a:gd name="adj1" fmla="val 29727"/>
            <a:gd name="adj2" fmla="val 0"/>
          </a:avLst>
        </a:prstGeom>
      </dgm:spPr>
    </dgm:pt>
    <dgm:pt modelId="{81661F3C-8A89-43FB-B3C7-1000A69D36A9}" type="pres">
      <dgm:prSet presAssocID="{028E61B7-8727-41EF-8A3E-2175A1781F93}"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p and bucket"/>
        </a:ext>
      </dgm:extLst>
    </dgm:pt>
    <dgm:pt modelId="{CFA25265-3E3E-4322-B8AA-06A0AC293372}" type="pres">
      <dgm:prSet presAssocID="{028E61B7-8727-41EF-8A3E-2175A1781F93}" presName="spaceRect" presStyleCnt="0"/>
      <dgm:spPr/>
    </dgm:pt>
    <dgm:pt modelId="{578B71B3-B953-4E6B-B193-4D2B20A21F74}" type="pres">
      <dgm:prSet presAssocID="{028E61B7-8727-41EF-8A3E-2175A1781F93}" presName="textRect" presStyleLbl="revTx" presStyleIdx="2" presStyleCnt="7">
        <dgm:presLayoutVars>
          <dgm:chMax val="1"/>
          <dgm:chPref val="1"/>
        </dgm:presLayoutVars>
      </dgm:prSet>
      <dgm:spPr/>
    </dgm:pt>
    <dgm:pt modelId="{FED89CA3-86F5-4071-B534-2806388A103C}" type="pres">
      <dgm:prSet presAssocID="{562C0A58-969D-4A83-911F-2AA223B05E8D}" presName="sibTrans" presStyleCnt="0"/>
      <dgm:spPr/>
    </dgm:pt>
    <dgm:pt modelId="{1C17B025-CE6D-4008-94AD-593D01EAEDEE}" type="pres">
      <dgm:prSet presAssocID="{6B40B2BD-7480-41A9-A747-4FE8E0A7F508}" presName="compNode" presStyleCnt="0"/>
      <dgm:spPr/>
    </dgm:pt>
    <dgm:pt modelId="{54FCFBF9-218D-4719-AF6B-31DD1377E538}" type="pres">
      <dgm:prSet presAssocID="{6B40B2BD-7480-41A9-A747-4FE8E0A7F508}" presName="iconBgRect" presStyleLbl="bgShp" presStyleIdx="3" presStyleCnt="7"/>
      <dgm:spPr>
        <a:prstGeom prst="round2DiagRect">
          <a:avLst>
            <a:gd name="adj1" fmla="val 29727"/>
            <a:gd name="adj2" fmla="val 0"/>
          </a:avLst>
        </a:prstGeom>
      </dgm:spPr>
    </dgm:pt>
    <dgm:pt modelId="{D1BE7D54-D9B7-4469-AA8B-9693D21E38A8}" type="pres">
      <dgm:prSet presAssocID="{6B40B2BD-7480-41A9-A747-4FE8E0A7F508}"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sconnected"/>
        </a:ext>
      </dgm:extLst>
    </dgm:pt>
    <dgm:pt modelId="{56810B69-0BDE-4C05-B4FB-F6BD55B86B99}" type="pres">
      <dgm:prSet presAssocID="{6B40B2BD-7480-41A9-A747-4FE8E0A7F508}" presName="spaceRect" presStyleCnt="0"/>
      <dgm:spPr/>
    </dgm:pt>
    <dgm:pt modelId="{B35C36F6-DCBE-4B62-ADE6-2B50B3A34FCB}" type="pres">
      <dgm:prSet presAssocID="{6B40B2BD-7480-41A9-A747-4FE8E0A7F508}" presName="textRect" presStyleLbl="revTx" presStyleIdx="3" presStyleCnt="7">
        <dgm:presLayoutVars>
          <dgm:chMax val="1"/>
          <dgm:chPref val="1"/>
        </dgm:presLayoutVars>
      </dgm:prSet>
      <dgm:spPr/>
    </dgm:pt>
    <dgm:pt modelId="{CBD62821-80C3-4D22-AF4E-0F02B3874778}" type="pres">
      <dgm:prSet presAssocID="{6E3304B9-A268-41A8-9D17-5D18E57FEE27}" presName="sibTrans" presStyleCnt="0"/>
      <dgm:spPr/>
    </dgm:pt>
    <dgm:pt modelId="{7E0E8EC8-FB86-4448-84B2-3908AD65E8B9}" type="pres">
      <dgm:prSet presAssocID="{C6E7C668-23B9-4F21-A6DC-5FE1F44DDA1F}" presName="compNode" presStyleCnt="0"/>
      <dgm:spPr/>
    </dgm:pt>
    <dgm:pt modelId="{7B3843F2-6087-40FB-97D2-A4B6768759EC}" type="pres">
      <dgm:prSet presAssocID="{C6E7C668-23B9-4F21-A6DC-5FE1F44DDA1F}" presName="iconBgRect" presStyleLbl="bgShp" presStyleIdx="4" presStyleCnt="7"/>
      <dgm:spPr>
        <a:prstGeom prst="round2DiagRect">
          <a:avLst>
            <a:gd name="adj1" fmla="val 29727"/>
            <a:gd name="adj2" fmla="val 0"/>
          </a:avLst>
        </a:prstGeom>
      </dgm:spPr>
    </dgm:pt>
    <dgm:pt modelId="{A0B8CF50-C31F-45B8-A7BF-C346B4A98BC6}" type="pres">
      <dgm:prSet presAssocID="{C6E7C668-23B9-4F21-A6DC-5FE1F44DDA1F}"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atistics"/>
        </a:ext>
      </dgm:extLst>
    </dgm:pt>
    <dgm:pt modelId="{95D8A2CD-4A27-4E28-ADE9-C4C65FCF63AC}" type="pres">
      <dgm:prSet presAssocID="{C6E7C668-23B9-4F21-A6DC-5FE1F44DDA1F}" presName="spaceRect" presStyleCnt="0"/>
      <dgm:spPr/>
    </dgm:pt>
    <dgm:pt modelId="{58F3B9C7-DEC0-4B56-B3B6-8202AF6CEA4C}" type="pres">
      <dgm:prSet presAssocID="{C6E7C668-23B9-4F21-A6DC-5FE1F44DDA1F}" presName="textRect" presStyleLbl="revTx" presStyleIdx="4" presStyleCnt="7">
        <dgm:presLayoutVars>
          <dgm:chMax val="1"/>
          <dgm:chPref val="1"/>
        </dgm:presLayoutVars>
      </dgm:prSet>
      <dgm:spPr/>
    </dgm:pt>
    <dgm:pt modelId="{480585A1-2F86-4F70-9C9A-A03AB8127A6A}" type="pres">
      <dgm:prSet presAssocID="{A2D07E9B-5F54-44E5-A007-F7941F3235F1}" presName="sibTrans" presStyleCnt="0"/>
      <dgm:spPr/>
    </dgm:pt>
    <dgm:pt modelId="{396D74CF-6F9E-4D7D-9749-F2E3014D6F4F}" type="pres">
      <dgm:prSet presAssocID="{B75ACF4F-B906-4F75-8271-86A4723BC5C7}" presName="compNode" presStyleCnt="0"/>
      <dgm:spPr/>
    </dgm:pt>
    <dgm:pt modelId="{E1CCD870-5E09-432F-BB6E-7053AB6BD30C}" type="pres">
      <dgm:prSet presAssocID="{B75ACF4F-B906-4F75-8271-86A4723BC5C7}" presName="iconBgRect" presStyleLbl="bgShp" presStyleIdx="5" presStyleCnt="7"/>
      <dgm:spPr>
        <a:prstGeom prst="round2DiagRect">
          <a:avLst>
            <a:gd name="adj1" fmla="val 29727"/>
            <a:gd name="adj2" fmla="val 0"/>
          </a:avLst>
        </a:prstGeom>
      </dgm:spPr>
    </dgm:pt>
    <dgm:pt modelId="{CF1F8EC1-7252-440E-A9F1-1192D75DD65C}" type="pres">
      <dgm:prSet presAssocID="{B75ACF4F-B906-4F75-8271-86A4723BC5C7}"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8433B696-CF05-4D2F-B073-35A668C571C4}" type="pres">
      <dgm:prSet presAssocID="{B75ACF4F-B906-4F75-8271-86A4723BC5C7}" presName="spaceRect" presStyleCnt="0"/>
      <dgm:spPr/>
    </dgm:pt>
    <dgm:pt modelId="{5AF4CB81-C59C-432C-BE8A-3276C9917094}" type="pres">
      <dgm:prSet presAssocID="{B75ACF4F-B906-4F75-8271-86A4723BC5C7}" presName="textRect" presStyleLbl="revTx" presStyleIdx="5" presStyleCnt="7">
        <dgm:presLayoutVars>
          <dgm:chMax val="1"/>
          <dgm:chPref val="1"/>
        </dgm:presLayoutVars>
      </dgm:prSet>
      <dgm:spPr/>
    </dgm:pt>
    <dgm:pt modelId="{6CD3EA01-8F36-412E-A616-F6173825DDC4}" type="pres">
      <dgm:prSet presAssocID="{E1680131-8045-41CD-917D-EB70CCFA61F9}" presName="sibTrans" presStyleCnt="0"/>
      <dgm:spPr/>
    </dgm:pt>
    <dgm:pt modelId="{CF24597A-59E2-4A1C-9C3F-3197DD41AB59}" type="pres">
      <dgm:prSet presAssocID="{9548FDEB-B7A7-4921-A4BC-AF24C93A00C8}" presName="compNode" presStyleCnt="0"/>
      <dgm:spPr/>
    </dgm:pt>
    <dgm:pt modelId="{D414B27D-B5D3-469A-BD38-633A99D2E012}" type="pres">
      <dgm:prSet presAssocID="{9548FDEB-B7A7-4921-A4BC-AF24C93A00C8}" presName="iconBgRect" presStyleLbl="bgShp" presStyleIdx="6" presStyleCnt="7"/>
      <dgm:spPr>
        <a:prstGeom prst="round2DiagRect">
          <a:avLst>
            <a:gd name="adj1" fmla="val 29727"/>
            <a:gd name="adj2" fmla="val 0"/>
          </a:avLst>
        </a:prstGeom>
      </dgm:spPr>
    </dgm:pt>
    <dgm:pt modelId="{D43678F2-A734-482D-B85A-3E4E8FD78278}" type="pres">
      <dgm:prSet presAssocID="{9548FDEB-B7A7-4921-A4BC-AF24C93A00C8}"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Onion"/>
        </a:ext>
      </dgm:extLst>
    </dgm:pt>
    <dgm:pt modelId="{7F498637-2A2C-49C2-9F19-D86197424126}" type="pres">
      <dgm:prSet presAssocID="{9548FDEB-B7A7-4921-A4BC-AF24C93A00C8}" presName="spaceRect" presStyleCnt="0"/>
      <dgm:spPr/>
    </dgm:pt>
    <dgm:pt modelId="{9A94ACDC-8960-4D5F-97FD-705BD76CBD8B}" type="pres">
      <dgm:prSet presAssocID="{9548FDEB-B7A7-4921-A4BC-AF24C93A00C8}" presName="textRect" presStyleLbl="revTx" presStyleIdx="6" presStyleCnt="7">
        <dgm:presLayoutVars>
          <dgm:chMax val="1"/>
          <dgm:chPref val="1"/>
        </dgm:presLayoutVars>
      </dgm:prSet>
      <dgm:spPr/>
    </dgm:pt>
  </dgm:ptLst>
  <dgm:cxnLst>
    <dgm:cxn modelId="{7FDE1C0B-C8DF-4713-95C8-9DEAB196FE0E}" type="presOf" srcId="{7A49FB54-F135-4A50-B844-55BB4FF7BE79}" destId="{002F43ED-F70B-46A2-9950-BF84E42B50FC}" srcOrd="0" destOrd="0" presId="urn:microsoft.com/office/officeart/2018/5/layout/IconLeafLabelList"/>
    <dgm:cxn modelId="{B24C5614-5D67-4E59-9D7F-3EE5D977B5D8}" srcId="{9499EE20-2D96-4D4B-9D22-33DAABF40F1D}" destId="{9548FDEB-B7A7-4921-A4BC-AF24C93A00C8}" srcOrd="6" destOrd="0" parTransId="{1D6A12D9-A1FB-40AC-818E-0B5035D86D12}" sibTransId="{846CB747-526E-4041-B73C-54F402F2790B}"/>
    <dgm:cxn modelId="{534C5218-3F38-4AB2-9164-EA66C6170E66}" type="presOf" srcId="{B75ACF4F-B906-4F75-8271-86A4723BC5C7}" destId="{5AF4CB81-C59C-432C-BE8A-3276C9917094}" srcOrd="0" destOrd="0" presId="urn:microsoft.com/office/officeart/2018/5/layout/IconLeafLabelList"/>
    <dgm:cxn modelId="{D2BACD32-0F84-4523-BD98-9449A0F9DED4}" type="presOf" srcId="{028E61B7-8727-41EF-8A3E-2175A1781F93}" destId="{578B71B3-B953-4E6B-B193-4D2B20A21F74}" srcOrd="0" destOrd="0" presId="urn:microsoft.com/office/officeart/2018/5/layout/IconLeafLabelList"/>
    <dgm:cxn modelId="{21D33836-01E1-4034-BA01-6A096569F145}" srcId="{9499EE20-2D96-4D4B-9D22-33DAABF40F1D}" destId="{B75ACF4F-B906-4F75-8271-86A4723BC5C7}" srcOrd="5" destOrd="0" parTransId="{4BE06963-BF0C-43C9-95A8-9E6308993ED5}" sibTransId="{E1680131-8045-41CD-917D-EB70CCFA61F9}"/>
    <dgm:cxn modelId="{5E59335F-DD4A-4C44-8170-C6C1074B8764}" type="presOf" srcId="{9548FDEB-B7A7-4921-A4BC-AF24C93A00C8}" destId="{9A94ACDC-8960-4D5F-97FD-705BD76CBD8B}" srcOrd="0" destOrd="0" presId="urn:microsoft.com/office/officeart/2018/5/layout/IconLeafLabelList"/>
    <dgm:cxn modelId="{51E81956-8566-48D2-A0E1-3D5BF8A5FB71}" type="presOf" srcId="{C6E7C668-23B9-4F21-A6DC-5FE1F44DDA1F}" destId="{58F3B9C7-DEC0-4B56-B3B6-8202AF6CEA4C}" srcOrd="0" destOrd="0" presId="urn:microsoft.com/office/officeart/2018/5/layout/IconLeafLabelList"/>
    <dgm:cxn modelId="{527E9786-7762-430D-AC7D-9BD5E8306993}" type="presOf" srcId="{6B40B2BD-7480-41A9-A747-4FE8E0A7F508}" destId="{B35C36F6-DCBE-4B62-ADE6-2B50B3A34FCB}" srcOrd="0" destOrd="0" presId="urn:microsoft.com/office/officeart/2018/5/layout/IconLeafLabelList"/>
    <dgm:cxn modelId="{57F35E89-B3D2-4EB3-B305-30079EBDDFDA}" srcId="{9499EE20-2D96-4D4B-9D22-33DAABF40F1D}" destId="{1AEA8989-F510-4B80-BB44-08B7B9546639}" srcOrd="0" destOrd="0" parTransId="{8034D225-1CB6-4394-BB15-6D75F081FEC8}" sibTransId="{EEFFEF5C-3D1E-4FEB-8034-1FB0C9542C2C}"/>
    <dgm:cxn modelId="{54CD2890-F97C-4E2F-95D6-8F766FF5E2E2}" srcId="{9499EE20-2D96-4D4B-9D22-33DAABF40F1D}" destId="{C6E7C668-23B9-4F21-A6DC-5FE1F44DDA1F}" srcOrd="4" destOrd="0" parTransId="{02EAE6A7-D098-4B71-816F-822D5E9AF470}" sibTransId="{A2D07E9B-5F54-44E5-A007-F7941F3235F1}"/>
    <dgm:cxn modelId="{9E346A93-56A6-4A1A-B4F0-B157D5B52277}" srcId="{9499EE20-2D96-4D4B-9D22-33DAABF40F1D}" destId="{6B40B2BD-7480-41A9-A747-4FE8E0A7F508}" srcOrd="3" destOrd="0" parTransId="{18B59628-917F-4C2F-858B-B565C51EF0F1}" sibTransId="{6E3304B9-A268-41A8-9D17-5D18E57FEE27}"/>
    <dgm:cxn modelId="{EFF468AD-E57B-431D-BCDF-E3BEEF96F063}" type="presOf" srcId="{1AEA8989-F510-4B80-BB44-08B7B9546639}" destId="{D122C936-D146-4536-B1CD-70EBF86A4DA4}" srcOrd="0" destOrd="0" presId="urn:microsoft.com/office/officeart/2018/5/layout/IconLeafLabelList"/>
    <dgm:cxn modelId="{FEA2DCC1-ABF4-46A7-AB5E-3A18DE679D46}" srcId="{9499EE20-2D96-4D4B-9D22-33DAABF40F1D}" destId="{028E61B7-8727-41EF-8A3E-2175A1781F93}" srcOrd="2" destOrd="0" parTransId="{D0FADFC8-1ADE-47D3-A199-B7BC3D5FC286}" sibTransId="{562C0A58-969D-4A83-911F-2AA223B05E8D}"/>
    <dgm:cxn modelId="{86DF88E8-2798-4A54-A546-30EF7DF74651}" type="presOf" srcId="{9499EE20-2D96-4D4B-9D22-33DAABF40F1D}" destId="{78F3C559-85B2-4427-A194-8BE067FF6894}" srcOrd="0" destOrd="0" presId="urn:microsoft.com/office/officeart/2018/5/layout/IconLeafLabelList"/>
    <dgm:cxn modelId="{2D30DDF7-F3C2-4ED5-BCBA-8E56BA0B4284}" srcId="{9499EE20-2D96-4D4B-9D22-33DAABF40F1D}" destId="{7A49FB54-F135-4A50-B844-55BB4FF7BE79}" srcOrd="1" destOrd="0" parTransId="{58F60EEA-CC23-4AC4-9ABD-4C08A1D74072}" sibTransId="{CAABC191-3CC3-4AE0-8BE3-BB6673985851}"/>
    <dgm:cxn modelId="{D9E1A6AE-3B06-471A-86AE-3F7B931FB8A8}" type="presParOf" srcId="{78F3C559-85B2-4427-A194-8BE067FF6894}" destId="{047A457B-27E8-4537-A8F1-47CFC231CB4C}" srcOrd="0" destOrd="0" presId="urn:microsoft.com/office/officeart/2018/5/layout/IconLeafLabelList"/>
    <dgm:cxn modelId="{E719A759-C864-4E59-B038-FF2773DF473B}" type="presParOf" srcId="{047A457B-27E8-4537-A8F1-47CFC231CB4C}" destId="{281A5AA4-25D3-4169-8018-B37A75C0FB82}" srcOrd="0" destOrd="0" presId="urn:microsoft.com/office/officeart/2018/5/layout/IconLeafLabelList"/>
    <dgm:cxn modelId="{B4BBF96D-74AF-4666-964E-DF82D0A7D766}" type="presParOf" srcId="{047A457B-27E8-4537-A8F1-47CFC231CB4C}" destId="{5669D426-1148-404F-BE26-6DACA43C6A43}" srcOrd="1" destOrd="0" presId="urn:microsoft.com/office/officeart/2018/5/layout/IconLeafLabelList"/>
    <dgm:cxn modelId="{6D7FBD2F-0C27-48F7-874F-1A69DE92C808}" type="presParOf" srcId="{047A457B-27E8-4537-A8F1-47CFC231CB4C}" destId="{1B5E8CF6-7068-4182-9E31-144DAB49B2AE}" srcOrd="2" destOrd="0" presId="urn:microsoft.com/office/officeart/2018/5/layout/IconLeafLabelList"/>
    <dgm:cxn modelId="{9F71785E-A11C-4A70-802E-3D8915A2DDA8}" type="presParOf" srcId="{047A457B-27E8-4537-A8F1-47CFC231CB4C}" destId="{D122C936-D146-4536-B1CD-70EBF86A4DA4}" srcOrd="3" destOrd="0" presId="urn:microsoft.com/office/officeart/2018/5/layout/IconLeafLabelList"/>
    <dgm:cxn modelId="{6DA764A9-2107-4F55-884C-18DBE52FCC68}" type="presParOf" srcId="{78F3C559-85B2-4427-A194-8BE067FF6894}" destId="{D54FB82D-8A68-4C95-A034-16395EDBBB4D}" srcOrd="1" destOrd="0" presId="urn:microsoft.com/office/officeart/2018/5/layout/IconLeafLabelList"/>
    <dgm:cxn modelId="{6114DB3A-0EC5-4024-9C7E-7FF2A223764F}" type="presParOf" srcId="{78F3C559-85B2-4427-A194-8BE067FF6894}" destId="{106EBC62-D4D4-49A7-AB52-D8956E5C34B8}" srcOrd="2" destOrd="0" presId="urn:microsoft.com/office/officeart/2018/5/layout/IconLeafLabelList"/>
    <dgm:cxn modelId="{47740330-2599-4D47-B53C-AA778C87843A}" type="presParOf" srcId="{106EBC62-D4D4-49A7-AB52-D8956E5C34B8}" destId="{5F34BDBA-8571-434D-B475-6BAD1B267AB1}" srcOrd="0" destOrd="0" presId="urn:microsoft.com/office/officeart/2018/5/layout/IconLeafLabelList"/>
    <dgm:cxn modelId="{BB863E4C-5460-4C29-A676-31702FA07A9B}" type="presParOf" srcId="{106EBC62-D4D4-49A7-AB52-D8956E5C34B8}" destId="{BE420831-B68B-440D-AC5D-79CFB30237C7}" srcOrd="1" destOrd="0" presId="urn:microsoft.com/office/officeart/2018/5/layout/IconLeafLabelList"/>
    <dgm:cxn modelId="{51693CEC-5F88-48B2-A740-AA27B668C67D}" type="presParOf" srcId="{106EBC62-D4D4-49A7-AB52-D8956E5C34B8}" destId="{6202F47D-1925-43D1-8349-60431E685529}" srcOrd="2" destOrd="0" presId="urn:microsoft.com/office/officeart/2018/5/layout/IconLeafLabelList"/>
    <dgm:cxn modelId="{B0F90151-F2A6-44BB-8AD6-E68C1D302822}" type="presParOf" srcId="{106EBC62-D4D4-49A7-AB52-D8956E5C34B8}" destId="{002F43ED-F70B-46A2-9950-BF84E42B50FC}" srcOrd="3" destOrd="0" presId="urn:microsoft.com/office/officeart/2018/5/layout/IconLeafLabelList"/>
    <dgm:cxn modelId="{427B9B80-9502-4CEA-A761-0CA60C56E84B}" type="presParOf" srcId="{78F3C559-85B2-4427-A194-8BE067FF6894}" destId="{413000BA-92CC-4384-8CAF-5C36FA81B12A}" srcOrd="3" destOrd="0" presId="urn:microsoft.com/office/officeart/2018/5/layout/IconLeafLabelList"/>
    <dgm:cxn modelId="{0CD25BBA-F174-41D2-AD52-3D2F938018BD}" type="presParOf" srcId="{78F3C559-85B2-4427-A194-8BE067FF6894}" destId="{46B21DFA-723B-463E-AA70-A9C1482D30AC}" srcOrd="4" destOrd="0" presId="urn:microsoft.com/office/officeart/2018/5/layout/IconLeafLabelList"/>
    <dgm:cxn modelId="{8F0F305A-85A6-492B-97A7-6E3FE9D67B5F}" type="presParOf" srcId="{46B21DFA-723B-463E-AA70-A9C1482D30AC}" destId="{C929839D-AE82-48FE-BC63-07F6A0E736B7}" srcOrd="0" destOrd="0" presId="urn:microsoft.com/office/officeart/2018/5/layout/IconLeafLabelList"/>
    <dgm:cxn modelId="{6523E95F-6527-45F0-9750-96A9D45ADD78}" type="presParOf" srcId="{46B21DFA-723B-463E-AA70-A9C1482D30AC}" destId="{81661F3C-8A89-43FB-B3C7-1000A69D36A9}" srcOrd="1" destOrd="0" presId="urn:microsoft.com/office/officeart/2018/5/layout/IconLeafLabelList"/>
    <dgm:cxn modelId="{AD8CCA37-6C5E-485C-868F-18E2469691CD}" type="presParOf" srcId="{46B21DFA-723B-463E-AA70-A9C1482D30AC}" destId="{CFA25265-3E3E-4322-B8AA-06A0AC293372}" srcOrd="2" destOrd="0" presId="urn:microsoft.com/office/officeart/2018/5/layout/IconLeafLabelList"/>
    <dgm:cxn modelId="{B3DF3355-69FF-4D5F-BC12-1C041D1958AF}" type="presParOf" srcId="{46B21DFA-723B-463E-AA70-A9C1482D30AC}" destId="{578B71B3-B953-4E6B-B193-4D2B20A21F74}" srcOrd="3" destOrd="0" presId="urn:microsoft.com/office/officeart/2018/5/layout/IconLeafLabelList"/>
    <dgm:cxn modelId="{15FB45E3-B73D-4C74-946C-A5641369BE2F}" type="presParOf" srcId="{78F3C559-85B2-4427-A194-8BE067FF6894}" destId="{FED89CA3-86F5-4071-B534-2806388A103C}" srcOrd="5" destOrd="0" presId="urn:microsoft.com/office/officeart/2018/5/layout/IconLeafLabelList"/>
    <dgm:cxn modelId="{A7566B2A-87AC-4D24-A902-9C315F4C4A71}" type="presParOf" srcId="{78F3C559-85B2-4427-A194-8BE067FF6894}" destId="{1C17B025-CE6D-4008-94AD-593D01EAEDEE}" srcOrd="6" destOrd="0" presId="urn:microsoft.com/office/officeart/2018/5/layout/IconLeafLabelList"/>
    <dgm:cxn modelId="{992815EB-7F51-446C-B725-3073E5D0250D}" type="presParOf" srcId="{1C17B025-CE6D-4008-94AD-593D01EAEDEE}" destId="{54FCFBF9-218D-4719-AF6B-31DD1377E538}" srcOrd="0" destOrd="0" presId="urn:microsoft.com/office/officeart/2018/5/layout/IconLeafLabelList"/>
    <dgm:cxn modelId="{59736BA8-B37F-45B3-9248-0EA0CC4D9B14}" type="presParOf" srcId="{1C17B025-CE6D-4008-94AD-593D01EAEDEE}" destId="{D1BE7D54-D9B7-4469-AA8B-9693D21E38A8}" srcOrd="1" destOrd="0" presId="urn:microsoft.com/office/officeart/2018/5/layout/IconLeafLabelList"/>
    <dgm:cxn modelId="{6544510E-33AB-4244-9014-BAE4B6E3E37C}" type="presParOf" srcId="{1C17B025-CE6D-4008-94AD-593D01EAEDEE}" destId="{56810B69-0BDE-4C05-B4FB-F6BD55B86B99}" srcOrd="2" destOrd="0" presId="urn:microsoft.com/office/officeart/2018/5/layout/IconLeafLabelList"/>
    <dgm:cxn modelId="{7981D26A-C961-4B24-B99C-E618284375EE}" type="presParOf" srcId="{1C17B025-CE6D-4008-94AD-593D01EAEDEE}" destId="{B35C36F6-DCBE-4B62-ADE6-2B50B3A34FCB}" srcOrd="3" destOrd="0" presId="urn:microsoft.com/office/officeart/2018/5/layout/IconLeafLabelList"/>
    <dgm:cxn modelId="{7B1B04AE-E962-4519-9DD6-80C7DEB06E70}" type="presParOf" srcId="{78F3C559-85B2-4427-A194-8BE067FF6894}" destId="{CBD62821-80C3-4D22-AF4E-0F02B3874778}" srcOrd="7" destOrd="0" presId="urn:microsoft.com/office/officeart/2018/5/layout/IconLeafLabelList"/>
    <dgm:cxn modelId="{1AF787D4-5954-4C15-BE9E-69AEE01E0EC9}" type="presParOf" srcId="{78F3C559-85B2-4427-A194-8BE067FF6894}" destId="{7E0E8EC8-FB86-4448-84B2-3908AD65E8B9}" srcOrd="8" destOrd="0" presId="urn:microsoft.com/office/officeart/2018/5/layout/IconLeafLabelList"/>
    <dgm:cxn modelId="{7347072A-2D13-499C-B3D2-AC71C2D589B2}" type="presParOf" srcId="{7E0E8EC8-FB86-4448-84B2-3908AD65E8B9}" destId="{7B3843F2-6087-40FB-97D2-A4B6768759EC}" srcOrd="0" destOrd="0" presId="urn:microsoft.com/office/officeart/2018/5/layout/IconLeafLabelList"/>
    <dgm:cxn modelId="{0D10CF29-36D6-4B6A-8E78-647596EBE759}" type="presParOf" srcId="{7E0E8EC8-FB86-4448-84B2-3908AD65E8B9}" destId="{A0B8CF50-C31F-45B8-A7BF-C346B4A98BC6}" srcOrd="1" destOrd="0" presId="urn:microsoft.com/office/officeart/2018/5/layout/IconLeafLabelList"/>
    <dgm:cxn modelId="{C193D19A-580D-4714-894A-3BE4792CE4EB}" type="presParOf" srcId="{7E0E8EC8-FB86-4448-84B2-3908AD65E8B9}" destId="{95D8A2CD-4A27-4E28-ADE9-C4C65FCF63AC}" srcOrd="2" destOrd="0" presId="urn:microsoft.com/office/officeart/2018/5/layout/IconLeafLabelList"/>
    <dgm:cxn modelId="{EC7E60BE-1AE1-4FF7-B914-A3182E6D46B9}" type="presParOf" srcId="{7E0E8EC8-FB86-4448-84B2-3908AD65E8B9}" destId="{58F3B9C7-DEC0-4B56-B3B6-8202AF6CEA4C}" srcOrd="3" destOrd="0" presId="urn:microsoft.com/office/officeart/2018/5/layout/IconLeafLabelList"/>
    <dgm:cxn modelId="{211B28ED-3972-48E8-9653-7C7373601FC8}" type="presParOf" srcId="{78F3C559-85B2-4427-A194-8BE067FF6894}" destId="{480585A1-2F86-4F70-9C9A-A03AB8127A6A}" srcOrd="9" destOrd="0" presId="urn:microsoft.com/office/officeart/2018/5/layout/IconLeafLabelList"/>
    <dgm:cxn modelId="{E692B983-5463-4FC7-A9B7-DFA6E1481D93}" type="presParOf" srcId="{78F3C559-85B2-4427-A194-8BE067FF6894}" destId="{396D74CF-6F9E-4D7D-9749-F2E3014D6F4F}" srcOrd="10" destOrd="0" presId="urn:microsoft.com/office/officeart/2018/5/layout/IconLeafLabelList"/>
    <dgm:cxn modelId="{239FDDE5-383F-4FB3-B0B9-0765352EF76F}" type="presParOf" srcId="{396D74CF-6F9E-4D7D-9749-F2E3014D6F4F}" destId="{E1CCD870-5E09-432F-BB6E-7053AB6BD30C}" srcOrd="0" destOrd="0" presId="urn:microsoft.com/office/officeart/2018/5/layout/IconLeafLabelList"/>
    <dgm:cxn modelId="{0C06D62E-E105-4F49-8720-E4C4BD1B64D1}" type="presParOf" srcId="{396D74CF-6F9E-4D7D-9749-F2E3014D6F4F}" destId="{CF1F8EC1-7252-440E-A9F1-1192D75DD65C}" srcOrd="1" destOrd="0" presId="urn:microsoft.com/office/officeart/2018/5/layout/IconLeafLabelList"/>
    <dgm:cxn modelId="{1787AB0F-A68D-4435-B3A2-E12D1C8ED5B0}" type="presParOf" srcId="{396D74CF-6F9E-4D7D-9749-F2E3014D6F4F}" destId="{8433B696-CF05-4D2F-B073-35A668C571C4}" srcOrd="2" destOrd="0" presId="urn:microsoft.com/office/officeart/2018/5/layout/IconLeafLabelList"/>
    <dgm:cxn modelId="{24643D8F-C36B-428B-A039-85852FFD7405}" type="presParOf" srcId="{396D74CF-6F9E-4D7D-9749-F2E3014D6F4F}" destId="{5AF4CB81-C59C-432C-BE8A-3276C9917094}" srcOrd="3" destOrd="0" presId="urn:microsoft.com/office/officeart/2018/5/layout/IconLeafLabelList"/>
    <dgm:cxn modelId="{7151212C-09D1-4E71-8D51-824AFC080772}" type="presParOf" srcId="{78F3C559-85B2-4427-A194-8BE067FF6894}" destId="{6CD3EA01-8F36-412E-A616-F6173825DDC4}" srcOrd="11" destOrd="0" presId="urn:microsoft.com/office/officeart/2018/5/layout/IconLeafLabelList"/>
    <dgm:cxn modelId="{B216CAD6-A01F-42A1-8B0D-1B6D64420247}" type="presParOf" srcId="{78F3C559-85B2-4427-A194-8BE067FF6894}" destId="{CF24597A-59E2-4A1C-9C3F-3197DD41AB59}" srcOrd="12" destOrd="0" presId="urn:microsoft.com/office/officeart/2018/5/layout/IconLeafLabelList"/>
    <dgm:cxn modelId="{11C57046-86A2-4E41-A3F9-7B4AC9A8F3A1}" type="presParOf" srcId="{CF24597A-59E2-4A1C-9C3F-3197DD41AB59}" destId="{D414B27D-B5D3-469A-BD38-633A99D2E012}" srcOrd="0" destOrd="0" presId="urn:microsoft.com/office/officeart/2018/5/layout/IconLeafLabelList"/>
    <dgm:cxn modelId="{AC0517D6-8124-4FC3-B526-5DCED8C71B58}" type="presParOf" srcId="{CF24597A-59E2-4A1C-9C3F-3197DD41AB59}" destId="{D43678F2-A734-482D-B85A-3E4E8FD78278}" srcOrd="1" destOrd="0" presId="urn:microsoft.com/office/officeart/2018/5/layout/IconLeafLabelList"/>
    <dgm:cxn modelId="{DE0C69C7-AE7A-4301-928A-D472D41ECA90}" type="presParOf" srcId="{CF24597A-59E2-4A1C-9C3F-3197DD41AB59}" destId="{7F498637-2A2C-49C2-9F19-D86197424126}" srcOrd="2" destOrd="0" presId="urn:microsoft.com/office/officeart/2018/5/layout/IconLeafLabelList"/>
    <dgm:cxn modelId="{1F323AFB-06EE-4A9C-9C11-3B736F742548}" type="presParOf" srcId="{CF24597A-59E2-4A1C-9C3F-3197DD41AB59}" destId="{9A94ACDC-8960-4D5F-97FD-705BD76CBD8B}"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1A5AA4-25D3-4169-8018-B37A75C0FB82}">
      <dsp:nvSpPr>
        <dsp:cNvPr id="0" name=""/>
        <dsp:cNvSpPr/>
      </dsp:nvSpPr>
      <dsp:spPr>
        <a:xfrm>
          <a:off x="252030" y="914732"/>
          <a:ext cx="766669" cy="766669"/>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69D426-1148-404F-BE26-6DACA43C6A43}">
      <dsp:nvSpPr>
        <dsp:cNvPr id="0" name=""/>
        <dsp:cNvSpPr/>
      </dsp:nvSpPr>
      <dsp:spPr>
        <a:xfrm>
          <a:off x="415419" y="1078120"/>
          <a:ext cx="439892" cy="4398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122C936-D146-4536-B1CD-70EBF86A4DA4}">
      <dsp:nvSpPr>
        <dsp:cNvPr id="0" name=""/>
        <dsp:cNvSpPr/>
      </dsp:nvSpPr>
      <dsp:spPr>
        <a:xfrm>
          <a:off x="6947" y="1920201"/>
          <a:ext cx="1256835" cy="549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IN" sz="1100" kern="1200"/>
            <a:t>Select proper data.</a:t>
          </a:r>
          <a:endParaRPr lang="en-US" sz="1100" kern="1200"/>
        </a:p>
      </dsp:txBody>
      <dsp:txXfrm>
        <a:off x="6947" y="1920201"/>
        <a:ext cx="1256835" cy="549865"/>
      </dsp:txXfrm>
    </dsp:sp>
    <dsp:sp modelId="{5F34BDBA-8571-434D-B475-6BAD1B267AB1}">
      <dsp:nvSpPr>
        <dsp:cNvPr id="0" name=""/>
        <dsp:cNvSpPr/>
      </dsp:nvSpPr>
      <dsp:spPr>
        <a:xfrm>
          <a:off x="1728813" y="914732"/>
          <a:ext cx="766669" cy="766669"/>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420831-B68B-440D-AC5D-79CFB30237C7}">
      <dsp:nvSpPr>
        <dsp:cNvPr id="0" name=""/>
        <dsp:cNvSpPr/>
      </dsp:nvSpPr>
      <dsp:spPr>
        <a:xfrm>
          <a:off x="1892201" y="1078120"/>
          <a:ext cx="439892" cy="4398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02F43ED-F70B-46A2-9950-BF84E42B50FC}">
      <dsp:nvSpPr>
        <dsp:cNvPr id="0" name=""/>
        <dsp:cNvSpPr/>
      </dsp:nvSpPr>
      <dsp:spPr>
        <a:xfrm>
          <a:off x="1483730" y="1920201"/>
          <a:ext cx="1256835" cy="549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IN" sz="1100" kern="1200"/>
            <a:t>Modify the data as per our requirement.</a:t>
          </a:r>
          <a:endParaRPr lang="en-US" sz="1100" kern="1200"/>
        </a:p>
      </dsp:txBody>
      <dsp:txXfrm>
        <a:off x="1483730" y="1920201"/>
        <a:ext cx="1256835" cy="549865"/>
      </dsp:txXfrm>
    </dsp:sp>
    <dsp:sp modelId="{C929839D-AE82-48FE-BC63-07F6A0E736B7}">
      <dsp:nvSpPr>
        <dsp:cNvPr id="0" name=""/>
        <dsp:cNvSpPr/>
      </dsp:nvSpPr>
      <dsp:spPr>
        <a:xfrm>
          <a:off x="3205595" y="914732"/>
          <a:ext cx="766669" cy="766669"/>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661F3C-8A89-43FB-B3C7-1000A69D36A9}">
      <dsp:nvSpPr>
        <dsp:cNvPr id="0" name=""/>
        <dsp:cNvSpPr/>
      </dsp:nvSpPr>
      <dsp:spPr>
        <a:xfrm>
          <a:off x="3368983" y="1078120"/>
          <a:ext cx="439892" cy="4398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78B71B3-B953-4E6B-B193-4D2B20A21F74}">
      <dsp:nvSpPr>
        <dsp:cNvPr id="0" name=""/>
        <dsp:cNvSpPr/>
      </dsp:nvSpPr>
      <dsp:spPr>
        <a:xfrm>
          <a:off x="2960512" y="1920201"/>
          <a:ext cx="1256835" cy="549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IN" sz="1100" kern="1200"/>
            <a:t>Clean the data.</a:t>
          </a:r>
          <a:endParaRPr lang="en-US" sz="1100" kern="1200"/>
        </a:p>
      </dsp:txBody>
      <dsp:txXfrm>
        <a:off x="2960512" y="1920201"/>
        <a:ext cx="1256835" cy="549865"/>
      </dsp:txXfrm>
    </dsp:sp>
    <dsp:sp modelId="{54FCFBF9-218D-4719-AF6B-31DD1377E538}">
      <dsp:nvSpPr>
        <dsp:cNvPr id="0" name=""/>
        <dsp:cNvSpPr/>
      </dsp:nvSpPr>
      <dsp:spPr>
        <a:xfrm>
          <a:off x="4682377" y="914732"/>
          <a:ext cx="766669" cy="766669"/>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BE7D54-D9B7-4469-AA8B-9693D21E38A8}">
      <dsp:nvSpPr>
        <dsp:cNvPr id="0" name=""/>
        <dsp:cNvSpPr/>
      </dsp:nvSpPr>
      <dsp:spPr>
        <a:xfrm>
          <a:off x="4845766" y="1078120"/>
          <a:ext cx="439892" cy="4398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35C36F6-DCBE-4B62-ADE6-2B50B3A34FCB}">
      <dsp:nvSpPr>
        <dsp:cNvPr id="0" name=""/>
        <dsp:cNvSpPr/>
      </dsp:nvSpPr>
      <dsp:spPr>
        <a:xfrm>
          <a:off x="4437294" y="1920201"/>
          <a:ext cx="1256835" cy="549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IN" sz="1100" kern="1200"/>
            <a:t>Use cleaned data on desired models to predict our response variable. (In our case it is yards_thrown)</a:t>
          </a:r>
          <a:endParaRPr lang="en-US" sz="1100" kern="1200"/>
        </a:p>
      </dsp:txBody>
      <dsp:txXfrm>
        <a:off x="4437294" y="1920201"/>
        <a:ext cx="1256835" cy="549865"/>
      </dsp:txXfrm>
    </dsp:sp>
    <dsp:sp modelId="{7B3843F2-6087-40FB-97D2-A4B6768759EC}">
      <dsp:nvSpPr>
        <dsp:cNvPr id="0" name=""/>
        <dsp:cNvSpPr/>
      </dsp:nvSpPr>
      <dsp:spPr>
        <a:xfrm>
          <a:off x="6159159" y="914732"/>
          <a:ext cx="766669" cy="766669"/>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B8CF50-C31F-45B8-A7BF-C346B4A98BC6}">
      <dsp:nvSpPr>
        <dsp:cNvPr id="0" name=""/>
        <dsp:cNvSpPr/>
      </dsp:nvSpPr>
      <dsp:spPr>
        <a:xfrm>
          <a:off x="6322548" y="1078120"/>
          <a:ext cx="439892" cy="43989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8F3B9C7-DEC0-4B56-B3B6-8202AF6CEA4C}">
      <dsp:nvSpPr>
        <dsp:cNvPr id="0" name=""/>
        <dsp:cNvSpPr/>
      </dsp:nvSpPr>
      <dsp:spPr>
        <a:xfrm>
          <a:off x="5914076" y="1920201"/>
          <a:ext cx="1256835" cy="549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IN" sz="1100" kern="1200"/>
            <a:t>Comparing results of each individual models.</a:t>
          </a:r>
          <a:endParaRPr lang="en-US" sz="1100" kern="1200"/>
        </a:p>
      </dsp:txBody>
      <dsp:txXfrm>
        <a:off x="5914076" y="1920201"/>
        <a:ext cx="1256835" cy="549865"/>
      </dsp:txXfrm>
    </dsp:sp>
    <dsp:sp modelId="{E1CCD870-5E09-432F-BB6E-7053AB6BD30C}">
      <dsp:nvSpPr>
        <dsp:cNvPr id="0" name=""/>
        <dsp:cNvSpPr/>
      </dsp:nvSpPr>
      <dsp:spPr>
        <a:xfrm>
          <a:off x="7635941" y="914732"/>
          <a:ext cx="766669" cy="766669"/>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1F8EC1-7252-440E-A9F1-1192D75DD65C}">
      <dsp:nvSpPr>
        <dsp:cNvPr id="0" name=""/>
        <dsp:cNvSpPr/>
      </dsp:nvSpPr>
      <dsp:spPr>
        <a:xfrm>
          <a:off x="7799330" y="1078120"/>
          <a:ext cx="439892" cy="43989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AF4CB81-C59C-432C-BE8A-3276C9917094}">
      <dsp:nvSpPr>
        <dsp:cNvPr id="0" name=""/>
        <dsp:cNvSpPr/>
      </dsp:nvSpPr>
      <dsp:spPr>
        <a:xfrm>
          <a:off x="7390858" y="1920201"/>
          <a:ext cx="1256835" cy="549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IN" sz="1100" kern="1200"/>
            <a:t>Using predicted data we make valuable insights.</a:t>
          </a:r>
          <a:endParaRPr lang="en-US" sz="1100" kern="1200"/>
        </a:p>
      </dsp:txBody>
      <dsp:txXfrm>
        <a:off x="7390858" y="1920201"/>
        <a:ext cx="1256835" cy="549865"/>
      </dsp:txXfrm>
    </dsp:sp>
    <dsp:sp modelId="{D414B27D-B5D3-469A-BD38-633A99D2E012}">
      <dsp:nvSpPr>
        <dsp:cNvPr id="0" name=""/>
        <dsp:cNvSpPr/>
      </dsp:nvSpPr>
      <dsp:spPr>
        <a:xfrm>
          <a:off x="9112724" y="914732"/>
          <a:ext cx="766669" cy="766669"/>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3678F2-A734-482D-B85A-3E4E8FD78278}">
      <dsp:nvSpPr>
        <dsp:cNvPr id="0" name=""/>
        <dsp:cNvSpPr/>
      </dsp:nvSpPr>
      <dsp:spPr>
        <a:xfrm>
          <a:off x="9276112" y="1078120"/>
          <a:ext cx="439892" cy="43989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A94ACDC-8960-4D5F-97FD-705BD76CBD8B}">
      <dsp:nvSpPr>
        <dsp:cNvPr id="0" name=""/>
        <dsp:cNvSpPr/>
      </dsp:nvSpPr>
      <dsp:spPr>
        <a:xfrm>
          <a:off x="8867641" y="1920201"/>
          <a:ext cx="1256835" cy="549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IN" sz="1100" kern="1200"/>
            <a:t>Conclusion.</a:t>
          </a:r>
          <a:endParaRPr lang="en-US" sz="1100" kern="1200"/>
        </a:p>
      </dsp:txBody>
      <dsp:txXfrm>
        <a:off x="8867641" y="1920201"/>
        <a:ext cx="1256835" cy="549865"/>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0A746AFB-E61E-4F56-B0E5-438AE12C424F}" type="datetimeFigureOut">
              <a:rPr lang="en-IN" smtClean="0"/>
              <a:t>07-05-2020</a:t>
            </a:fld>
            <a:endParaRPr lang="en-IN" dirty="0"/>
          </a:p>
        </p:txBody>
      </p:sp>
      <p:sp>
        <p:nvSpPr>
          <p:cNvPr id="5" name="Footer Placeholder 4"/>
          <p:cNvSpPr>
            <a:spLocks noGrp="1"/>
          </p:cNvSpPr>
          <p:nvPr>
            <p:ph type="ftr" sz="quarter" idx="11"/>
          </p:nvPr>
        </p:nvSpPr>
        <p:spPr>
          <a:xfrm>
            <a:off x="3962399" y="5870575"/>
            <a:ext cx="4893958" cy="377825"/>
          </a:xfrm>
        </p:spPr>
        <p:txBody>
          <a:bodyPr/>
          <a:lstStyle/>
          <a:p>
            <a:endParaRPr lang="en-IN" dirty="0"/>
          </a:p>
        </p:txBody>
      </p:sp>
      <p:sp>
        <p:nvSpPr>
          <p:cNvPr id="6" name="Slide Number Placeholder 5"/>
          <p:cNvSpPr>
            <a:spLocks noGrp="1"/>
          </p:cNvSpPr>
          <p:nvPr>
            <p:ph type="sldNum" sz="quarter" idx="12"/>
          </p:nvPr>
        </p:nvSpPr>
        <p:spPr>
          <a:xfrm>
            <a:off x="10608958" y="5870575"/>
            <a:ext cx="551167" cy="377825"/>
          </a:xfrm>
        </p:spPr>
        <p:txBody>
          <a:bodyPr/>
          <a:lstStyle/>
          <a:p>
            <a:fld id="{CDA3BE84-26CF-49FF-BB34-8141050A5A54}" type="slidenum">
              <a:rPr lang="en-IN" smtClean="0"/>
              <a:t>‹#›</a:t>
            </a:fld>
            <a:endParaRPr lang="en-IN" dirty="0"/>
          </a:p>
        </p:txBody>
      </p:sp>
    </p:spTree>
    <p:extLst>
      <p:ext uri="{BB962C8B-B14F-4D97-AF65-F5344CB8AC3E}">
        <p14:creationId xmlns:p14="http://schemas.microsoft.com/office/powerpoint/2010/main" val="378060521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746AFB-E61E-4F56-B0E5-438AE12C424F}" type="datetimeFigureOut">
              <a:rPr lang="en-IN" smtClean="0"/>
              <a:t>07-05-2020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DA3BE84-26CF-49FF-BB34-8141050A5A54}" type="slidenum">
              <a:rPr lang="en-IN" smtClean="0"/>
              <a:t>‹#›</a:t>
            </a:fld>
            <a:endParaRPr lang="en-IN" dirty="0"/>
          </a:p>
        </p:txBody>
      </p:sp>
    </p:spTree>
    <p:extLst>
      <p:ext uri="{BB962C8B-B14F-4D97-AF65-F5344CB8AC3E}">
        <p14:creationId xmlns:p14="http://schemas.microsoft.com/office/powerpoint/2010/main" val="242501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746AFB-E61E-4F56-B0E5-438AE12C424F}" type="datetimeFigureOut">
              <a:rPr lang="en-IN" smtClean="0"/>
              <a:t>07-05-2020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DA3BE84-26CF-49FF-BB34-8141050A5A54}" type="slidenum">
              <a:rPr lang="en-IN" smtClean="0"/>
              <a:t>‹#›</a:t>
            </a:fld>
            <a:endParaRPr lang="en-IN" dirty="0"/>
          </a:p>
        </p:txBody>
      </p:sp>
    </p:spTree>
    <p:extLst>
      <p:ext uri="{BB962C8B-B14F-4D97-AF65-F5344CB8AC3E}">
        <p14:creationId xmlns:p14="http://schemas.microsoft.com/office/powerpoint/2010/main" val="1372723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746AFB-E61E-4F56-B0E5-438AE12C424F}" type="datetimeFigureOut">
              <a:rPr lang="en-IN" smtClean="0"/>
              <a:t>07-05-2020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DA3BE84-26CF-49FF-BB34-8141050A5A54}" type="slidenum">
              <a:rPr lang="en-IN" smtClean="0"/>
              <a:t>‹#›</a:t>
            </a:fld>
            <a:endParaRPr lang="en-IN" dirty="0"/>
          </a:p>
        </p:txBody>
      </p:sp>
    </p:spTree>
    <p:extLst>
      <p:ext uri="{BB962C8B-B14F-4D97-AF65-F5344CB8AC3E}">
        <p14:creationId xmlns:p14="http://schemas.microsoft.com/office/powerpoint/2010/main" val="1452234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746AFB-E61E-4F56-B0E5-438AE12C424F}" type="datetimeFigureOut">
              <a:rPr lang="en-IN" smtClean="0"/>
              <a:t>07-05-2020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DA3BE84-26CF-49FF-BB34-8141050A5A54}" type="slidenum">
              <a:rPr lang="en-IN" smtClean="0"/>
              <a:t>‹#›</a:t>
            </a:fld>
            <a:endParaRPr lang="en-IN" dirty="0"/>
          </a:p>
        </p:txBody>
      </p:sp>
    </p:spTree>
    <p:extLst>
      <p:ext uri="{BB962C8B-B14F-4D97-AF65-F5344CB8AC3E}">
        <p14:creationId xmlns:p14="http://schemas.microsoft.com/office/powerpoint/2010/main" val="2649450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746AFB-E61E-4F56-B0E5-438AE12C424F}" type="datetimeFigureOut">
              <a:rPr lang="en-IN" smtClean="0"/>
              <a:t>07-05-2020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DA3BE84-26CF-49FF-BB34-8141050A5A54}" type="slidenum">
              <a:rPr lang="en-IN" smtClean="0"/>
              <a:t>‹#›</a:t>
            </a:fld>
            <a:endParaRPr lang="en-IN" dirty="0"/>
          </a:p>
        </p:txBody>
      </p:sp>
    </p:spTree>
    <p:extLst>
      <p:ext uri="{BB962C8B-B14F-4D97-AF65-F5344CB8AC3E}">
        <p14:creationId xmlns:p14="http://schemas.microsoft.com/office/powerpoint/2010/main" val="4073062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746AFB-E61E-4F56-B0E5-438AE12C424F}" type="datetimeFigureOut">
              <a:rPr lang="en-IN" smtClean="0"/>
              <a:t>07-05-2020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DA3BE84-26CF-49FF-BB34-8141050A5A54}" type="slidenum">
              <a:rPr lang="en-IN" smtClean="0"/>
              <a:t>‹#›</a:t>
            </a:fld>
            <a:endParaRPr lang="en-IN" dirty="0"/>
          </a:p>
        </p:txBody>
      </p:sp>
    </p:spTree>
    <p:extLst>
      <p:ext uri="{BB962C8B-B14F-4D97-AF65-F5344CB8AC3E}">
        <p14:creationId xmlns:p14="http://schemas.microsoft.com/office/powerpoint/2010/main" val="2125196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746AFB-E61E-4F56-B0E5-438AE12C424F}" type="datetimeFigureOut">
              <a:rPr lang="en-IN" smtClean="0"/>
              <a:t>07-05-2020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DA3BE84-26CF-49FF-BB34-8141050A5A54}" type="slidenum">
              <a:rPr lang="en-IN" smtClean="0"/>
              <a:t>‹#›</a:t>
            </a:fld>
            <a:endParaRPr lang="en-IN"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4659335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746AFB-E61E-4F56-B0E5-438AE12C424F}" type="datetimeFigureOut">
              <a:rPr lang="en-IN" smtClean="0"/>
              <a:t>07-05-2020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DA3BE84-26CF-49FF-BB34-8141050A5A54}" type="slidenum">
              <a:rPr lang="en-IN" smtClean="0"/>
              <a:t>‹#›</a:t>
            </a:fld>
            <a:endParaRPr lang="en-IN" dirty="0"/>
          </a:p>
        </p:txBody>
      </p:sp>
    </p:spTree>
    <p:extLst>
      <p:ext uri="{BB962C8B-B14F-4D97-AF65-F5344CB8AC3E}">
        <p14:creationId xmlns:p14="http://schemas.microsoft.com/office/powerpoint/2010/main" val="2291111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746AFB-E61E-4F56-B0E5-438AE12C424F}" type="datetimeFigureOut">
              <a:rPr lang="en-IN" smtClean="0"/>
              <a:t>07-05-2020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DA3BE84-26CF-49FF-BB34-8141050A5A54}" type="slidenum">
              <a:rPr lang="en-IN" smtClean="0"/>
              <a:t>‹#›</a:t>
            </a:fld>
            <a:endParaRPr lang="en-IN" dirty="0"/>
          </a:p>
        </p:txBody>
      </p:sp>
    </p:spTree>
    <p:extLst>
      <p:ext uri="{BB962C8B-B14F-4D97-AF65-F5344CB8AC3E}">
        <p14:creationId xmlns:p14="http://schemas.microsoft.com/office/powerpoint/2010/main" val="631599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746AFB-E61E-4F56-B0E5-438AE12C424F}" type="datetimeFigureOut">
              <a:rPr lang="en-IN" smtClean="0"/>
              <a:t>07-05-2020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DA3BE84-26CF-49FF-BB34-8141050A5A54}" type="slidenum">
              <a:rPr lang="en-IN" smtClean="0"/>
              <a:t>‹#›</a:t>
            </a:fld>
            <a:endParaRPr lang="en-IN" dirty="0"/>
          </a:p>
        </p:txBody>
      </p:sp>
    </p:spTree>
    <p:extLst>
      <p:ext uri="{BB962C8B-B14F-4D97-AF65-F5344CB8AC3E}">
        <p14:creationId xmlns:p14="http://schemas.microsoft.com/office/powerpoint/2010/main" val="1759507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746AFB-E61E-4F56-B0E5-438AE12C424F}" type="datetimeFigureOut">
              <a:rPr lang="en-IN" smtClean="0"/>
              <a:t>07-05-2020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DA3BE84-26CF-49FF-BB34-8141050A5A54}" type="slidenum">
              <a:rPr lang="en-IN" smtClean="0"/>
              <a:t>‹#›</a:t>
            </a:fld>
            <a:endParaRPr lang="en-IN" dirty="0"/>
          </a:p>
        </p:txBody>
      </p:sp>
    </p:spTree>
    <p:extLst>
      <p:ext uri="{BB962C8B-B14F-4D97-AF65-F5344CB8AC3E}">
        <p14:creationId xmlns:p14="http://schemas.microsoft.com/office/powerpoint/2010/main" val="2266707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746AFB-E61E-4F56-B0E5-438AE12C424F}" type="datetimeFigureOut">
              <a:rPr lang="en-IN" smtClean="0"/>
              <a:t>07-05-2020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DA3BE84-26CF-49FF-BB34-8141050A5A54}" type="slidenum">
              <a:rPr lang="en-IN" smtClean="0"/>
              <a:t>‹#›</a:t>
            </a:fld>
            <a:endParaRPr lang="en-IN" dirty="0"/>
          </a:p>
        </p:txBody>
      </p:sp>
    </p:spTree>
    <p:extLst>
      <p:ext uri="{BB962C8B-B14F-4D97-AF65-F5344CB8AC3E}">
        <p14:creationId xmlns:p14="http://schemas.microsoft.com/office/powerpoint/2010/main" val="885522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746AFB-E61E-4F56-B0E5-438AE12C424F}" type="datetimeFigureOut">
              <a:rPr lang="en-IN" smtClean="0"/>
              <a:t>07-05-2020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DA3BE84-26CF-49FF-BB34-8141050A5A54}" type="slidenum">
              <a:rPr lang="en-IN" smtClean="0"/>
              <a:t>‹#›</a:t>
            </a:fld>
            <a:endParaRPr lang="en-IN" dirty="0"/>
          </a:p>
        </p:txBody>
      </p:sp>
    </p:spTree>
    <p:extLst>
      <p:ext uri="{BB962C8B-B14F-4D97-AF65-F5344CB8AC3E}">
        <p14:creationId xmlns:p14="http://schemas.microsoft.com/office/powerpoint/2010/main" val="3063283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A746AFB-E61E-4F56-B0E5-438AE12C424F}" type="datetimeFigureOut">
              <a:rPr lang="en-IN" smtClean="0"/>
              <a:t>07-05-2020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DA3BE84-26CF-49FF-BB34-8141050A5A54}" type="slidenum">
              <a:rPr lang="en-IN" smtClean="0"/>
              <a:t>‹#›</a:t>
            </a:fld>
            <a:endParaRPr lang="en-IN" dirty="0"/>
          </a:p>
        </p:txBody>
      </p:sp>
    </p:spTree>
    <p:extLst>
      <p:ext uri="{BB962C8B-B14F-4D97-AF65-F5344CB8AC3E}">
        <p14:creationId xmlns:p14="http://schemas.microsoft.com/office/powerpoint/2010/main" val="1177368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746AFB-E61E-4F56-B0E5-438AE12C424F}" type="datetimeFigureOut">
              <a:rPr lang="en-IN" smtClean="0"/>
              <a:t>07-05-2020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DA3BE84-26CF-49FF-BB34-8141050A5A54}" type="slidenum">
              <a:rPr lang="en-IN" smtClean="0"/>
              <a:t>‹#›</a:t>
            </a:fld>
            <a:endParaRPr lang="en-IN" dirty="0"/>
          </a:p>
        </p:txBody>
      </p:sp>
    </p:spTree>
    <p:extLst>
      <p:ext uri="{BB962C8B-B14F-4D97-AF65-F5344CB8AC3E}">
        <p14:creationId xmlns:p14="http://schemas.microsoft.com/office/powerpoint/2010/main" val="2417503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746AFB-E61E-4F56-B0E5-438AE12C424F}" type="datetimeFigureOut">
              <a:rPr lang="en-IN" smtClean="0"/>
              <a:t>07-05-2020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DA3BE84-26CF-49FF-BB34-8141050A5A54}" type="slidenum">
              <a:rPr lang="en-IN" smtClean="0"/>
              <a:t>‹#›</a:t>
            </a:fld>
            <a:endParaRPr lang="en-IN" dirty="0"/>
          </a:p>
        </p:txBody>
      </p:sp>
    </p:spTree>
    <p:extLst>
      <p:ext uri="{BB962C8B-B14F-4D97-AF65-F5344CB8AC3E}">
        <p14:creationId xmlns:p14="http://schemas.microsoft.com/office/powerpoint/2010/main" val="2137732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A746AFB-E61E-4F56-B0E5-438AE12C424F}" type="datetimeFigureOut">
              <a:rPr lang="en-IN" smtClean="0"/>
              <a:t>07-05-2020</a:t>
            </a:fld>
            <a:endParaRPr lang="en-IN"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DA3BE84-26CF-49FF-BB34-8141050A5A54}" type="slidenum">
              <a:rPr lang="en-IN" smtClean="0"/>
              <a:t>‹#›</a:t>
            </a:fld>
            <a:endParaRPr lang="en-IN" dirty="0"/>
          </a:p>
        </p:txBody>
      </p:sp>
    </p:spTree>
    <p:extLst>
      <p:ext uri="{BB962C8B-B14F-4D97-AF65-F5344CB8AC3E}">
        <p14:creationId xmlns:p14="http://schemas.microsoft.com/office/powerpoint/2010/main" val="42089896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www.pro-football-reference.com/boxscores/201009090nor.htm"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football player running on a baseball field&#10;&#10;Description automatically generated">
            <a:extLst>
              <a:ext uri="{FF2B5EF4-FFF2-40B4-BE49-F238E27FC236}">
                <a16:creationId xmlns:a16="http://schemas.microsoft.com/office/drawing/2014/main" id="{DC28069A-51BB-42F7-B240-974BB27E6F27}"/>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pic>
        <p:nvPicPr>
          <p:cNvPr id="12" name="Picture 11">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itle 1">
            <a:extLst>
              <a:ext uri="{FF2B5EF4-FFF2-40B4-BE49-F238E27FC236}">
                <a16:creationId xmlns:a16="http://schemas.microsoft.com/office/drawing/2014/main" id="{0C6C04AE-CA37-4731-B93C-DA6A471611A3}"/>
              </a:ext>
            </a:extLst>
          </p:cNvPr>
          <p:cNvSpPr>
            <a:spLocks noGrp="1"/>
          </p:cNvSpPr>
          <p:nvPr>
            <p:ph type="ctrTitle"/>
          </p:nvPr>
        </p:nvSpPr>
        <p:spPr>
          <a:xfrm>
            <a:off x="83127" y="2571805"/>
            <a:ext cx="12108873" cy="748912"/>
          </a:xfrm>
        </p:spPr>
        <p:txBody>
          <a:bodyPr>
            <a:normAutofit fontScale="90000"/>
          </a:bodyPr>
          <a:lstStyle/>
          <a:p>
            <a:pPr algn="ctr"/>
            <a:r>
              <a:rPr lang="en-US" sz="4000" b="1" dirty="0"/>
              <a:t>Predicting YARDS THROWN BY QUARTER BACK IN NFL - 2019</a:t>
            </a:r>
            <a:endParaRPr lang="en-IN" sz="4000" dirty="0"/>
          </a:p>
        </p:txBody>
      </p:sp>
      <p:sp>
        <p:nvSpPr>
          <p:cNvPr id="3" name="Subtitle 2">
            <a:extLst>
              <a:ext uri="{FF2B5EF4-FFF2-40B4-BE49-F238E27FC236}">
                <a16:creationId xmlns:a16="http://schemas.microsoft.com/office/drawing/2014/main" id="{C9812D24-BD1F-461B-8C2E-B42D7ACD77CF}"/>
              </a:ext>
            </a:extLst>
          </p:cNvPr>
          <p:cNvSpPr>
            <a:spLocks noGrp="1"/>
          </p:cNvSpPr>
          <p:nvPr>
            <p:ph type="subTitle" idx="1"/>
          </p:nvPr>
        </p:nvSpPr>
        <p:spPr>
          <a:xfrm>
            <a:off x="5478236" y="4974550"/>
            <a:ext cx="6367689" cy="1654850"/>
          </a:xfrm>
        </p:spPr>
        <p:txBody>
          <a:bodyPr>
            <a:normAutofit/>
          </a:bodyPr>
          <a:lstStyle/>
          <a:p>
            <a:r>
              <a:rPr lang="en-IN" dirty="0"/>
              <a:t>DATA ANALYSTS ON THIS PROJECT – RAHUL SONTI  </a:t>
            </a:r>
          </a:p>
          <a:p>
            <a:r>
              <a:rPr lang="en-IN" dirty="0"/>
              <a:t>KAUSIK VALETI</a:t>
            </a:r>
          </a:p>
          <a:p>
            <a:r>
              <a:rPr lang="en-IN" dirty="0"/>
              <a:t>BHAGEERATH VULUPALA</a:t>
            </a:r>
          </a:p>
        </p:txBody>
      </p:sp>
    </p:spTree>
    <p:extLst>
      <p:ext uri="{BB962C8B-B14F-4D97-AF65-F5344CB8AC3E}">
        <p14:creationId xmlns:p14="http://schemas.microsoft.com/office/powerpoint/2010/main" val="301010032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football player running on a baseball field&#10;&#10;Description automatically generated">
            <a:extLst>
              <a:ext uri="{FF2B5EF4-FFF2-40B4-BE49-F238E27FC236}">
                <a16:creationId xmlns:a16="http://schemas.microsoft.com/office/drawing/2014/main" id="{5A5F12D4-84E2-4DA0-857F-0D50C00931CC}"/>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b="10000"/>
          <a:stretch/>
        </p:blipFill>
        <p:spPr>
          <a:xfrm>
            <a:off x="-8858" y="-17746"/>
            <a:ext cx="12191980" cy="6857990"/>
          </a:xfrm>
          <a:prstGeom prst="rect">
            <a:avLst/>
          </a:prstGeom>
        </p:spPr>
      </p:pic>
      <p:sp>
        <p:nvSpPr>
          <p:cNvPr id="7" name="TextBox 6">
            <a:extLst>
              <a:ext uri="{FF2B5EF4-FFF2-40B4-BE49-F238E27FC236}">
                <a16:creationId xmlns:a16="http://schemas.microsoft.com/office/drawing/2014/main" id="{BF467FCD-585A-4D5E-B95A-2DA90C4A697E}"/>
              </a:ext>
            </a:extLst>
          </p:cNvPr>
          <p:cNvSpPr txBox="1"/>
          <p:nvPr/>
        </p:nvSpPr>
        <p:spPr>
          <a:xfrm>
            <a:off x="279070" y="255319"/>
            <a:ext cx="10934362" cy="3416320"/>
          </a:xfrm>
          <a:prstGeom prst="rect">
            <a:avLst/>
          </a:prstGeom>
          <a:noFill/>
        </p:spPr>
        <p:txBody>
          <a:bodyPr wrap="square" rtlCol="0">
            <a:spAutoFit/>
          </a:bodyPr>
          <a:lstStyle/>
          <a:p>
            <a:r>
              <a:rPr lang="en-IN" b="1" u="sng" dirty="0"/>
              <a:t>MODELS USED FOR PREDICTION</a:t>
            </a:r>
          </a:p>
          <a:p>
            <a:endParaRPr lang="en-IN" b="1" u="sng" dirty="0"/>
          </a:p>
          <a:p>
            <a:pPr marL="285750" indent="-285750">
              <a:buFont typeface="Arial" panose="020B0604020202020204" pitchFamily="34" charset="0"/>
              <a:buChar char="•"/>
            </a:pPr>
            <a:r>
              <a:rPr lang="en-IN" dirty="0"/>
              <a:t>ADABOOST with K – Fold cross validation, with best tuning parameters</a:t>
            </a:r>
          </a:p>
          <a:p>
            <a:r>
              <a:rPr lang="en-IN" dirty="0"/>
              <a:t>	</a:t>
            </a:r>
            <a:r>
              <a:rPr lang="en-IN" dirty="0" err="1"/>
              <a:t>ADBRegressor</a:t>
            </a:r>
            <a:r>
              <a:rPr lang="en-IN" dirty="0"/>
              <a:t>{'</a:t>
            </a:r>
            <a:r>
              <a:rPr lang="en-IN" dirty="0" err="1"/>
              <a:t>learning_rate</a:t>
            </a:r>
            <a:r>
              <a:rPr lang="en-IN" dirty="0"/>
              <a:t>': [.03],</a:t>
            </a:r>
          </a:p>
          <a:p>
            <a:r>
              <a:rPr lang="en-IN" dirty="0"/>
              <a:t>              'base_estimator__</a:t>
            </a:r>
            <a:r>
              <a:rPr lang="en-IN" dirty="0" err="1"/>
              <a:t>max_depth</a:t>
            </a:r>
            <a:r>
              <a:rPr lang="en-IN" dirty="0"/>
              <a:t>': [7],</a:t>
            </a:r>
          </a:p>
          <a:p>
            <a:r>
              <a:rPr lang="en-IN" dirty="0"/>
              <a:t>              '</a:t>
            </a:r>
            <a:r>
              <a:rPr lang="en-IN" dirty="0" err="1"/>
              <a:t>n_estimators</a:t>
            </a:r>
            <a:r>
              <a:rPr lang="en-IN" dirty="0"/>
              <a:t>': [100], cv=5,</a:t>
            </a:r>
          </a:p>
          <a:p>
            <a:r>
              <a:rPr lang="en-IN" dirty="0"/>
              <a:t>               </a:t>
            </a:r>
            <a:r>
              <a:rPr lang="en-IN" dirty="0" err="1"/>
              <a:t>n_jobs</a:t>
            </a:r>
            <a:r>
              <a:rPr lang="en-IN" dirty="0"/>
              <a:t>=5,verbose=True}</a:t>
            </a:r>
          </a:p>
          <a:p>
            <a:r>
              <a:rPr lang="en-IN" dirty="0"/>
              <a:t>Results:</a:t>
            </a:r>
          </a:p>
          <a:p>
            <a:r>
              <a:rPr lang="en-IN" dirty="0"/>
              <a:t>	Mean Squared Error for ADABOOST: 27.266324909098074</a:t>
            </a:r>
          </a:p>
          <a:p>
            <a:r>
              <a:rPr lang="en-IN" dirty="0"/>
              <a:t>	Root Mean Squared Error for ADABOOST: 5.191716663042727</a:t>
            </a:r>
          </a:p>
          <a:p>
            <a:r>
              <a:rPr lang="en-IN" dirty="0"/>
              <a:t>	R^2 for ADABOOST: 0.694790398436632</a:t>
            </a:r>
          </a:p>
          <a:p>
            <a:endParaRPr lang="en-IN" dirty="0"/>
          </a:p>
        </p:txBody>
      </p:sp>
    </p:spTree>
    <p:extLst>
      <p:ext uri="{BB962C8B-B14F-4D97-AF65-F5344CB8AC3E}">
        <p14:creationId xmlns:p14="http://schemas.microsoft.com/office/powerpoint/2010/main" val="1912618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5" name="Content Placeholder 4" descr="A football player running on a baseball field&#10;&#10;Description automatically generated">
            <a:extLst>
              <a:ext uri="{FF2B5EF4-FFF2-40B4-BE49-F238E27FC236}">
                <a16:creationId xmlns:a16="http://schemas.microsoft.com/office/drawing/2014/main" id="{CDED7C26-8A4E-425A-95BC-57AF90B51604}"/>
              </a:ext>
            </a:extLst>
          </p:cNvPr>
          <p:cNvPicPr>
            <a:picLocks noChangeAspect="1"/>
          </p:cNvPicPr>
          <p:nvPr/>
        </p:nvPicPr>
        <p:blipFill rotWithShape="1">
          <a:blip r:embed="rId3">
            <a:extLst>
              <a:ext uri="{28A0092B-C50C-407E-A947-70E740481C1C}">
                <a14:useLocalDpi xmlns:a14="http://schemas.microsoft.com/office/drawing/2010/main" val="0"/>
              </a:ext>
            </a:extLst>
          </a:blip>
          <a:srcRect l="15583" r="15583"/>
          <a:stretch/>
        </p:blipFill>
        <p:spPr>
          <a:xfrm>
            <a:off x="20" y="975"/>
            <a:ext cx="7552924" cy="6858000"/>
          </a:xfrm>
          <a:prstGeom prst="rect">
            <a:avLst/>
          </a:prstGeom>
        </p:spPr>
      </p:pic>
      <p:sp>
        <p:nvSpPr>
          <p:cNvPr id="6" name="TextBox 5">
            <a:extLst>
              <a:ext uri="{FF2B5EF4-FFF2-40B4-BE49-F238E27FC236}">
                <a16:creationId xmlns:a16="http://schemas.microsoft.com/office/drawing/2014/main" id="{248465D7-1EA2-4708-B03D-10AB911AAF7F}"/>
              </a:ext>
            </a:extLst>
          </p:cNvPr>
          <p:cNvSpPr txBox="1"/>
          <p:nvPr/>
        </p:nvSpPr>
        <p:spPr>
          <a:xfrm>
            <a:off x="7865806" y="2251587"/>
            <a:ext cx="3706762" cy="3972232"/>
          </a:xfrm>
          <a:prstGeom prst="rect">
            <a:avLst/>
          </a:prstGeom>
        </p:spPr>
        <p:txBody>
          <a:bodyPr vert="horz" lIns="91440" tIns="45720" rIns="91440" bIns="45720" rtlCol="0" anchor="ctr">
            <a:normAutofit/>
          </a:bodyPr>
          <a:lstStyle/>
          <a:p>
            <a:pPr>
              <a:lnSpc>
                <a:spcPct val="90000"/>
              </a:lnSpc>
              <a:spcAft>
                <a:spcPts val="1000"/>
              </a:spcAft>
              <a:buClr>
                <a:schemeClr val="tx1"/>
              </a:buClr>
              <a:buSzPct val="100000"/>
            </a:pPr>
            <a:r>
              <a:rPr lang="en-US" sz="1700" b="1" u="sng" dirty="0"/>
              <a:t>MODELS COMPARISION:</a:t>
            </a:r>
          </a:p>
          <a:p>
            <a:pPr>
              <a:lnSpc>
                <a:spcPct val="90000"/>
              </a:lnSpc>
              <a:spcAft>
                <a:spcPts val="1000"/>
              </a:spcAft>
              <a:buClr>
                <a:schemeClr val="tx1"/>
              </a:buClr>
              <a:buSzPct val="100000"/>
              <a:buFont typeface="Arial"/>
              <a:buChar char="•"/>
            </a:pPr>
            <a:endParaRPr lang="en-US" sz="1700" b="1" u="sng" dirty="0"/>
          </a:p>
          <a:p>
            <a:pPr marL="285750" indent="-285750">
              <a:lnSpc>
                <a:spcPct val="90000"/>
              </a:lnSpc>
              <a:spcAft>
                <a:spcPts val="1000"/>
              </a:spcAft>
              <a:buClr>
                <a:schemeClr val="tx1"/>
              </a:buClr>
              <a:buSzPct val="100000"/>
              <a:buFont typeface="Arial"/>
              <a:buChar char="•"/>
            </a:pPr>
            <a:r>
              <a:rPr lang="en-US" sz="1700" dirty="0"/>
              <a:t>All the models have almost similar performance with respect to RMSE and R^2 values.</a:t>
            </a:r>
          </a:p>
          <a:p>
            <a:pPr marL="285750" indent="-285750">
              <a:lnSpc>
                <a:spcPct val="90000"/>
              </a:lnSpc>
              <a:spcAft>
                <a:spcPts val="1000"/>
              </a:spcAft>
              <a:buClr>
                <a:schemeClr val="tx1"/>
              </a:buClr>
              <a:buSzPct val="100000"/>
              <a:buFont typeface="Arial"/>
              <a:buChar char="•"/>
            </a:pPr>
            <a:endParaRPr lang="en-US" sz="1700" dirty="0"/>
          </a:p>
          <a:p>
            <a:pPr marL="285750" indent="-285750">
              <a:lnSpc>
                <a:spcPct val="90000"/>
              </a:lnSpc>
              <a:spcAft>
                <a:spcPts val="1000"/>
              </a:spcAft>
              <a:buClr>
                <a:schemeClr val="tx1"/>
              </a:buClr>
              <a:buSzPct val="100000"/>
              <a:buFont typeface="Arial"/>
              <a:buChar char="•"/>
            </a:pPr>
            <a:r>
              <a:rPr lang="en-US" sz="1700" dirty="0"/>
              <a:t>Since R^2 is little higher for Random Forest we consider the predicted variables from this model.</a:t>
            </a:r>
          </a:p>
          <a:p>
            <a:pPr>
              <a:lnSpc>
                <a:spcPct val="90000"/>
              </a:lnSpc>
              <a:spcAft>
                <a:spcPts val="1000"/>
              </a:spcAft>
              <a:buClr>
                <a:schemeClr val="tx1"/>
              </a:buClr>
              <a:buSzPct val="100000"/>
              <a:buFont typeface="Arial"/>
              <a:buChar char="•"/>
            </a:pPr>
            <a:endParaRPr lang="en-US" sz="1700" b="1" u="sng" dirty="0"/>
          </a:p>
          <a:p>
            <a:pPr marL="285750" indent="-285750">
              <a:lnSpc>
                <a:spcPct val="90000"/>
              </a:lnSpc>
              <a:spcAft>
                <a:spcPts val="1000"/>
              </a:spcAft>
              <a:buClr>
                <a:schemeClr val="tx1"/>
              </a:buClr>
              <a:buSzPct val="100000"/>
              <a:buFont typeface="Arial"/>
              <a:buChar char="•"/>
            </a:pPr>
            <a:r>
              <a:rPr lang="en-US" sz="1700" dirty="0"/>
              <a:t>We combine the predicted results with actual data to get insights.</a:t>
            </a:r>
          </a:p>
          <a:p>
            <a:pPr>
              <a:lnSpc>
                <a:spcPct val="90000"/>
              </a:lnSpc>
              <a:spcAft>
                <a:spcPts val="1000"/>
              </a:spcAft>
              <a:buClr>
                <a:schemeClr val="tx1"/>
              </a:buClr>
              <a:buSzPct val="100000"/>
              <a:buFont typeface="Arial"/>
              <a:buChar char="•"/>
            </a:pPr>
            <a:endParaRPr lang="en-US" sz="1700" b="1" u="sng" dirty="0"/>
          </a:p>
        </p:txBody>
      </p:sp>
    </p:spTree>
    <p:extLst>
      <p:ext uri="{BB962C8B-B14F-4D97-AF65-F5344CB8AC3E}">
        <p14:creationId xmlns:p14="http://schemas.microsoft.com/office/powerpoint/2010/main" val="2231425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football player running on a baseball field&#10;&#10;Description automatically generated">
            <a:extLst>
              <a:ext uri="{FF2B5EF4-FFF2-40B4-BE49-F238E27FC236}">
                <a16:creationId xmlns:a16="http://schemas.microsoft.com/office/drawing/2014/main" id="{CDED7C26-8A4E-425A-95BC-57AF90B51604}"/>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b="10000"/>
          <a:stretch/>
        </p:blipFill>
        <p:spPr>
          <a:xfrm>
            <a:off x="20" y="10"/>
            <a:ext cx="12191980" cy="6857990"/>
          </a:xfrm>
          <a:prstGeom prst="rect">
            <a:avLst/>
          </a:prstGeom>
        </p:spPr>
      </p:pic>
      <p:pic>
        <p:nvPicPr>
          <p:cNvPr id="13" name="Picture 12">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6" name="TextBox 5">
            <a:extLst>
              <a:ext uri="{FF2B5EF4-FFF2-40B4-BE49-F238E27FC236}">
                <a16:creationId xmlns:a16="http://schemas.microsoft.com/office/drawing/2014/main" id="{248465D7-1EA2-4708-B03D-10AB911AAF7F}"/>
              </a:ext>
            </a:extLst>
          </p:cNvPr>
          <p:cNvSpPr txBox="1"/>
          <p:nvPr/>
        </p:nvSpPr>
        <p:spPr>
          <a:xfrm>
            <a:off x="685801" y="53788"/>
            <a:ext cx="10131425" cy="6800639"/>
          </a:xfrm>
          <a:prstGeom prst="rect">
            <a:avLst/>
          </a:prstGeom>
        </p:spPr>
        <p:txBody>
          <a:bodyPr vert="horz" lIns="91440" tIns="45720" rIns="91440" bIns="45720" rtlCol="0" anchor="ctr">
            <a:normAutofit/>
          </a:bodyPr>
          <a:lstStyle/>
          <a:p>
            <a:pPr>
              <a:lnSpc>
                <a:spcPct val="90000"/>
              </a:lnSpc>
              <a:spcAft>
                <a:spcPts val="1000"/>
              </a:spcAft>
              <a:buClr>
                <a:schemeClr val="tx1"/>
              </a:buClr>
              <a:buSzPct val="100000"/>
              <a:buFont typeface="Arial"/>
              <a:buChar char="•"/>
            </a:pPr>
            <a:endParaRPr lang="en-US" sz="1400" b="1" u="sng" dirty="0"/>
          </a:p>
          <a:p>
            <a:pPr>
              <a:lnSpc>
                <a:spcPct val="90000"/>
              </a:lnSpc>
              <a:spcAft>
                <a:spcPts val="1000"/>
              </a:spcAft>
              <a:buClr>
                <a:schemeClr val="tx1"/>
              </a:buClr>
              <a:buSzPct val="100000"/>
              <a:buFont typeface="Arial"/>
              <a:buChar char="•"/>
            </a:pPr>
            <a:endParaRPr lang="en-US" sz="1400" b="1" u="sng" dirty="0"/>
          </a:p>
        </p:txBody>
      </p:sp>
      <p:pic>
        <p:nvPicPr>
          <p:cNvPr id="2" name="Picture 1">
            <a:extLst>
              <a:ext uri="{FF2B5EF4-FFF2-40B4-BE49-F238E27FC236}">
                <a16:creationId xmlns:a16="http://schemas.microsoft.com/office/drawing/2014/main" id="{4A582D81-E3D6-4E5B-AF0F-55AC16B36812}"/>
              </a:ext>
            </a:extLst>
          </p:cNvPr>
          <p:cNvPicPr>
            <a:picLocks noChangeAspect="1"/>
          </p:cNvPicPr>
          <p:nvPr/>
        </p:nvPicPr>
        <p:blipFill>
          <a:blip r:embed="rId4"/>
          <a:stretch>
            <a:fillRect/>
          </a:stretch>
        </p:blipFill>
        <p:spPr>
          <a:xfrm>
            <a:off x="197963" y="0"/>
            <a:ext cx="12424528" cy="6858000"/>
          </a:xfrm>
          <a:prstGeom prst="rect">
            <a:avLst/>
          </a:prstGeom>
        </p:spPr>
      </p:pic>
    </p:spTree>
    <p:extLst>
      <p:ext uri="{BB962C8B-B14F-4D97-AF65-F5344CB8AC3E}">
        <p14:creationId xmlns:p14="http://schemas.microsoft.com/office/powerpoint/2010/main" val="2219851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football player running on a baseball field&#10;&#10;Description automatically generated">
            <a:extLst>
              <a:ext uri="{FF2B5EF4-FFF2-40B4-BE49-F238E27FC236}">
                <a16:creationId xmlns:a16="http://schemas.microsoft.com/office/drawing/2014/main" id="{CDED7C26-8A4E-425A-95BC-57AF90B51604}"/>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b="10000"/>
          <a:stretch/>
        </p:blipFill>
        <p:spPr>
          <a:xfrm>
            <a:off x="20" y="10"/>
            <a:ext cx="12191980" cy="6857990"/>
          </a:xfrm>
          <a:prstGeom prst="rect">
            <a:avLst/>
          </a:prstGeom>
        </p:spPr>
      </p:pic>
      <p:sp>
        <p:nvSpPr>
          <p:cNvPr id="6" name="TextBox 5">
            <a:extLst>
              <a:ext uri="{FF2B5EF4-FFF2-40B4-BE49-F238E27FC236}">
                <a16:creationId xmlns:a16="http://schemas.microsoft.com/office/drawing/2014/main" id="{248465D7-1EA2-4708-B03D-10AB911AAF7F}"/>
              </a:ext>
            </a:extLst>
          </p:cNvPr>
          <p:cNvSpPr txBox="1"/>
          <p:nvPr/>
        </p:nvSpPr>
        <p:spPr>
          <a:xfrm>
            <a:off x="275666" y="262218"/>
            <a:ext cx="6931958" cy="3970318"/>
          </a:xfrm>
          <a:prstGeom prst="rect">
            <a:avLst/>
          </a:prstGeom>
          <a:noFill/>
        </p:spPr>
        <p:txBody>
          <a:bodyPr wrap="square" rtlCol="0">
            <a:spAutoFit/>
          </a:bodyPr>
          <a:lstStyle/>
          <a:p>
            <a:r>
              <a:rPr lang="en-IN" b="1" u="sng" dirty="0"/>
              <a:t>INSIGHTS THAT WE CAN DERIVE FROM THE ABOVE DATA:</a:t>
            </a:r>
          </a:p>
          <a:p>
            <a:endParaRPr lang="en-IN" b="1" u="sng" dirty="0"/>
          </a:p>
          <a:p>
            <a:r>
              <a:rPr lang="en-IN" b="1" u="sng" dirty="0"/>
              <a:t> </a:t>
            </a:r>
          </a:p>
          <a:p>
            <a:endParaRPr lang="en-IN" b="1" u="sng" dirty="0"/>
          </a:p>
          <a:p>
            <a:pPr marL="285750" indent="-285750">
              <a:buFont typeface="Arial" panose="020B0604020202020204" pitchFamily="34" charset="0"/>
              <a:buChar char="•"/>
            </a:pPr>
            <a:r>
              <a:rPr lang="en-IN" dirty="0"/>
              <a:t>Total number of yards that each QB can throw in 2019 season.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To which player does a QB throw the ball most times.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Number of yards thrown in all Down’s in 2019 season.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In which Quarter does the QB scores more yards.</a:t>
            </a:r>
          </a:p>
        </p:txBody>
      </p:sp>
    </p:spTree>
    <p:extLst>
      <p:ext uri="{BB962C8B-B14F-4D97-AF65-F5344CB8AC3E}">
        <p14:creationId xmlns:p14="http://schemas.microsoft.com/office/powerpoint/2010/main" val="3811047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football player running on a baseball field&#10;&#10;Description automatically generated">
            <a:extLst>
              <a:ext uri="{FF2B5EF4-FFF2-40B4-BE49-F238E27FC236}">
                <a16:creationId xmlns:a16="http://schemas.microsoft.com/office/drawing/2014/main" id="{CDED7C26-8A4E-425A-95BC-57AF90B51604}"/>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b="10000"/>
          <a:stretch/>
        </p:blipFill>
        <p:spPr>
          <a:xfrm>
            <a:off x="20" y="0"/>
            <a:ext cx="12191980" cy="6857990"/>
          </a:xfrm>
          <a:prstGeom prst="rect">
            <a:avLst/>
          </a:prstGeom>
        </p:spPr>
      </p:pic>
      <p:pic>
        <p:nvPicPr>
          <p:cNvPr id="2" name="Picture 1">
            <a:extLst>
              <a:ext uri="{FF2B5EF4-FFF2-40B4-BE49-F238E27FC236}">
                <a16:creationId xmlns:a16="http://schemas.microsoft.com/office/drawing/2014/main" id="{9ED6FABC-538E-4F0C-B17F-386032FAE5B9}"/>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216902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football player running on a baseball field&#10;&#10;Description automatically generated">
            <a:extLst>
              <a:ext uri="{FF2B5EF4-FFF2-40B4-BE49-F238E27FC236}">
                <a16:creationId xmlns:a16="http://schemas.microsoft.com/office/drawing/2014/main" id="{CDED7C26-8A4E-425A-95BC-57AF90B51604}"/>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b="10000"/>
          <a:stretch/>
        </p:blipFill>
        <p:spPr>
          <a:xfrm>
            <a:off x="20" y="0"/>
            <a:ext cx="12191980" cy="6857990"/>
          </a:xfrm>
          <a:prstGeom prst="rect">
            <a:avLst/>
          </a:prstGeom>
        </p:spPr>
      </p:pic>
      <p:sp>
        <p:nvSpPr>
          <p:cNvPr id="6" name="TextBox 5">
            <a:extLst>
              <a:ext uri="{FF2B5EF4-FFF2-40B4-BE49-F238E27FC236}">
                <a16:creationId xmlns:a16="http://schemas.microsoft.com/office/drawing/2014/main" id="{248465D7-1EA2-4708-B03D-10AB911AAF7F}"/>
              </a:ext>
            </a:extLst>
          </p:cNvPr>
          <p:cNvSpPr txBox="1"/>
          <p:nvPr/>
        </p:nvSpPr>
        <p:spPr>
          <a:xfrm>
            <a:off x="275666" y="262218"/>
            <a:ext cx="6931958" cy="646331"/>
          </a:xfrm>
          <a:prstGeom prst="rect">
            <a:avLst/>
          </a:prstGeom>
          <a:noFill/>
        </p:spPr>
        <p:txBody>
          <a:bodyPr wrap="square" rtlCol="0">
            <a:spAutoFit/>
          </a:bodyPr>
          <a:lstStyle/>
          <a:p>
            <a:endParaRPr lang="en-IN" b="1" u="sng" dirty="0"/>
          </a:p>
          <a:p>
            <a:endParaRPr lang="en-IN" b="1" u="sng" dirty="0"/>
          </a:p>
        </p:txBody>
      </p:sp>
      <p:pic>
        <p:nvPicPr>
          <p:cNvPr id="4" name="Picture 3">
            <a:extLst>
              <a:ext uri="{FF2B5EF4-FFF2-40B4-BE49-F238E27FC236}">
                <a16:creationId xmlns:a16="http://schemas.microsoft.com/office/drawing/2014/main" id="{84A864F4-E5A6-4D64-9919-BC82AE7DFB44}"/>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691794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group of football players on the field&#10;&#10;Description automatically generated">
            <a:extLst>
              <a:ext uri="{FF2B5EF4-FFF2-40B4-BE49-F238E27FC236}">
                <a16:creationId xmlns:a16="http://schemas.microsoft.com/office/drawing/2014/main" id="{7FE1DD72-2844-4F34-9909-FBCF06FD36F1}"/>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a:stretch/>
        </p:blipFill>
        <p:spPr>
          <a:xfrm>
            <a:off x="20" y="10"/>
            <a:ext cx="12191980" cy="6857990"/>
          </a:xfrm>
          <a:prstGeom prst="rect">
            <a:avLst/>
          </a:prstGeom>
        </p:spPr>
      </p:pic>
      <p:pic>
        <p:nvPicPr>
          <p:cNvPr id="14" name="Picture 13">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pic>
        <p:nvPicPr>
          <p:cNvPr id="2" name="Picture 1">
            <a:extLst>
              <a:ext uri="{FF2B5EF4-FFF2-40B4-BE49-F238E27FC236}">
                <a16:creationId xmlns:a16="http://schemas.microsoft.com/office/drawing/2014/main" id="{C8E7BC5D-1FC7-4554-A585-5C03877E96D1}"/>
              </a:ext>
            </a:extLst>
          </p:cNvPr>
          <p:cNvPicPr>
            <a:picLocks noChangeAspect="1"/>
          </p:cNvPicPr>
          <p:nvPr/>
        </p:nvPicPr>
        <p:blipFill>
          <a:blip r:embed="rId4"/>
          <a:stretch>
            <a:fillRect/>
          </a:stretch>
        </p:blipFill>
        <p:spPr>
          <a:xfrm>
            <a:off x="-9525" y="0"/>
            <a:ext cx="12201525" cy="6858000"/>
          </a:xfrm>
          <a:prstGeom prst="rect">
            <a:avLst/>
          </a:prstGeom>
        </p:spPr>
      </p:pic>
    </p:spTree>
    <p:extLst>
      <p:ext uri="{BB962C8B-B14F-4D97-AF65-F5344CB8AC3E}">
        <p14:creationId xmlns:p14="http://schemas.microsoft.com/office/powerpoint/2010/main" val="1489806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Content Placeholder 12" descr="A group of football players on the field&#10;&#10;Description automatically generated">
            <a:extLst>
              <a:ext uri="{FF2B5EF4-FFF2-40B4-BE49-F238E27FC236}">
                <a16:creationId xmlns:a16="http://schemas.microsoft.com/office/drawing/2014/main" id="{F6FB734E-BBC6-4C0A-9B50-C98B6302219B}"/>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a:stretch/>
        </p:blipFill>
        <p:spPr>
          <a:xfrm>
            <a:off x="20" y="-3561"/>
            <a:ext cx="12191980" cy="6857990"/>
          </a:xfrm>
          <a:prstGeom prst="rect">
            <a:avLst/>
          </a:prstGeom>
        </p:spPr>
      </p:pic>
      <p:pic>
        <p:nvPicPr>
          <p:cNvPr id="22" name="Picture 21">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pic>
        <p:nvPicPr>
          <p:cNvPr id="2" name="Picture 1">
            <a:extLst>
              <a:ext uri="{FF2B5EF4-FFF2-40B4-BE49-F238E27FC236}">
                <a16:creationId xmlns:a16="http://schemas.microsoft.com/office/drawing/2014/main" id="{7053641D-D552-4B8A-BE9A-0086C7BEA591}"/>
              </a:ext>
            </a:extLst>
          </p:cNvPr>
          <p:cNvPicPr>
            <a:picLocks noChangeAspect="1"/>
          </p:cNvPicPr>
          <p:nvPr/>
        </p:nvPicPr>
        <p:blipFill>
          <a:blip r:embed="rId4"/>
          <a:stretch>
            <a:fillRect/>
          </a:stretch>
        </p:blipFill>
        <p:spPr>
          <a:xfrm>
            <a:off x="0" y="-6240"/>
            <a:ext cx="12343162" cy="7016640"/>
          </a:xfrm>
          <a:prstGeom prst="rect">
            <a:avLst/>
          </a:prstGeom>
        </p:spPr>
      </p:pic>
    </p:spTree>
    <p:extLst>
      <p:ext uri="{BB962C8B-B14F-4D97-AF65-F5344CB8AC3E}">
        <p14:creationId xmlns:p14="http://schemas.microsoft.com/office/powerpoint/2010/main" val="197077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42C4E-E14A-4C52-9A33-13B3877FCB97}"/>
              </a:ext>
            </a:extLst>
          </p:cNvPr>
          <p:cNvSpPr>
            <a:spLocks noGrp="1"/>
          </p:cNvSpPr>
          <p:nvPr>
            <p:ph type="title"/>
          </p:nvPr>
        </p:nvSpPr>
        <p:spPr>
          <a:xfrm>
            <a:off x="685801" y="609600"/>
            <a:ext cx="10131425" cy="45719"/>
          </a:xfrm>
        </p:spPr>
        <p:txBody>
          <a:bodyPr>
            <a:normAutofit fontScale="90000"/>
          </a:bodyPr>
          <a:lstStyle/>
          <a:p>
            <a:endParaRPr lang="en-IN" dirty="0"/>
          </a:p>
        </p:txBody>
      </p:sp>
      <p:pic>
        <p:nvPicPr>
          <p:cNvPr id="4" name="Content Placeholder 3">
            <a:extLst>
              <a:ext uri="{FF2B5EF4-FFF2-40B4-BE49-F238E27FC236}">
                <a16:creationId xmlns:a16="http://schemas.microsoft.com/office/drawing/2014/main" id="{2EB3E166-29D0-4CBA-9C2C-78804C391411}"/>
              </a:ext>
            </a:extLst>
          </p:cNvPr>
          <p:cNvPicPr>
            <a:picLocks noGrp="1" noChangeAspect="1"/>
          </p:cNvPicPr>
          <p:nvPr>
            <p:ph idx="1"/>
          </p:nvPr>
        </p:nvPicPr>
        <p:blipFill>
          <a:blip r:embed="rId2"/>
          <a:stretch>
            <a:fillRect/>
          </a:stretch>
        </p:blipFill>
        <p:spPr>
          <a:xfrm>
            <a:off x="-67235" y="0"/>
            <a:ext cx="12317506" cy="6858000"/>
          </a:xfrm>
          <a:prstGeom prst="rect">
            <a:avLst/>
          </a:prstGeom>
        </p:spPr>
      </p:pic>
    </p:spTree>
    <p:extLst>
      <p:ext uri="{BB962C8B-B14F-4D97-AF65-F5344CB8AC3E}">
        <p14:creationId xmlns:p14="http://schemas.microsoft.com/office/powerpoint/2010/main" val="2112016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40358-20B2-454D-96CD-5838A874F55E}"/>
              </a:ext>
            </a:extLst>
          </p:cNvPr>
          <p:cNvSpPr>
            <a:spLocks noGrp="1"/>
          </p:cNvSpPr>
          <p:nvPr>
            <p:ph type="title"/>
          </p:nvPr>
        </p:nvSpPr>
        <p:spPr>
          <a:xfrm flipV="1">
            <a:off x="685801" y="563881"/>
            <a:ext cx="10131425" cy="45719"/>
          </a:xfrm>
        </p:spPr>
        <p:txBody>
          <a:bodyPr>
            <a:normAutofit fontScale="90000"/>
          </a:bodyPr>
          <a:lstStyle/>
          <a:p>
            <a:endParaRPr lang="en-IN" dirty="0"/>
          </a:p>
        </p:txBody>
      </p:sp>
      <p:pic>
        <p:nvPicPr>
          <p:cNvPr id="4" name="Content Placeholder 3">
            <a:extLst>
              <a:ext uri="{FF2B5EF4-FFF2-40B4-BE49-F238E27FC236}">
                <a16:creationId xmlns:a16="http://schemas.microsoft.com/office/drawing/2014/main" id="{C327B556-973C-4C81-9D60-6D1B1E0B76B3}"/>
              </a:ext>
            </a:extLst>
          </p:cNvPr>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553460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64CF1-4AEE-484B-87CC-2F70A23284F9}"/>
              </a:ext>
            </a:extLst>
          </p:cNvPr>
          <p:cNvSpPr>
            <a:spLocks noGrp="1"/>
          </p:cNvSpPr>
          <p:nvPr>
            <p:ph type="title"/>
          </p:nvPr>
        </p:nvSpPr>
        <p:spPr>
          <a:xfrm>
            <a:off x="685801" y="609600"/>
            <a:ext cx="10131425" cy="1456267"/>
          </a:xfrm>
        </p:spPr>
        <p:txBody>
          <a:bodyPr>
            <a:normAutofit/>
          </a:bodyPr>
          <a:lstStyle/>
          <a:p>
            <a:r>
              <a:rPr lang="en-IN" sz="1800" b="1" u="sng" dirty="0"/>
              <a:t>AGENDA</a:t>
            </a:r>
          </a:p>
        </p:txBody>
      </p:sp>
      <p:graphicFrame>
        <p:nvGraphicFramePr>
          <p:cNvPr id="12" name="Content Placeholder 2">
            <a:extLst>
              <a:ext uri="{FF2B5EF4-FFF2-40B4-BE49-F238E27FC236}">
                <a16:creationId xmlns:a16="http://schemas.microsoft.com/office/drawing/2014/main" id="{91F2FE6E-0991-4CE5-B659-8A56AFD0162D}"/>
              </a:ext>
            </a:extLst>
          </p:cNvPr>
          <p:cNvGraphicFramePr>
            <a:graphicFrameLocks noGrp="1"/>
          </p:cNvGraphicFramePr>
          <p:nvPr>
            <p:ph idx="1"/>
            <p:extLst>
              <p:ext uri="{D42A27DB-BD31-4B8C-83A1-F6EECF244321}">
                <p14:modId xmlns:p14="http://schemas.microsoft.com/office/powerpoint/2010/main" val="867769680"/>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06830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39DEB-7774-404C-B7BE-CD60776797EB}"/>
              </a:ext>
            </a:extLst>
          </p:cNvPr>
          <p:cNvSpPr>
            <a:spLocks noGrp="1"/>
          </p:cNvSpPr>
          <p:nvPr>
            <p:ph type="title"/>
          </p:nvPr>
        </p:nvSpPr>
        <p:spPr>
          <a:xfrm flipV="1">
            <a:off x="685801" y="563881"/>
            <a:ext cx="10131425" cy="45719"/>
          </a:xfrm>
        </p:spPr>
        <p:txBody>
          <a:bodyPr>
            <a:normAutofit fontScale="90000"/>
          </a:bodyPr>
          <a:lstStyle/>
          <a:p>
            <a:endParaRPr lang="en-IN" dirty="0"/>
          </a:p>
        </p:txBody>
      </p:sp>
      <p:pic>
        <p:nvPicPr>
          <p:cNvPr id="4" name="Content Placeholder 3">
            <a:extLst>
              <a:ext uri="{FF2B5EF4-FFF2-40B4-BE49-F238E27FC236}">
                <a16:creationId xmlns:a16="http://schemas.microsoft.com/office/drawing/2014/main" id="{E1F6C692-D065-4509-B88B-C15A1B98D9C6}"/>
              </a:ext>
            </a:extLst>
          </p:cNvPr>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531827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C4B7-71B0-4F3D-9D53-7F354179B950}"/>
              </a:ext>
            </a:extLst>
          </p:cNvPr>
          <p:cNvSpPr>
            <a:spLocks noGrp="1"/>
          </p:cNvSpPr>
          <p:nvPr>
            <p:ph type="title"/>
          </p:nvPr>
        </p:nvSpPr>
        <p:spPr/>
        <p:txBody>
          <a:bodyPr>
            <a:normAutofit/>
          </a:bodyPr>
          <a:lstStyle/>
          <a:p>
            <a:r>
              <a:rPr lang="en-IN" sz="1800" b="1" u="sng" dirty="0"/>
              <a:t>Conclusion:</a:t>
            </a:r>
          </a:p>
        </p:txBody>
      </p:sp>
      <p:sp>
        <p:nvSpPr>
          <p:cNvPr id="3" name="Content Placeholder 2">
            <a:extLst>
              <a:ext uri="{FF2B5EF4-FFF2-40B4-BE49-F238E27FC236}">
                <a16:creationId xmlns:a16="http://schemas.microsoft.com/office/drawing/2014/main" id="{6402B73D-3889-4AAE-BB21-BF69C4B36449}"/>
              </a:ext>
            </a:extLst>
          </p:cNvPr>
          <p:cNvSpPr>
            <a:spLocks noGrp="1"/>
          </p:cNvSpPr>
          <p:nvPr>
            <p:ph idx="1"/>
          </p:nvPr>
        </p:nvSpPr>
        <p:spPr/>
        <p:txBody>
          <a:bodyPr/>
          <a:lstStyle/>
          <a:p>
            <a:pPr marL="0" indent="0">
              <a:buNone/>
            </a:pPr>
            <a:r>
              <a:rPr lang="en-IN" dirty="0"/>
              <a:t>We modified the data according to our needs to predict the yards thrown by a QB, similarly we can do this for specific positions to identify the patterns. Since the data is not quite accurate still we are able to predict yards thrown for QB. If we have accurate data this makes predictions more precise.</a:t>
            </a:r>
          </a:p>
        </p:txBody>
      </p:sp>
    </p:spTree>
    <p:extLst>
      <p:ext uri="{BB962C8B-B14F-4D97-AF65-F5344CB8AC3E}">
        <p14:creationId xmlns:p14="http://schemas.microsoft.com/office/powerpoint/2010/main" val="2346592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BEA9AF1-EF35-4EC4-862B-93C14919B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5" name="Content Placeholder 4" descr="A football player running on a baseball field&#10;&#10;Description automatically generated">
            <a:extLst>
              <a:ext uri="{FF2B5EF4-FFF2-40B4-BE49-F238E27FC236}">
                <a16:creationId xmlns:a16="http://schemas.microsoft.com/office/drawing/2014/main" id="{CDED7C26-8A4E-425A-95BC-57AF90B51604}"/>
              </a:ext>
            </a:extLst>
          </p:cNvPr>
          <p:cNvPicPr>
            <a:picLocks noChangeAspect="1"/>
          </p:cNvPicPr>
          <p:nvPr/>
        </p:nvPicPr>
        <p:blipFill rotWithShape="1">
          <a:blip r:embed="rId4">
            <a:duotone>
              <a:prstClr val="black"/>
              <a:schemeClr val="bg1">
                <a:tint val="45000"/>
                <a:satMod val="400000"/>
              </a:schemeClr>
            </a:duotone>
            <a:alphaModFix amt="25000"/>
            <a:extLst>
              <a:ext uri="{28A0092B-C50C-407E-A947-70E740481C1C}">
                <a14:useLocalDpi xmlns:a14="http://schemas.microsoft.com/office/drawing/2010/main" val="0"/>
              </a:ext>
            </a:extLst>
          </a:blip>
          <a:srcRect b="10000"/>
          <a:stretch/>
        </p:blipFill>
        <p:spPr>
          <a:xfrm>
            <a:off x="-3155" y="10"/>
            <a:ext cx="12191980" cy="6857990"/>
          </a:xfrm>
          <a:prstGeom prst="rect">
            <a:avLst/>
          </a:prstGeom>
        </p:spPr>
      </p:pic>
      <p:sp>
        <p:nvSpPr>
          <p:cNvPr id="6" name="TextBox 5">
            <a:extLst>
              <a:ext uri="{FF2B5EF4-FFF2-40B4-BE49-F238E27FC236}">
                <a16:creationId xmlns:a16="http://schemas.microsoft.com/office/drawing/2014/main" id="{248465D7-1EA2-4708-B03D-10AB911AAF7F}"/>
              </a:ext>
            </a:extLst>
          </p:cNvPr>
          <p:cNvSpPr txBox="1"/>
          <p:nvPr/>
        </p:nvSpPr>
        <p:spPr>
          <a:xfrm>
            <a:off x="275666" y="262218"/>
            <a:ext cx="6931958" cy="723275"/>
          </a:xfrm>
          <a:prstGeom prst="rect">
            <a:avLst/>
          </a:prstGeom>
          <a:noFill/>
        </p:spPr>
        <p:txBody>
          <a:bodyPr wrap="square" rtlCol="0">
            <a:spAutoFit/>
          </a:bodyPr>
          <a:lstStyle/>
          <a:p>
            <a:pPr>
              <a:spcAft>
                <a:spcPts val="600"/>
              </a:spcAft>
            </a:pPr>
            <a:endParaRPr lang="en-IN" b="1" u="sng" dirty="0"/>
          </a:p>
          <a:p>
            <a:pPr>
              <a:spcAft>
                <a:spcPts val="600"/>
              </a:spcAft>
            </a:pPr>
            <a:endParaRPr lang="en-IN" b="1" u="sng" dirty="0"/>
          </a:p>
        </p:txBody>
      </p:sp>
      <p:sp>
        <p:nvSpPr>
          <p:cNvPr id="7" name="TextBox 6">
            <a:extLst>
              <a:ext uri="{FF2B5EF4-FFF2-40B4-BE49-F238E27FC236}">
                <a16:creationId xmlns:a16="http://schemas.microsoft.com/office/drawing/2014/main" id="{E82B61E0-C78F-490E-9048-B7D401F0205C}"/>
              </a:ext>
            </a:extLst>
          </p:cNvPr>
          <p:cNvSpPr txBox="1"/>
          <p:nvPr/>
        </p:nvSpPr>
        <p:spPr>
          <a:xfrm>
            <a:off x="2494430" y="2568389"/>
            <a:ext cx="7725335" cy="1569660"/>
          </a:xfrm>
          <a:prstGeom prst="rect">
            <a:avLst/>
          </a:prstGeom>
          <a:noFill/>
        </p:spPr>
        <p:txBody>
          <a:bodyPr wrap="square" rtlCol="0">
            <a:spAutoFit/>
          </a:bodyPr>
          <a:lstStyle/>
          <a:p>
            <a:pPr algn="ctr"/>
            <a:r>
              <a:rPr lang="en-IN" sz="9600" dirty="0"/>
              <a:t>THANK YOU</a:t>
            </a:r>
          </a:p>
        </p:txBody>
      </p:sp>
    </p:spTree>
    <p:extLst>
      <p:ext uri="{BB962C8B-B14F-4D97-AF65-F5344CB8AC3E}">
        <p14:creationId xmlns:p14="http://schemas.microsoft.com/office/powerpoint/2010/main" val="112651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descr="Relive Kansas City Chiefs' Super Bowl 54 win with free NFL Game Pass">
            <a:extLst>
              <a:ext uri="{FF2B5EF4-FFF2-40B4-BE49-F238E27FC236}">
                <a16:creationId xmlns:a16="http://schemas.microsoft.com/office/drawing/2014/main" id="{AC4E8D9B-C25F-40E3-9586-5F8CD956F600}"/>
              </a:ext>
            </a:extLst>
          </p:cNvPr>
          <p:cNvPicPr>
            <a:picLocks noChangeAspect="1" noChangeArrowheads="1"/>
          </p:cNvPicPr>
          <p:nvPr/>
        </p:nvPicPr>
        <p:blipFill rotWithShape="1">
          <a:blip r:embed="rId2">
            <a:alphaModFix amt="25000"/>
            <a:extLst>
              <a:ext uri="{28A0092B-C50C-407E-A947-70E740481C1C}">
                <a14:useLocalDpi xmlns:a14="http://schemas.microsoft.com/office/drawing/2010/main" val="0"/>
              </a:ext>
            </a:extLst>
          </a:blip>
          <a:srcRect t="2165" b="4085"/>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4" name="TextBox 3">
            <a:extLst>
              <a:ext uri="{FF2B5EF4-FFF2-40B4-BE49-F238E27FC236}">
                <a16:creationId xmlns:a16="http://schemas.microsoft.com/office/drawing/2014/main" id="{D5B101C9-4FB2-48A6-AE10-6904D3DA3389}"/>
              </a:ext>
            </a:extLst>
          </p:cNvPr>
          <p:cNvSpPr txBox="1"/>
          <p:nvPr/>
        </p:nvSpPr>
        <p:spPr>
          <a:xfrm>
            <a:off x="2662517" y="2568957"/>
            <a:ext cx="9937377" cy="1569660"/>
          </a:xfrm>
          <a:prstGeom prst="rect">
            <a:avLst/>
          </a:prstGeom>
          <a:noFill/>
        </p:spPr>
        <p:txBody>
          <a:bodyPr wrap="square" rtlCol="0">
            <a:spAutoFit/>
          </a:bodyPr>
          <a:lstStyle/>
          <a:p>
            <a:r>
              <a:rPr lang="en-IN" sz="9600" dirty="0"/>
              <a:t>QUESTIONS?</a:t>
            </a:r>
          </a:p>
        </p:txBody>
      </p:sp>
    </p:spTree>
    <p:extLst>
      <p:ext uri="{BB962C8B-B14F-4D97-AF65-F5344CB8AC3E}">
        <p14:creationId xmlns:p14="http://schemas.microsoft.com/office/powerpoint/2010/main" val="2689384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7" name="Content Placeholder 6" descr="A group of football players on the field&#10;&#10;Description automatically generated">
            <a:extLst>
              <a:ext uri="{FF2B5EF4-FFF2-40B4-BE49-F238E27FC236}">
                <a16:creationId xmlns:a16="http://schemas.microsoft.com/office/drawing/2014/main" id="{1FCA333A-15AB-460D-A337-11885FBB5377}"/>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
            <a:ext cx="12191980" cy="6857990"/>
          </a:xfrm>
          <a:prstGeom prst="rect">
            <a:avLst/>
          </a:prstGeom>
        </p:spPr>
      </p:pic>
      <p:pic>
        <p:nvPicPr>
          <p:cNvPr id="20" name="Picture 15">
            <a:extLst>
              <a:ext uri="{FF2B5EF4-FFF2-40B4-BE49-F238E27FC236}">
                <a16:creationId xmlns:a16="http://schemas.microsoft.com/office/drawing/2014/main" id="{0C8B7D16-051E-4562-B872-ABF369C457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1" name="Freeform 5">
            <a:extLst>
              <a:ext uri="{FF2B5EF4-FFF2-40B4-BE49-F238E27FC236}">
                <a16:creationId xmlns:a16="http://schemas.microsoft.com/office/drawing/2014/main" id="{ED10CF64-F588-4794-80E9-12CBA1784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16466" y="-18309"/>
            <a:ext cx="11159068" cy="6894618"/>
          </a:xfrm>
          <a:custGeom>
            <a:avLst/>
            <a:gdLst>
              <a:gd name="T0" fmla="*/ 2331 w 2331"/>
              <a:gd name="T1" fmla="*/ 721 h 1440"/>
              <a:gd name="T2" fmla="*/ 2082 w 2331"/>
              <a:gd name="T3" fmla="*/ 0 h 1440"/>
              <a:gd name="T4" fmla="*/ 249 w 2331"/>
              <a:gd name="T5" fmla="*/ 0 h 1440"/>
              <a:gd name="T6" fmla="*/ 0 w 2331"/>
              <a:gd name="T7" fmla="*/ 721 h 1440"/>
              <a:gd name="T8" fmla="*/ 248 w 2331"/>
              <a:gd name="T9" fmla="*/ 1440 h 1440"/>
              <a:gd name="T10" fmla="*/ 2083 w 2331"/>
              <a:gd name="T11" fmla="*/ 1440 h 1440"/>
              <a:gd name="T12" fmla="*/ 2331 w 2331"/>
              <a:gd name="T13" fmla="*/ 721 h 1440"/>
            </a:gdLst>
            <a:ahLst/>
            <a:cxnLst>
              <a:cxn ang="0">
                <a:pos x="T0" y="T1"/>
              </a:cxn>
              <a:cxn ang="0">
                <a:pos x="T2" y="T3"/>
              </a:cxn>
              <a:cxn ang="0">
                <a:pos x="T4" y="T5"/>
              </a:cxn>
              <a:cxn ang="0">
                <a:pos x="T6" y="T7"/>
              </a:cxn>
              <a:cxn ang="0">
                <a:pos x="T8" y="T9"/>
              </a:cxn>
              <a:cxn ang="0">
                <a:pos x="T10" y="T11"/>
              </a:cxn>
              <a:cxn ang="0">
                <a:pos x="T12" y="T13"/>
              </a:cxn>
            </a:cxnLst>
            <a:rect l="0" t="0" r="r" b="b"/>
            <a:pathLst>
              <a:path w="2331" h="1440">
                <a:moveTo>
                  <a:pt x="2331" y="721"/>
                </a:moveTo>
                <a:cubicBezTo>
                  <a:pt x="2331" y="449"/>
                  <a:pt x="2238" y="198"/>
                  <a:pt x="2082" y="0"/>
                </a:cubicBezTo>
                <a:cubicBezTo>
                  <a:pt x="249" y="0"/>
                  <a:pt x="249" y="0"/>
                  <a:pt x="249" y="0"/>
                </a:cubicBezTo>
                <a:cubicBezTo>
                  <a:pt x="93" y="198"/>
                  <a:pt x="0" y="449"/>
                  <a:pt x="0" y="721"/>
                </a:cubicBezTo>
                <a:cubicBezTo>
                  <a:pt x="0" y="992"/>
                  <a:pt x="92" y="1242"/>
                  <a:pt x="248" y="1440"/>
                </a:cubicBezTo>
                <a:cubicBezTo>
                  <a:pt x="2083" y="1440"/>
                  <a:pt x="2083" y="1440"/>
                  <a:pt x="2083" y="1440"/>
                </a:cubicBezTo>
                <a:cubicBezTo>
                  <a:pt x="2239" y="1242"/>
                  <a:pt x="2331" y="992"/>
                  <a:pt x="2331" y="72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2B351C85-8A3B-4E2A-A536-A5474EEFDEB4}"/>
              </a:ext>
            </a:extLst>
          </p:cNvPr>
          <p:cNvSpPr>
            <a:spLocks noGrp="1"/>
          </p:cNvSpPr>
          <p:nvPr>
            <p:ph type="title"/>
          </p:nvPr>
        </p:nvSpPr>
        <p:spPr>
          <a:xfrm>
            <a:off x="1380067" y="838200"/>
            <a:ext cx="9437159" cy="1227667"/>
          </a:xfrm>
        </p:spPr>
        <p:txBody>
          <a:bodyPr>
            <a:normAutofit/>
          </a:bodyPr>
          <a:lstStyle/>
          <a:p>
            <a:r>
              <a:rPr lang="en-IN" sz="1800" b="1" u="sng" dirty="0"/>
              <a:t>SELECTING PROPER DATA</a:t>
            </a:r>
          </a:p>
        </p:txBody>
      </p:sp>
      <p:sp>
        <p:nvSpPr>
          <p:cNvPr id="6" name="Content Placeholder 5">
            <a:extLst>
              <a:ext uri="{FF2B5EF4-FFF2-40B4-BE49-F238E27FC236}">
                <a16:creationId xmlns:a16="http://schemas.microsoft.com/office/drawing/2014/main" id="{F75B2748-C9FC-417C-96C5-4F22918F0011}"/>
              </a:ext>
            </a:extLst>
          </p:cNvPr>
          <p:cNvSpPr>
            <a:spLocks noGrp="1"/>
          </p:cNvSpPr>
          <p:nvPr>
            <p:ph idx="1"/>
          </p:nvPr>
        </p:nvSpPr>
        <p:spPr/>
        <p:txBody>
          <a:bodyPr>
            <a:normAutofit lnSpcReduction="10000"/>
          </a:bodyPr>
          <a:lstStyle/>
          <a:p>
            <a:r>
              <a:rPr lang="en-IN" dirty="0">
                <a:hlinkClick r:id="rId5"/>
              </a:rPr>
              <a:t>https://www.pro-football-reference.com/boxscores/201009090nor.htm</a:t>
            </a:r>
            <a:endParaRPr lang="en-IN" dirty="0"/>
          </a:p>
          <a:p>
            <a:endParaRPr lang="en-IN" dirty="0"/>
          </a:p>
          <a:p>
            <a:r>
              <a:rPr lang="en-IN" dirty="0"/>
              <a:t>With the help of web scraping we are able to obtain the data that we need.</a:t>
            </a:r>
          </a:p>
          <a:p>
            <a:endParaRPr lang="en-IN" dirty="0"/>
          </a:p>
          <a:p>
            <a:r>
              <a:rPr lang="en-IN" dirty="0"/>
              <a:t>Here we use R-script to do web scraping from season 2010 to 2019.</a:t>
            </a:r>
          </a:p>
          <a:p>
            <a:endParaRPr lang="en-IN" dirty="0"/>
          </a:p>
          <a:p>
            <a:r>
              <a:rPr lang="en-IN" dirty="0"/>
              <a:t>We use 2010 – 2018 season data to train our models and 2019 season as test data.</a:t>
            </a:r>
          </a:p>
          <a:p>
            <a:endParaRPr lang="en-IN" dirty="0"/>
          </a:p>
          <a:p>
            <a:r>
              <a:rPr lang="en-IN" dirty="0"/>
              <a:t>From this we can predict </a:t>
            </a:r>
            <a:r>
              <a:rPr lang="en-IN" dirty="0" err="1"/>
              <a:t>no.of</a:t>
            </a:r>
            <a:r>
              <a:rPr lang="en-IN" dirty="0"/>
              <a:t> yards thrown by each QB in 2019 season for each Quarter and Down.</a:t>
            </a:r>
          </a:p>
          <a:p>
            <a:endParaRPr lang="en-IN" dirty="0"/>
          </a:p>
        </p:txBody>
      </p:sp>
    </p:spTree>
    <p:extLst>
      <p:ext uri="{BB962C8B-B14F-4D97-AF65-F5344CB8AC3E}">
        <p14:creationId xmlns:p14="http://schemas.microsoft.com/office/powerpoint/2010/main" val="1494289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C04AE-CA37-4731-B93C-DA6A471611A3}"/>
              </a:ext>
            </a:extLst>
          </p:cNvPr>
          <p:cNvSpPr>
            <a:spLocks noGrp="1"/>
          </p:cNvSpPr>
          <p:nvPr>
            <p:ph type="ctrTitle"/>
          </p:nvPr>
        </p:nvSpPr>
        <p:spPr>
          <a:xfrm>
            <a:off x="5716573" y="132927"/>
            <a:ext cx="6244586" cy="846608"/>
          </a:xfrm>
        </p:spPr>
        <p:txBody>
          <a:bodyPr vert="horz" lIns="91440" tIns="45720" rIns="91440" bIns="45720" rtlCol="0" anchor="ctr">
            <a:normAutofit fontScale="90000"/>
          </a:bodyPr>
          <a:lstStyle/>
          <a:p>
            <a:pPr algn="l"/>
            <a:r>
              <a:rPr lang="en-US" sz="2800" b="1" dirty="0">
                <a:solidFill>
                  <a:srgbClr val="000000"/>
                </a:solidFill>
              </a:rPr>
              <a:t>Predicting plays in the National Football League</a:t>
            </a:r>
            <a:endParaRPr lang="en-US" sz="2800" dirty="0">
              <a:solidFill>
                <a:srgbClr val="000000"/>
              </a:solidFill>
            </a:endParaRPr>
          </a:p>
        </p:txBody>
      </p:sp>
      <p:sp>
        <p:nvSpPr>
          <p:cNvPr id="3" name="Subtitle 2">
            <a:extLst>
              <a:ext uri="{FF2B5EF4-FFF2-40B4-BE49-F238E27FC236}">
                <a16:creationId xmlns:a16="http://schemas.microsoft.com/office/drawing/2014/main" id="{C9812D24-BD1F-461B-8C2E-B42D7ACD77CF}"/>
              </a:ext>
            </a:extLst>
          </p:cNvPr>
          <p:cNvSpPr>
            <a:spLocks noGrp="1"/>
          </p:cNvSpPr>
          <p:nvPr>
            <p:ph type="subTitle" idx="1"/>
          </p:nvPr>
        </p:nvSpPr>
        <p:spPr>
          <a:xfrm>
            <a:off x="6090574" y="2421682"/>
            <a:ext cx="4977578" cy="3639289"/>
          </a:xfrm>
        </p:spPr>
        <p:txBody>
          <a:bodyPr vert="horz" lIns="91440" tIns="45720" rIns="91440" bIns="45720" rtlCol="0" anchor="ctr">
            <a:normAutofit/>
          </a:bodyPr>
          <a:lstStyle/>
          <a:p>
            <a:pPr indent="-228600" algn="l">
              <a:buFont typeface="Arial" panose="020B0604020202020204" pitchFamily="34" charset="0"/>
              <a:buChar char="•"/>
            </a:pPr>
            <a:endParaRPr lang="en-US" sz="2000" dirty="0">
              <a:solidFill>
                <a:srgbClr val="000000"/>
              </a:solidFill>
            </a:endParaRPr>
          </a:p>
          <a:p>
            <a:pPr indent="-228600" algn="l">
              <a:buFont typeface="Arial" panose="020B0604020202020204" pitchFamily="34" charset="0"/>
              <a:buChar char="•"/>
            </a:pPr>
            <a:endParaRPr lang="en-US" sz="2000" dirty="0">
              <a:solidFill>
                <a:srgbClr val="000000"/>
              </a:solidFill>
            </a:endParaRPr>
          </a:p>
          <a:p>
            <a:pPr indent="-228600" algn="l">
              <a:buFont typeface="Arial" panose="020B0604020202020204" pitchFamily="34" charset="0"/>
              <a:buChar char="•"/>
            </a:pPr>
            <a:endParaRPr lang="en-US" sz="2000" dirty="0">
              <a:solidFill>
                <a:srgbClr val="000000"/>
              </a:solidFill>
            </a:endParaRPr>
          </a:p>
          <a:p>
            <a:pPr indent="-228600" algn="l">
              <a:buFont typeface="Arial" panose="020B0604020202020204" pitchFamily="34" charset="0"/>
              <a:buChar char="•"/>
            </a:pPr>
            <a:endParaRPr lang="en-US" sz="2000" dirty="0">
              <a:solidFill>
                <a:srgbClr val="000000"/>
              </a:solidFill>
            </a:endParaRPr>
          </a:p>
          <a:p>
            <a:pPr indent="-228600" algn="l">
              <a:buFont typeface="Arial" panose="020B0604020202020204" pitchFamily="34" charset="0"/>
              <a:buChar char="•"/>
            </a:pPr>
            <a:endParaRPr lang="en-US" sz="2000" dirty="0">
              <a:solidFill>
                <a:srgbClr val="000000"/>
              </a:solidFill>
            </a:endParaRPr>
          </a:p>
          <a:p>
            <a:pPr indent="-228600" algn="l">
              <a:buFont typeface="Arial" panose="020B0604020202020204" pitchFamily="34" charset="0"/>
              <a:buChar char="•"/>
            </a:pPr>
            <a:endParaRPr lang="en-US" sz="2000" dirty="0">
              <a:solidFill>
                <a:srgbClr val="000000"/>
              </a:solidFill>
            </a:endParaRPr>
          </a:p>
          <a:p>
            <a:pPr indent="-228600" algn="l">
              <a:buFont typeface="Arial" panose="020B0604020202020204" pitchFamily="34" charset="0"/>
              <a:buChar char="•"/>
            </a:pPr>
            <a:endParaRPr lang="en-US" sz="2000" dirty="0">
              <a:solidFill>
                <a:srgbClr val="000000"/>
              </a:solidFill>
            </a:endParaRPr>
          </a:p>
          <a:p>
            <a:pPr indent="-228600" algn="l">
              <a:buFont typeface="Arial" panose="020B0604020202020204" pitchFamily="34" charset="0"/>
              <a:buChar char="•"/>
            </a:pPr>
            <a:endParaRPr lang="en-US" sz="2000" dirty="0">
              <a:solidFill>
                <a:srgbClr val="000000"/>
              </a:solidFill>
            </a:endParaRPr>
          </a:p>
          <a:p>
            <a:pPr indent="-228600" algn="l">
              <a:buFont typeface="Arial" panose="020B0604020202020204" pitchFamily="34" charset="0"/>
              <a:buChar char="•"/>
            </a:pPr>
            <a:endParaRPr lang="en-US" sz="2000" dirty="0">
              <a:solidFill>
                <a:srgbClr val="000000"/>
              </a:solidFill>
            </a:endParaRPr>
          </a:p>
        </p:txBody>
      </p:sp>
      <p:pic>
        <p:nvPicPr>
          <p:cNvPr id="4" name="Picture 6" descr="Chiefs quarterback Mahomes has plenty of fans within NFL - ABC News">
            <a:extLst>
              <a:ext uri="{FF2B5EF4-FFF2-40B4-BE49-F238E27FC236}">
                <a16:creationId xmlns:a16="http://schemas.microsoft.com/office/drawing/2014/main" id="{AFC47BE5-90B8-41F2-9CB6-B9A7D853BA97}"/>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16177" r="30081" b="2"/>
          <a:stretch/>
        </p:blipFill>
        <p:spPr bwMode="auto">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FFCB4BE-60C6-4C87-8906-0D3408B6FB74}"/>
              </a:ext>
            </a:extLst>
          </p:cNvPr>
          <p:cNvSpPr txBox="1"/>
          <p:nvPr/>
        </p:nvSpPr>
        <p:spPr>
          <a:xfrm>
            <a:off x="5716572" y="979535"/>
            <a:ext cx="6244587" cy="2862322"/>
          </a:xfrm>
          <a:prstGeom prst="rect">
            <a:avLst/>
          </a:prstGeom>
          <a:noFill/>
        </p:spPr>
        <p:txBody>
          <a:bodyPr wrap="square" rtlCol="0">
            <a:spAutoFit/>
          </a:bodyPr>
          <a:lstStyle/>
          <a:p>
            <a:r>
              <a:rPr lang="en-US" u="sng" dirty="0"/>
              <a:t>MODIFY THE DATA AS PER THE REQUIREMENT:</a:t>
            </a:r>
          </a:p>
          <a:p>
            <a:endParaRPr lang="en-US" u="sng"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dirty="0"/>
              <a:t>Here we use Python to modify the data since it is in the form of text, python has “re” package which is used to modify the text data.</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modified data looks as follows: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718593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4" name="Rectangle 13">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6" descr="Chiefs quarterback Mahomes has plenty of fans within NFL - ABC News">
            <a:extLst>
              <a:ext uri="{FF2B5EF4-FFF2-40B4-BE49-F238E27FC236}">
                <a16:creationId xmlns:a16="http://schemas.microsoft.com/office/drawing/2014/main" id="{AFC47BE5-90B8-41F2-9CB6-B9A7D853BA97}"/>
              </a:ext>
            </a:extLst>
          </p:cNvPr>
          <p:cNvPicPr>
            <a:picLocks noChangeAspect="1" noChangeArrowheads="1"/>
          </p:cNvPicPr>
          <p:nvPr/>
        </p:nvPicPr>
        <p:blipFill rotWithShape="1">
          <a:blip r:embed="rId3">
            <a:alphaModFix amt="25000"/>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9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pic>
        <p:nvPicPr>
          <p:cNvPr id="5" name="Picture 4">
            <a:extLst>
              <a:ext uri="{FF2B5EF4-FFF2-40B4-BE49-F238E27FC236}">
                <a16:creationId xmlns:a16="http://schemas.microsoft.com/office/drawing/2014/main" id="{6FD7D0F8-E8FF-4CC8-AD78-39B9EE1D527B}"/>
              </a:ext>
            </a:extLst>
          </p:cNvPr>
          <p:cNvPicPr>
            <a:picLocks noChangeAspect="1"/>
          </p:cNvPicPr>
          <p:nvPr/>
        </p:nvPicPr>
        <p:blipFill>
          <a:blip r:embed="rId4"/>
          <a:stretch>
            <a:fillRect/>
          </a:stretch>
        </p:blipFill>
        <p:spPr>
          <a:xfrm>
            <a:off x="405971" y="0"/>
            <a:ext cx="11380058" cy="6858000"/>
          </a:xfrm>
          <a:prstGeom prst="rect">
            <a:avLst/>
          </a:prstGeom>
        </p:spPr>
      </p:pic>
      <p:sp>
        <p:nvSpPr>
          <p:cNvPr id="2" name="Title 1">
            <a:extLst>
              <a:ext uri="{FF2B5EF4-FFF2-40B4-BE49-F238E27FC236}">
                <a16:creationId xmlns:a16="http://schemas.microsoft.com/office/drawing/2014/main" id="{0C6C04AE-CA37-4731-B93C-DA6A471611A3}"/>
              </a:ext>
            </a:extLst>
          </p:cNvPr>
          <p:cNvSpPr>
            <a:spLocks noGrp="1"/>
          </p:cNvSpPr>
          <p:nvPr>
            <p:ph type="ctrTitle"/>
          </p:nvPr>
        </p:nvSpPr>
        <p:spPr>
          <a:xfrm>
            <a:off x="3175" y="1786"/>
            <a:ext cx="10131425" cy="1456267"/>
          </a:xfrm>
        </p:spPr>
        <p:txBody>
          <a:bodyPr vert="horz" lIns="91440" tIns="45720" rIns="91440" bIns="45720" rtlCol="0" anchor="ctr">
            <a:normAutofit/>
          </a:bodyPr>
          <a:lstStyle/>
          <a:p>
            <a:pPr algn="l"/>
            <a:endParaRPr lang="en-US" sz="3600" dirty="0"/>
          </a:p>
        </p:txBody>
      </p:sp>
      <p:sp>
        <p:nvSpPr>
          <p:cNvPr id="3" name="Subtitle 2">
            <a:extLst>
              <a:ext uri="{FF2B5EF4-FFF2-40B4-BE49-F238E27FC236}">
                <a16:creationId xmlns:a16="http://schemas.microsoft.com/office/drawing/2014/main" id="{C9812D24-BD1F-461B-8C2E-B42D7ACD77CF}"/>
              </a:ext>
            </a:extLst>
          </p:cNvPr>
          <p:cNvSpPr>
            <a:spLocks noGrp="1"/>
          </p:cNvSpPr>
          <p:nvPr>
            <p:ph type="subTitle" idx="1"/>
          </p:nvPr>
        </p:nvSpPr>
        <p:spPr>
          <a:xfrm>
            <a:off x="685801" y="2142067"/>
            <a:ext cx="10131425" cy="3649133"/>
          </a:xfrm>
        </p:spPr>
        <p:txBody>
          <a:bodyPr vert="horz" lIns="91440" tIns="45720" rIns="91440" bIns="45720" rtlCol="0" anchor="ctr">
            <a:normAutofit/>
          </a:bodyPr>
          <a:lstStyle/>
          <a:p>
            <a:pPr indent="-228600" algn="l">
              <a:buFont typeface="Arial"/>
              <a:buChar char="•"/>
            </a:pPr>
            <a:endParaRPr lang="en-US" cap="none"/>
          </a:p>
          <a:p>
            <a:pPr indent="-228600" algn="l">
              <a:buFont typeface="Arial"/>
              <a:buChar char="•"/>
            </a:pPr>
            <a:endParaRPr lang="en-US" cap="none"/>
          </a:p>
          <a:p>
            <a:pPr indent="-228600" algn="l">
              <a:buFont typeface="Arial"/>
              <a:buChar char="•"/>
            </a:pPr>
            <a:endParaRPr lang="en-US" cap="none"/>
          </a:p>
          <a:p>
            <a:pPr indent="-228600" algn="l">
              <a:buFont typeface="Arial"/>
              <a:buChar char="•"/>
            </a:pPr>
            <a:endParaRPr lang="en-US" cap="none"/>
          </a:p>
          <a:p>
            <a:pPr indent="-228600" algn="l">
              <a:buFont typeface="Arial"/>
              <a:buChar char="•"/>
            </a:pPr>
            <a:endParaRPr lang="en-US" cap="none"/>
          </a:p>
          <a:p>
            <a:pPr indent="-228600" algn="l">
              <a:buFont typeface="Arial"/>
              <a:buChar char="•"/>
            </a:pPr>
            <a:endParaRPr lang="en-US" cap="none"/>
          </a:p>
          <a:p>
            <a:pPr indent="-228600" algn="l">
              <a:buFont typeface="Arial"/>
              <a:buChar char="•"/>
            </a:pPr>
            <a:endParaRPr lang="en-US" cap="none"/>
          </a:p>
          <a:p>
            <a:pPr indent="-228600" algn="l">
              <a:buFont typeface="Arial"/>
              <a:buChar char="•"/>
            </a:pPr>
            <a:endParaRPr lang="en-US" cap="none"/>
          </a:p>
          <a:p>
            <a:pPr indent="-228600" algn="l">
              <a:buFont typeface="Arial"/>
              <a:buChar char="•"/>
            </a:pPr>
            <a:endParaRPr lang="en-US" cap="none"/>
          </a:p>
        </p:txBody>
      </p:sp>
      <p:sp>
        <p:nvSpPr>
          <p:cNvPr id="7" name="TextBox 6">
            <a:extLst>
              <a:ext uri="{FF2B5EF4-FFF2-40B4-BE49-F238E27FC236}">
                <a16:creationId xmlns:a16="http://schemas.microsoft.com/office/drawing/2014/main" id="{BFFCB4BE-60C6-4C87-8906-0D3408B6FB74}"/>
              </a:ext>
            </a:extLst>
          </p:cNvPr>
          <p:cNvSpPr txBox="1"/>
          <p:nvPr/>
        </p:nvSpPr>
        <p:spPr>
          <a:xfrm>
            <a:off x="5751513" y="1598100"/>
            <a:ext cx="6244587" cy="723275"/>
          </a:xfrm>
          <a:prstGeom prst="rect">
            <a:avLst/>
          </a:prstGeom>
          <a:noFill/>
        </p:spPr>
        <p:txBody>
          <a:bodyPr wrap="square" rtlCol="0">
            <a:spAutoFit/>
          </a:bodyPr>
          <a:lstStyle/>
          <a:p>
            <a:pPr marL="285750" indent="-285750">
              <a:spcAft>
                <a:spcPts val="600"/>
              </a:spcAft>
              <a:buFont typeface="Arial" panose="020B0604020202020204" pitchFamily="34" charset="0"/>
              <a:buChar char="•"/>
            </a:pPr>
            <a:endParaRPr lang="en-US" dirty="0"/>
          </a:p>
          <a:p>
            <a:pPr marL="285750" indent="-285750">
              <a:spcAft>
                <a:spcPts val="600"/>
              </a:spcAft>
              <a:buFont typeface="Arial" panose="020B0604020202020204" pitchFamily="34" charset="0"/>
              <a:buChar char="•"/>
            </a:pPr>
            <a:endParaRPr lang="en-IN" dirty="0"/>
          </a:p>
        </p:txBody>
      </p:sp>
    </p:spTree>
    <p:extLst>
      <p:ext uri="{BB962C8B-B14F-4D97-AF65-F5344CB8AC3E}">
        <p14:creationId xmlns:p14="http://schemas.microsoft.com/office/powerpoint/2010/main" val="586955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4" name="Rectangle 13">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6" descr="Chiefs quarterback Mahomes has plenty of fans within NFL - ABC News">
            <a:extLst>
              <a:ext uri="{FF2B5EF4-FFF2-40B4-BE49-F238E27FC236}">
                <a16:creationId xmlns:a16="http://schemas.microsoft.com/office/drawing/2014/main" id="{AFC47BE5-90B8-41F2-9CB6-B9A7D853BA97}"/>
              </a:ext>
            </a:extLst>
          </p:cNvPr>
          <p:cNvPicPr>
            <a:picLocks noChangeAspect="1" noChangeArrowheads="1"/>
          </p:cNvPicPr>
          <p:nvPr/>
        </p:nvPicPr>
        <p:blipFill rotWithShape="1">
          <a:blip r:embed="rId3">
            <a:alphaModFix amt="25000"/>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9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itle 1">
            <a:extLst>
              <a:ext uri="{FF2B5EF4-FFF2-40B4-BE49-F238E27FC236}">
                <a16:creationId xmlns:a16="http://schemas.microsoft.com/office/drawing/2014/main" id="{0C6C04AE-CA37-4731-B93C-DA6A471611A3}"/>
              </a:ext>
            </a:extLst>
          </p:cNvPr>
          <p:cNvSpPr>
            <a:spLocks noGrp="1"/>
          </p:cNvSpPr>
          <p:nvPr>
            <p:ph type="ctrTitle"/>
          </p:nvPr>
        </p:nvSpPr>
        <p:spPr>
          <a:xfrm>
            <a:off x="3175" y="1786"/>
            <a:ext cx="12182475" cy="827773"/>
          </a:xfrm>
        </p:spPr>
        <p:txBody>
          <a:bodyPr vert="horz" lIns="91440" tIns="45720" rIns="91440" bIns="45720" rtlCol="0" anchor="ctr">
            <a:normAutofit/>
          </a:bodyPr>
          <a:lstStyle/>
          <a:p>
            <a:pPr algn="l"/>
            <a:r>
              <a:rPr lang="en-US" sz="1800" b="1" u="sng" dirty="0"/>
              <a:t>CLEANED DATA</a:t>
            </a:r>
          </a:p>
        </p:txBody>
      </p:sp>
      <p:sp>
        <p:nvSpPr>
          <p:cNvPr id="3" name="Subtitle 2">
            <a:extLst>
              <a:ext uri="{FF2B5EF4-FFF2-40B4-BE49-F238E27FC236}">
                <a16:creationId xmlns:a16="http://schemas.microsoft.com/office/drawing/2014/main" id="{C9812D24-BD1F-461B-8C2E-B42D7ACD77CF}"/>
              </a:ext>
            </a:extLst>
          </p:cNvPr>
          <p:cNvSpPr>
            <a:spLocks noGrp="1"/>
          </p:cNvSpPr>
          <p:nvPr>
            <p:ph type="subTitle" idx="1"/>
          </p:nvPr>
        </p:nvSpPr>
        <p:spPr>
          <a:xfrm>
            <a:off x="685801" y="2142067"/>
            <a:ext cx="10131425" cy="3649133"/>
          </a:xfrm>
        </p:spPr>
        <p:txBody>
          <a:bodyPr vert="horz" lIns="91440" tIns="45720" rIns="91440" bIns="45720" rtlCol="0" anchor="ctr">
            <a:normAutofit/>
          </a:bodyPr>
          <a:lstStyle/>
          <a:p>
            <a:pPr indent="-228600" algn="l">
              <a:buFont typeface="Arial"/>
              <a:buChar char="•"/>
            </a:pPr>
            <a:r>
              <a:rPr lang="en-US" cap="none" dirty="0"/>
              <a:t>Before passing this data to our model we need to remove unnecessary columns.</a:t>
            </a:r>
          </a:p>
          <a:p>
            <a:pPr indent="-228600" algn="l">
              <a:buFont typeface="Arial"/>
              <a:buChar char="•"/>
            </a:pPr>
            <a:endParaRPr lang="en-US" cap="none" dirty="0"/>
          </a:p>
          <a:p>
            <a:pPr indent="-228600" algn="l">
              <a:buFont typeface="Arial"/>
              <a:buChar char="•"/>
            </a:pPr>
            <a:r>
              <a:rPr lang="en-US" cap="none" dirty="0"/>
              <a:t>Here we included the direction of pass to identify any significant role played by direction of play to yards thrown.</a:t>
            </a:r>
          </a:p>
          <a:p>
            <a:pPr indent="-228600" algn="l">
              <a:buFont typeface="Arial"/>
              <a:buChar char="•"/>
            </a:pPr>
            <a:endParaRPr lang="en-US" cap="none" dirty="0"/>
          </a:p>
          <a:p>
            <a:pPr indent="-228600" algn="l">
              <a:buFont typeface="Arial"/>
              <a:buChar char="•"/>
            </a:pPr>
            <a:r>
              <a:rPr lang="en-US" cap="none" dirty="0"/>
              <a:t>We use label encoding and one hot encoding to convert direction into numerical form.</a:t>
            </a:r>
          </a:p>
          <a:p>
            <a:pPr indent="-228600" algn="l">
              <a:buFont typeface="Arial"/>
              <a:buChar char="•"/>
            </a:pPr>
            <a:endParaRPr lang="en-US" cap="none" dirty="0"/>
          </a:p>
          <a:p>
            <a:pPr indent="-228600" algn="l">
              <a:buFont typeface="Arial"/>
              <a:buChar char="•"/>
            </a:pPr>
            <a:r>
              <a:rPr lang="en-US" cap="none" dirty="0"/>
              <a:t>Final data that we use to train our model as follows:</a:t>
            </a:r>
          </a:p>
          <a:p>
            <a:pPr indent="-228600" algn="l">
              <a:buFont typeface="Arial"/>
              <a:buChar char="•"/>
            </a:pPr>
            <a:endParaRPr lang="en-US" cap="none" dirty="0"/>
          </a:p>
          <a:p>
            <a:pPr indent="-228600" algn="l">
              <a:buFont typeface="Arial"/>
              <a:buChar char="•"/>
            </a:pPr>
            <a:endParaRPr lang="en-US" cap="none" dirty="0"/>
          </a:p>
          <a:p>
            <a:pPr indent="-228600" algn="l">
              <a:buFont typeface="Arial"/>
              <a:buChar char="•"/>
            </a:pPr>
            <a:endParaRPr lang="en-US" cap="none" dirty="0"/>
          </a:p>
          <a:p>
            <a:pPr indent="-228600" algn="l">
              <a:buFont typeface="Arial"/>
              <a:buChar char="•"/>
            </a:pPr>
            <a:endParaRPr lang="en-US" cap="none" dirty="0"/>
          </a:p>
          <a:p>
            <a:pPr indent="-228600" algn="l">
              <a:buFont typeface="Arial"/>
              <a:buChar char="•"/>
            </a:pPr>
            <a:endParaRPr lang="en-US" cap="none" dirty="0"/>
          </a:p>
          <a:p>
            <a:pPr indent="-228600" algn="l">
              <a:buFont typeface="Arial"/>
              <a:buChar char="•"/>
            </a:pPr>
            <a:endParaRPr lang="en-US" cap="none" dirty="0"/>
          </a:p>
        </p:txBody>
      </p:sp>
      <p:sp>
        <p:nvSpPr>
          <p:cNvPr id="7" name="TextBox 6">
            <a:extLst>
              <a:ext uri="{FF2B5EF4-FFF2-40B4-BE49-F238E27FC236}">
                <a16:creationId xmlns:a16="http://schemas.microsoft.com/office/drawing/2014/main" id="{BFFCB4BE-60C6-4C87-8906-0D3408B6FB74}"/>
              </a:ext>
            </a:extLst>
          </p:cNvPr>
          <p:cNvSpPr txBox="1"/>
          <p:nvPr/>
        </p:nvSpPr>
        <p:spPr>
          <a:xfrm>
            <a:off x="5751513" y="1396394"/>
            <a:ext cx="6244587" cy="1077218"/>
          </a:xfrm>
          <a:prstGeom prst="rect">
            <a:avLst/>
          </a:prstGeom>
          <a:noFill/>
        </p:spPr>
        <p:txBody>
          <a:bodyPr wrap="square" rtlCol="0">
            <a:spAutoFit/>
          </a:bodyPr>
          <a:lstStyle/>
          <a:p>
            <a:pPr>
              <a:spcAft>
                <a:spcPts val="600"/>
              </a:spcAft>
            </a:pPr>
            <a:endParaRPr lang="en-US" dirty="0"/>
          </a:p>
          <a:p>
            <a:pPr>
              <a:spcAft>
                <a:spcPts val="600"/>
              </a:spcAft>
            </a:pPr>
            <a:endParaRPr lang="en-US" dirty="0"/>
          </a:p>
          <a:p>
            <a:pPr marL="285750" indent="-285750">
              <a:spcAft>
                <a:spcPts val="600"/>
              </a:spcAft>
              <a:buFont typeface="Arial" panose="020B0604020202020204" pitchFamily="34" charset="0"/>
              <a:buChar char="•"/>
            </a:pPr>
            <a:endParaRPr lang="en-IN" dirty="0"/>
          </a:p>
        </p:txBody>
      </p:sp>
    </p:spTree>
    <p:extLst>
      <p:ext uri="{BB962C8B-B14F-4D97-AF65-F5344CB8AC3E}">
        <p14:creationId xmlns:p14="http://schemas.microsoft.com/office/powerpoint/2010/main" val="2519905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4" name="Rectangle 13">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6" descr="Chiefs quarterback Mahomes has plenty of fans within NFL - ABC News">
            <a:extLst>
              <a:ext uri="{FF2B5EF4-FFF2-40B4-BE49-F238E27FC236}">
                <a16:creationId xmlns:a16="http://schemas.microsoft.com/office/drawing/2014/main" id="{AFC47BE5-90B8-41F2-9CB6-B9A7D853BA97}"/>
              </a:ext>
            </a:extLst>
          </p:cNvPr>
          <p:cNvPicPr>
            <a:picLocks noChangeAspect="1" noChangeArrowheads="1"/>
          </p:cNvPicPr>
          <p:nvPr/>
        </p:nvPicPr>
        <p:blipFill rotWithShape="1">
          <a:blip r:embed="rId3">
            <a:alphaModFix amt="25000"/>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9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pic>
        <p:nvPicPr>
          <p:cNvPr id="5" name="Picture 4">
            <a:extLst>
              <a:ext uri="{FF2B5EF4-FFF2-40B4-BE49-F238E27FC236}">
                <a16:creationId xmlns:a16="http://schemas.microsoft.com/office/drawing/2014/main" id="{26B5ED29-D747-4CF1-AAEA-8305A6B871C0}"/>
              </a:ext>
            </a:extLst>
          </p:cNvPr>
          <p:cNvPicPr>
            <a:picLocks noChangeAspect="1"/>
          </p:cNvPicPr>
          <p:nvPr/>
        </p:nvPicPr>
        <p:blipFill>
          <a:blip r:embed="rId4"/>
          <a:stretch>
            <a:fillRect/>
          </a:stretch>
        </p:blipFill>
        <p:spPr>
          <a:xfrm>
            <a:off x="-9525" y="0"/>
            <a:ext cx="12270798" cy="6858000"/>
          </a:xfrm>
          <a:prstGeom prst="rect">
            <a:avLst/>
          </a:prstGeom>
        </p:spPr>
      </p:pic>
      <p:sp>
        <p:nvSpPr>
          <p:cNvPr id="2" name="Title 1">
            <a:extLst>
              <a:ext uri="{FF2B5EF4-FFF2-40B4-BE49-F238E27FC236}">
                <a16:creationId xmlns:a16="http://schemas.microsoft.com/office/drawing/2014/main" id="{0C6C04AE-CA37-4731-B93C-DA6A471611A3}"/>
              </a:ext>
            </a:extLst>
          </p:cNvPr>
          <p:cNvSpPr>
            <a:spLocks noGrp="1"/>
          </p:cNvSpPr>
          <p:nvPr>
            <p:ph type="ctrTitle"/>
          </p:nvPr>
        </p:nvSpPr>
        <p:spPr>
          <a:xfrm>
            <a:off x="3175" y="1786"/>
            <a:ext cx="10131425" cy="1456267"/>
          </a:xfrm>
        </p:spPr>
        <p:txBody>
          <a:bodyPr vert="horz" lIns="91440" tIns="45720" rIns="91440" bIns="45720" rtlCol="0" anchor="ctr">
            <a:normAutofit/>
          </a:bodyPr>
          <a:lstStyle/>
          <a:p>
            <a:pPr algn="l"/>
            <a:endParaRPr lang="en-US" sz="3600" dirty="0"/>
          </a:p>
        </p:txBody>
      </p:sp>
      <p:sp>
        <p:nvSpPr>
          <p:cNvPr id="3" name="Subtitle 2">
            <a:extLst>
              <a:ext uri="{FF2B5EF4-FFF2-40B4-BE49-F238E27FC236}">
                <a16:creationId xmlns:a16="http://schemas.microsoft.com/office/drawing/2014/main" id="{C9812D24-BD1F-461B-8C2E-B42D7ACD77CF}"/>
              </a:ext>
            </a:extLst>
          </p:cNvPr>
          <p:cNvSpPr>
            <a:spLocks noGrp="1"/>
          </p:cNvSpPr>
          <p:nvPr>
            <p:ph type="subTitle" idx="1"/>
          </p:nvPr>
        </p:nvSpPr>
        <p:spPr>
          <a:xfrm>
            <a:off x="685801" y="2142067"/>
            <a:ext cx="10131425" cy="3649133"/>
          </a:xfrm>
        </p:spPr>
        <p:txBody>
          <a:bodyPr vert="horz" lIns="91440" tIns="45720" rIns="91440" bIns="45720" rtlCol="0" anchor="ctr">
            <a:normAutofit/>
          </a:bodyPr>
          <a:lstStyle/>
          <a:p>
            <a:pPr indent="-228600" algn="l">
              <a:buFont typeface="Arial"/>
              <a:buChar char="•"/>
            </a:pPr>
            <a:endParaRPr lang="en-US" cap="none" dirty="0"/>
          </a:p>
          <a:p>
            <a:pPr indent="-228600" algn="l">
              <a:buFont typeface="Arial"/>
              <a:buChar char="•"/>
            </a:pPr>
            <a:endParaRPr lang="en-US" cap="none" dirty="0"/>
          </a:p>
          <a:p>
            <a:pPr indent="-228600" algn="l">
              <a:buFont typeface="Arial"/>
              <a:buChar char="•"/>
            </a:pPr>
            <a:endParaRPr lang="en-US" cap="none" dirty="0"/>
          </a:p>
          <a:p>
            <a:pPr indent="-228600" algn="l">
              <a:buFont typeface="Arial"/>
              <a:buChar char="•"/>
            </a:pPr>
            <a:endParaRPr lang="en-US" cap="none" dirty="0"/>
          </a:p>
          <a:p>
            <a:pPr indent="-228600" algn="l">
              <a:buFont typeface="Arial"/>
              <a:buChar char="•"/>
            </a:pPr>
            <a:endParaRPr lang="en-US" cap="none" dirty="0"/>
          </a:p>
          <a:p>
            <a:pPr indent="-228600" algn="l">
              <a:buFont typeface="Arial"/>
              <a:buChar char="•"/>
            </a:pPr>
            <a:endParaRPr lang="en-US" cap="none" dirty="0"/>
          </a:p>
          <a:p>
            <a:pPr indent="-228600" algn="l">
              <a:buFont typeface="Arial"/>
              <a:buChar char="•"/>
            </a:pPr>
            <a:endParaRPr lang="en-US" cap="none" dirty="0"/>
          </a:p>
          <a:p>
            <a:pPr indent="-228600" algn="l">
              <a:buFont typeface="Arial"/>
              <a:buChar char="•"/>
            </a:pPr>
            <a:endParaRPr lang="en-US" cap="none" dirty="0"/>
          </a:p>
          <a:p>
            <a:pPr indent="-228600" algn="l">
              <a:buFont typeface="Arial"/>
              <a:buChar char="•"/>
            </a:pPr>
            <a:endParaRPr lang="en-US" cap="none" dirty="0"/>
          </a:p>
        </p:txBody>
      </p:sp>
      <p:sp>
        <p:nvSpPr>
          <p:cNvPr id="7" name="TextBox 6">
            <a:extLst>
              <a:ext uri="{FF2B5EF4-FFF2-40B4-BE49-F238E27FC236}">
                <a16:creationId xmlns:a16="http://schemas.microsoft.com/office/drawing/2014/main" id="{BFFCB4BE-60C6-4C87-8906-0D3408B6FB74}"/>
              </a:ext>
            </a:extLst>
          </p:cNvPr>
          <p:cNvSpPr txBox="1"/>
          <p:nvPr/>
        </p:nvSpPr>
        <p:spPr>
          <a:xfrm>
            <a:off x="5830872" y="1235116"/>
            <a:ext cx="6244587" cy="723275"/>
          </a:xfrm>
          <a:prstGeom prst="rect">
            <a:avLst/>
          </a:prstGeom>
          <a:noFill/>
        </p:spPr>
        <p:txBody>
          <a:bodyPr wrap="square" rtlCol="0">
            <a:spAutoFit/>
          </a:bodyPr>
          <a:lstStyle/>
          <a:p>
            <a:pPr>
              <a:spcAft>
                <a:spcPts val="600"/>
              </a:spcAft>
            </a:pPr>
            <a:endParaRPr lang="en-US" dirty="0"/>
          </a:p>
          <a:p>
            <a:pPr marL="285750" indent="-285750">
              <a:spcAft>
                <a:spcPts val="600"/>
              </a:spcAft>
              <a:buFont typeface="Arial" panose="020B0604020202020204" pitchFamily="34" charset="0"/>
              <a:buChar char="•"/>
            </a:pPr>
            <a:endParaRPr lang="en-IN" dirty="0"/>
          </a:p>
        </p:txBody>
      </p:sp>
    </p:spTree>
    <p:extLst>
      <p:ext uri="{BB962C8B-B14F-4D97-AF65-F5344CB8AC3E}">
        <p14:creationId xmlns:p14="http://schemas.microsoft.com/office/powerpoint/2010/main" val="2748319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4" name="Rectangle 13">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6" descr="Chiefs quarterback Mahomes has plenty of fans within NFL - ABC News">
            <a:extLst>
              <a:ext uri="{FF2B5EF4-FFF2-40B4-BE49-F238E27FC236}">
                <a16:creationId xmlns:a16="http://schemas.microsoft.com/office/drawing/2014/main" id="{AFC47BE5-90B8-41F2-9CB6-B9A7D853BA97}"/>
              </a:ext>
            </a:extLst>
          </p:cNvPr>
          <p:cNvPicPr>
            <a:picLocks noChangeAspect="1" noChangeArrowheads="1"/>
          </p:cNvPicPr>
          <p:nvPr/>
        </p:nvPicPr>
        <p:blipFill rotWithShape="1">
          <a:blip r:embed="rId3">
            <a:alphaModFix amt="25000"/>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9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itle 1">
            <a:extLst>
              <a:ext uri="{FF2B5EF4-FFF2-40B4-BE49-F238E27FC236}">
                <a16:creationId xmlns:a16="http://schemas.microsoft.com/office/drawing/2014/main" id="{0C6C04AE-CA37-4731-B93C-DA6A471611A3}"/>
              </a:ext>
            </a:extLst>
          </p:cNvPr>
          <p:cNvSpPr>
            <a:spLocks noGrp="1"/>
          </p:cNvSpPr>
          <p:nvPr>
            <p:ph type="ctrTitle"/>
          </p:nvPr>
        </p:nvSpPr>
        <p:spPr>
          <a:xfrm>
            <a:off x="3175" y="-5358"/>
            <a:ext cx="10131425" cy="1456267"/>
          </a:xfrm>
        </p:spPr>
        <p:txBody>
          <a:bodyPr vert="horz" lIns="91440" tIns="45720" rIns="91440" bIns="45720" rtlCol="0" anchor="ctr">
            <a:normAutofit/>
          </a:bodyPr>
          <a:lstStyle/>
          <a:p>
            <a:pPr algn="l"/>
            <a:r>
              <a:rPr lang="en-US" sz="1800" b="1" u="sng" dirty="0"/>
              <a:t>MODELS USED FOR PREDICTION</a:t>
            </a:r>
          </a:p>
        </p:txBody>
      </p:sp>
      <p:sp>
        <p:nvSpPr>
          <p:cNvPr id="3" name="Subtitle 2">
            <a:extLst>
              <a:ext uri="{FF2B5EF4-FFF2-40B4-BE49-F238E27FC236}">
                <a16:creationId xmlns:a16="http://schemas.microsoft.com/office/drawing/2014/main" id="{C9812D24-BD1F-461B-8C2E-B42D7ACD77CF}"/>
              </a:ext>
            </a:extLst>
          </p:cNvPr>
          <p:cNvSpPr>
            <a:spLocks noGrp="1"/>
          </p:cNvSpPr>
          <p:nvPr>
            <p:ph type="subTitle" idx="1"/>
          </p:nvPr>
        </p:nvSpPr>
        <p:spPr>
          <a:xfrm>
            <a:off x="441159" y="1147011"/>
            <a:ext cx="10376068" cy="5558589"/>
          </a:xfrm>
        </p:spPr>
        <p:txBody>
          <a:bodyPr vert="horz" lIns="91440" tIns="45720" rIns="91440" bIns="45720" rtlCol="0" anchor="ctr">
            <a:normAutofit fontScale="92500" lnSpcReduction="10000"/>
          </a:bodyPr>
          <a:lstStyle/>
          <a:p>
            <a:pPr indent="-228600" algn="l">
              <a:buFont typeface="Arial"/>
              <a:buChar char="•"/>
            </a:pPr>
            <a:endParaRPr lang="en-US" cap="none" dirty="0"/>
          </a:p>
          <a:p>
            <a:pPr indent="-228600" algn="l">
              <a:buFont typeface="Arial"/>
              <a:buChar char="•"/>
            </a:pPr>
            <a:endParaRPr lang="en-US" cap="none" dirty="0"/>
          </a:p>
          <a:p>
            <a:pPr indent="-228600" algn="l">
              <a:buFont typeface="Arial"/>
              <a:buChar char="•"/>
            </a:pPr>
            <a:r>
              <a:rPr lang="en-US" cap="none" dirty="0"/>
              <a:t>Random Forest with K – Fold cross validation, with best tuning parameters </a:t>
            </a:r>
          </a:p>
          <a:p>
            <a:pPr algn="l"/>
            <a:r>
              <a:rPr lang="en-US" cap="none" dirty="0"/>
              <a:t>{'bootstrap': True,</a:t>
            </a:r>
          </a:p>
          <a:p>
            <a:pPr algn="l"/>
            <a:r>
              <a:rPr lang="en-US" cap="none" dirty="0"/>
              <a:t> 'criterion': '</a:t>
            </a:r>
            <a:r>
              <a:rPr lang="en-US" cap="none" dirty="0" err="1"/>
              <a:t>mse</a:t>
            </a:r>
            <a:r>
              <a:rPr lang="en-US" cap="none" dirty="0"/>
              <a:t>',</a:t>
            </a:r>
          </a:p>
          <a:p>
            <a:pPr algn="l"/>
            <a:r>
              <a:rPr lang="en-US" cap="none" dirty="0"/>
              <a:t> '</a:t>
            </a:r>
            <a:r>
              <a:rPr lang="en-US" cap="none" dirty="0" err="1"/>
              <a:t>max_depth</a:t>
            </a:r>
            <a:r>
              <a:rPr lang="en-US" cap="none" dirty="0"/>
              <a:t>': 12,</a:t>
            </a:r>
          </a:p>
          <a:p>
            <a:pPr algn="l"/>
            <a:r>
              <a:rPr lang="en-US" cap="none" dirty="0"/>
              <a:t> '</a:t>
            </a:r>
            <a:r>
              <a:rPr lang="en-US" cap="none" dirty="0" err="1"/>
              <a:t>max_features</a:t>
            </a:r>
            <a:r>
              <a:rPr lang="en-US" cap="none" dirty="0"/>
              <a:t>': 'auto',</a:t>
            </a:r>
          </a:p>
          <a:p>
            <a:pPr algn="l"/>
            <a:r>
              <a:rPr lang="en-US" cap="none" dirty="0"/>
              <a:t> '</a:t>
            </a:r>
            <a:r>
              <a:rPr lang="en-US" cap="none" dirty="0" err="1"/>
              <a:t>min_samples_leaf</a:t>
            </a:r>
            <a:r>
              <a:rPr lang="en-US" cap="none" dirty="0"/>
              <a:t>': 3,</a:t>
            </a:r>
          </a:p>
          <a:p>
            <a:pPr algn="l"/>
            <a:r>
              <a:rPr lang="en-US" cap="none" dirty="0"/>
              <a:t> '</a:t>
            </a:r>
            <a:r>
              <a:rPr lang="en-US" cap="none" dirty="0" err="1"/>
              <a:t>min_samples_split</a:t>
            </a:r>
            <a:r>
              <a:rPr lang="en-US" cap="none" dirty="0"/>
              <a:t>': 16,</a:t>
            </a:r>
          </a:p>
          <a:p>
            <a:pPr algn="l"/>
            <a:r>
              <a:rPr lang="en-US" cap="none" dirty="0"/>
              <a:t> '</a:t>
            </a:r>
            <a:r>
              <a:rPr lang="en-US" cap="none" dirty="0" err="1"/>
              <a:t>n_estimators</a:t>
            </a:r>
            <a:r>
              <a:rPr lang="en-US" cap="none" dirty="0"/>
              <a:t>': 200}</a:t>
            </a:r>
          </a:p>
          <a:p>
            <a:pPr indent="-228600" algn="l">
              <a:buFont typeface="Arial"/>
              <a:buChar char="•"/>
            </a:pPr>
            <a:r>
              <a:rPr lang="en-US" cap="none" dirty="0"/>
              <a:t>Results:</a:t>
            </a:r>
          </a:p>
          <a:p>
            <a:pPr algn="l"/>
            <a:r>
              <a:rPr lang="en-US" cap="none" dirty="0"/>
              <a:t>	Mean Absolute Error for Random Forest: 3.3362071836101217</a:t>
            </a:r>
          </a:p>
          <a:p>
            <a:pPr algn="l"/>
            <a:r>
              <a:rPr lang="en-US" cap="none" dirty="0"/>
              <a:t>	Mean Squared Error for Random Forest: 27.262369404246297</a:t>
            </a:r>
          </a:p>
          <a:p>
            <a:pPr algn="l"/>
            <a:r>
              <a:rPr lang="en-US" cap="none" dirty="0"/>
              <a:t>	Root Mean Squared Error for Random Forest: 5.221337894088669</a:t>
            </a:r>
          </a:p>
          <a:p>
            <a:pPr algn="l"/>
            <a:r>
              <a:rPr lang="en-US" cap="none" dirty="0"/>
              <a:t>	R^2 for Random Forest: 0.7199196767766081</a:t>
            </a:r>
          </a:p>
          <a:p>
            <a:pPr indent="-228600" algn="l">
              <a:buFont typeface="Arial"/>
              <a:buChar char="•"/>
            </a:pPr>
            <a:endParaRPr lang="en-US" cap="none" dirty="0"/>
          </a:p>
          <a:p>
            <a:pPr indent="-228600" algn="l">
              <a:buFont typeface="Arial"/>
              <a:buChar char="•"/>
            </a:pPr>
            <a:endParaRPr lang="en-US" cap="none" dirty="0"/>
          </a:p>
          <a:p>
            <a:pPr indent="-228600" algn="l">
              <a:buFont typeface="Arial"/>
              <a:buChar char="•"/>
            </a:pPr>
            <a:endParaRPr lang="en-US" cap="none" dirty="0"/>
          </a:p>
          <a:p>
            <a:pPr indent="-228600" algn="l">
              <a:buFont typeface="Arial"/>
              <a:buChar char="•"/>
            </a:pPr>
            <a:endParaRPr lang="en-US" cap="none" dirty="0"/>
          </a:p>
          <a:p>
            <a:pPr indent="-228600" algn="l">
              <a:buFont typeface="Arial"/>
              <a:buChar char="•"/>
            </a:pPr>
            <a:endParaRPr lang="en-US" cap="none" dirty="0"/>
          </a:p>
        </p:txBody>
      </p:sp>
    </p:spTree>
    <p:extLst>
      <p:ext uri="{BB962C8B-B14F-4D97-AF65-F5344CB8AC3E}">
        <p14:creationId xmlns:p14="http://schemas.microsoft.com/office/powerpoint/2010/main" val="2665850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football player running on a baseball field&#10;&#10;Description automatically generated">
            <a:extLst>
              <a:ext uri="{FF2B5EF4-FFF2-40B4-BE49-F238E27FC236}">
                <a16:creationId xmlns:a16="http://schemas.microsoft.com/office/drawing/2014/main" id="{5A5F12D4-84E2-4DA0-857F-0D50C00931CC}"/>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b="10000"/>
          <a:stretch/>
        </p:blipFill>
        <p:spPr>
          <a:xfrm>
            <a:off x="20" y="10"/>
            <a:ext cx="12191980" cy="6857990"/>
          </a:xfrm>
          <a:prstGeom prst="rect">
            <a:avLst/>
          </a:prstGeom>
        </p:spPr>
      </p:pic>
      <p:pic>
        <p:nvPicPr>
          <p:cNvPr id="14" name="Picture 13">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7" name="TextBox 6">
            <a:extLst>
              <a:ext uri="{FF2B5EF4-FFF2-40B4-BE49-F238E27FC236}">
                <a16:creationId xmlns:a16="http://schemas.microsoft.com/office/drawing/2014/main" id="{BF467FCD-585A-4D5E-B95A-2DA90C4A697E}"/>
              </a:ext>
            </a:extLst>
          </p:cNvPr>
          <p:cNvSpPr txBox="1"/>
          <p:nvPr/>
        </p:nvSpPr>
        <p:spPr>
          <a:xfrm>
            <a:off x="279070" y="255319"/>
            <a:ext cx="10934362" cy="5078313"/>
          </a:xfrm>
          <a:prstGeom prst="rect">
            <a:avLst/>
          </a:prstGeom>
          <a:noFill/>
        </p:spPr>
        <p:txBody>
          <a:bodyPr wrap="square" rtlCol="0">
            <a:spAutoFit/>
          </a:bodyPr>
          <a:lstStyle/>
          <a:p>
            <a:r>
              <a:rPr lang="en-IN" b="1" u="sng" dirty="0"/>
              <a:t>MODELS USED FOR PREDICTION</a:t>
            </a:r>
          </a:p>
          <a:p>
            <a:endParaRPr lang="en-IN" b="1" u="sng" dirty="0"/>
          </a:p>
          <a:p>
            <a:pPr marL="285750" indent="-285750">
              <a:buFont typeface="Arial" panose="020B0604020202020204" pitchFamily="34" charset="0"/>
              <a:buChar char="•"/>
            </a:pPr>
            <a:r>
              <a:rPr lang="en-IN" dirty="0"/>
              <a:t>XGBOOST with K – Fold cross validation, with best tuning parameters</a:t>
            </a:r>
          </a:p>
          <a:p>
            <a:r>
              <a:rPr lang="en-IN" dirty="0"/>
              <a:t>	</a:t>
            </a:r>
            <a:r>
              <a:rPr lang="en-IN" dirty="0" err="1"/>
              <a:t>XGBRegressor</a:t>
            </a:r>
            <a:r>
              <a:rPr lang="en-IN" dirty="0"/>
              <a:t>(</a:t>
            </a:r>
            <a:r>
              <a:rPr lang="en-IN" dirty="0" err="1"/>
              <a:t>base_score</a:t>
            </a:r>
            <a:r>
              <a:rPr lang="en-IN" dirty="0"/>
              <a:t>=0.5, booster=None, </a:t>
            </a:r>
            <a:r>
              <a:rPr lang="en-IN" dirty="0" err="1"/>
              <a:t>colsample_bylevel</a:t>
            </a:r>
            <a:r>
              <a:rPr lang="en-IN" dirty="0"/>
              <a:t>=1,</a:t>
            </a:r>
          </a:p>
          <a:p>
            <a:r>
              <a:rPr lang="en-IN" dirty="0"/>
              <a:t>             </a:t>
            </a:r>
            <a:r>
              <a:rPr lang="en-IN" dirty="0" err="1"/>
              <a:t>colsample_bynode</a:t>
            </a:r>
            <a:r>
              <a:rPr lang="en-IN" dirty="0"/>
              <a:t>=1, </a:t>
            </a:r>
            <a:r>
              <a:rPr lang="en-IN" dirty="0" err="1"/>
              <a:t>colsample_bytree</a:t>
            </a:r>
            <a:r>
              <a:rPr lang="en-IN" dirty="0"/>
              <a:t>=0.7, </a:t>
            </a:r>
            <a:r>
              <a:rPr lang="en-IN" dirty="0" err="1"/>
              <a:t>eval_metric</a:t>
            </a:r>
            <a:r>
              <a:rPr lang="en-IN" dirty="0"/>
              <a:t>='</a:t>
            </a:r>
            <a:r>
              <a:rPr lang="en-IN" dirty="0" err="1"/>
              <a:t>rmse</a:t>
            </a:r>
            <a:r>
              <a:rPr lang="en-IN" dirty="0"/>
              <a:t>',</a:t>
            </a:r>
          </a:p>
          <a:p>
            <a:r>
              <a:rPr lang="en-IN" dirty="0"/>
              <a:t>             gamma=0, </a:t>
            </a:r>
            <a:r>
              <a:rPr lang="en-IN" dirty="0" err="1"/>
              <a:t>gpu_id</a:t>
            </a:r>
            <a:r>
              <a:rPr lang="en-IN" dirty="0"/>
              <a:t>=-1, </a:t>
            </a:r>
            <a:r>
              <a:rPr lang="en-IN" dirty="0" err="1"/>
              <a:t>importance_type</a:t>
            </a:r>
            <a:r>
              <a:rPr lang="en-IN" dirty="0"/>
              <a:t>='gain',</a:t>
            </a:r>
          </a:p>
          <a:p>
            <a:r>
              <a:rPr lang="en-IN" dirty="0"/>
              <a:t>             </a:t>
            </a:r>
            <a:r>
              <a:rPr lang="en-IN" dirty="0" err="1"/>
              <a:t>interaction_constraints</a:t>
            </a:r>
            <a:r>
              <a:rPr lang="en-IN" dirty="0"/>
              <a:t>=None, </a:t>
            </a:r>
            <a:r>
              <a:rPr lang="en-IN" dirty="0" err="1"/>
              <a:t>learning_rate</a:t>
            </a:r>
            <a:r>
              <a:rPr lang="en-IN" dirty="0"/>
              <a:t>=0.07, </a:t>
            </a:r>
            <a:r>
              <a:rPr lang="en-IN" dirty="0" err="1"/>
              <a:t>max_delta_step</a:t>
            </a:r>
            <a:r>
              <a:rPr lang="en-IN" dirty="0"/>
              <a:t>=0,</a:t>
            </a:r>
          </a:p>
          <a:p>
            <a:r>
              <a:rPr lang="en-IN" dirty="0"/>
              <a:t>             </a:t>
            </a:r>
            <a:r>
              <a:rPr lang="en-IN" dirty="0" err="1"/>
              <a:t>max_depth</a:t>
            </a:r>
            <a:r>
              <a:rPr lang="en-IN" dirty="0"/>
              <a:t>=7, </a:t>
            </a:r>
            <a:r>
              <a:rPr lang="en-IN" dirty="0" err="1"/>
              <a:t>min_child_weight</a:t>
            </a:r>
            <a:r>
              <a:rPr lang="en-IN" dirty="0"/>
              <a:t>=4, missing=nan,</a:t>
            </a:r>
          </a:p>
          <a:p>
            <a:r>
              <a:rPr lang="en-IN" dirty="0"/>
              <a:t>             </a:t>
            </a:r>
            <a:r>
              <a:rPr lang="en-IN" dirty="0" err="1"/>
              <a:t>monotone_constraints</a:t>
            </a:r>
            <a:r>
              <a:rPr lang="en-IN" dirty="0"/>
              <a:t>=None, </a:t>
            </a:r>
            <a:r>
              <a:rPr lang="en-IN" dirty="0" err="1"/>
              <a:t>n_estimators</a:t>
            </a:r>
            <a:r>
              <a:rPr lang="en-IN" dirty="0"/>
              <a:t>=200, </a:t>
            </a:r>
            <a:r>
              <a:rPr lang="en-IN" dirty="0" err="1"/>
              <a:t>n_jobs</a:t>
            </a:r>
            <a:r>
              <a:rPr lang="en-IN" dirty="0"/>
              <a:t>=-1, </a:t>
            </a:r>
            <a:r>
              <a:rPr lang="en-IN" dirty="0" err="1"/>
              <a:t>nthread</a:t>
            </a:r>
            <a:r>
              <a:rPr lang="en-IN" dirty="0"/>
              <a:t>=-1,</a:t>
            </a:r>
          </a:p>
          <a:p>
            <a:r>
              <a:rPr lang="en-IN" dirty="0"/>
              <a:t>             </a:t>
            </a:r>
            <a:r>
              <a:rPr lang="en-IN" dirty="0" err="1"/>
              <a:t>num_parallel_tree</a:t>
            </a:r>
            <a:r>
              <a:rPr lang="en-IN" dirty="0"/>
              <a:t>=1, objective='</a:t>
            </a:r>
            <a:r>
              <a:rPr lang="en-IN" dirty="0" err="1"/>
              <a:t>reg:linear</a:t>
            </a:r>
            <a:r>
              <a:rPr lang="en-IN" dirty="0"/>
              <a:t>', </a:t>
            </a:r>
            <a:r>
              <a:rPr lang="en-IN" dirty="0" err="1"/>
              <a:t>random_state</a:t>
            </a:r>
            <a:r>
              <a:rPr lang="en-IN" dirty="0"/>
              <a:t>=0,</a:t>
            </a:r>
          </a:p>
          <a:p>
            <a:r>
              <a:rPr lang="en-IN" dirty="0"/>
              <a:t>             </a:t>
            </a:r>
            <a:r>
              <a:rPr lang="en-IN" dirty="0" err="1"/>
              <a:t>reg_alpha</a:t>
            </a:r>
            <a:r>
              <a:rPr lang="en-IN" dirty="0"/>
              <a:t>=0, </a:t>
            </a:r>
            <a:r>
              <a:rPr lang="en-IN" dirty="0" err="1"/>
              <a:t>reg_lambda</a:t>
            </a:r>
            <a:r>
              <a:rPr lang="en-IN" dirty="0"/>
              <a:t>=1, </a:t>
            </a:r>
            <a:r>
              <a:rPr lang="en-IN" dirty="0" err="1"/>
              <a:t>scale_pos_weight</a:t>
            </a:r>
            <a:r>
              <a:rPr lang="en-IN" dirty="0"/>
              <a:t>=1, subsample=0.7,</a:t>
            </a:r>
          </a:p>
          <a:p>
            <a:r>
              <a:rPr lang="en-IN" dirty="0"/>
              <a:t>             </a:t>
            </a:r>
            <a:r>
              <a:rPr lang="en-IN" dirty="0" err="1"/>
              <a:t>tree_method</a:t>
            </a:r>
            <a:r>
              <a:rPr lang="en-IN" dirty="0"/>
              <a:t>=None, </a:t>
            </a:r>
            <a:r>
              <a:rPr lang="en-IN" dirty="0" err="1"/>
              <a:t>validate_parameters</a:t>
            </a:r>
            <a:r>
              <a:rPr lang="en-IN" dirty="0"/>
              <a:t>=False, verbosity=None)</a:t>
            </a:r>
          </a:p>
          <a:p>
            <a:pPr marL="285750" indent="-285750">
              <a:buFont typeface="Arial" panose="020B0604020202020204" pitchFamily="34" charset="0"/>
              <a:buChar char="•"/>
            </a:pPr>
            <a:r>
              <a:rPr lang="en-IN" dirty="0"/>
              <a:t>Results:</a:t>
            </a:r>
          </a:p>
          <a:p>
            <a:r>
              <a:rPr lang="en-IN" dirty="0"/>
              <a:t>	Mean Absolute Error for XGBOOST: 3.379675912132907</a:t>
            </a:r>
          </a:p>
          <a:p>
            <a:r>
              <a:rPr lang="en-IN" dirty="0"/>
              <a:t>	Mean Squared Error for XGBOOST: 27.266324909098074</a:t>
            </a:r>
          </a:p>
          <a:p>
            <a:r>
              <a:rPr lang="en-IN" dirty="0"/>
              <a:t>	Root Mean Squared Error for XGBOOST: 5.221716663042727</a:t>
            </a:r>
          </a:p>
          <a:p>
            <a:r>
              <a:rPr lang="en-IN" dirty="0"/>
              <a:t>	R^2 for XGBOOST: 0.7198790398436632</a:t>
            </a:r>
          </a:p>
          <a:p>
            <a:endParaRPr lang="en-IN" dirty="0"/>
          </a:p>
        </p:txBody>
      </p:sp>
    </p:spTree>
    <p:extLst>
      <p:ext uri="{BB962C8B-B14F-4D97-AF65-F5344CB8AC3E}">
        <p14:creationId xmlns:p14="http://schemas.microsoft.com/office/powerpoint/2010/main" val="477453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308</TotalTime>
  <Words>881</Words>
  <Application>Microsoft Office PowerPoint</Application>
  <PresentationFormat>Widescreen</PresentationFormat>
  <Paragraphs>135</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Celestial</vt:lpstr>
      <vt:lpstr>Predicting YARDS THROWN BY QUARTER BACK IN NFL - 2019</vt:lpstr>
      <vt:lpstr>AGENDA</vt:lpstr>
      <vt:lpstr>SELECTING PROPER DATA</vt:lpstr>
      <vt:lpstr>Predicting plays in the National Football League</vt:lpstr>
      <vt:lpstr>PowerPoint Presentation</vt:lpstr>
      <vt:lpstr>CLEANED DATA</vt:lpstr>
      <vt:lpstr>PowerPoint Presentation</vt:lpstr>
      <vt:lpstr>MODELS USED FOR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YARDS THROWN BY QUARTER BACK IN NFL - 2019</dc:title>
  <dc:creator>valeti kausik</dc:creator>
  <cp:lastModifiedBy>Rahul Sonti</cp:lastModifiedBy>
  <cp:revision>5</cp:revision>
  <dcterms:created xsi:type="dcterms:W3CDTF">2020-05-07T15:38:43Z</dcterms:created>
  <dcterms:modified xsi:type="dcterms:W3CDTF">2020-05-08T01:24:03Z</dcterms:modified>
</cp:coreProperties>
</file>