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445DC-34B7-47B9-A2F8-65999BDA5D5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7BAE-1B52-42D0-B3FD-4FCA01C4AEC4}">
      <dgm:prSet phldrT="[Text]"/>
      <dgm:spPr/>
      <dgm:t>
        <a:bodyPr/>
        <a:lstStyle/>
        <a:p>
          <a:r>
            <a:rPr lang="en-GB" dirty="0" smtClean="0"/>
            <a:t>Shape</a:t>
          </a:r>
          <a:endParaRPr lang="en-US" dirty="0"/>
        </a:p>
      </dgm:t>
    </dgm:pt>
    <dgm:pt modelId="{0AAA1B59-BC88-48DB-988C-C80B546394C5}" type="parTrans" cxnId="{CA87FE35-45C5-42CD-88CE-F0B5D1A13D7C}">
      <dgm:prSet/>
      <dgm:spPr/>
      <dgm:t>
        <a:bodyPr/>
        <a:lstStyle/>
        <a:p>
          <a:endParaRPr lang="en-US"/>
        </a:p>
      </dgm:t>
    </dgm:pt>
    <dgm:pt modelId="{CB7CEEC5-4138-426A-83D7-D754B904C272}" type="sibTrans" cxnId="{CA87FE35-45C5-42CD-88CE-F0B5D1A13D7C}">
      <dgm:prSet/>
      <dgm:spPr/>
      <dgm:t>
        <a:bodyPr/>
        <a:lstStyle/>
        <a:p>
          <a:endParaRPr lang="en-US"/>
        </a:p>
      </dgm:t>
    </dgm:pt>
    <dgm:pt modelId="{4D8CCE5B-6D06-497D-B891-1C8A64CD8D4D}">
      <dgm:prSet phldrT="[Text]"/>
      <dgm:spPr/>
      <dgm:t>
        <a:bodyPr/>
        <a:lstStyle/>
        <a:p>
          <a:r>
            <a:rPr lang="en-GB" dirty="0" smtClean="0"/>
            <a:t>Rectangle</a:t>
          </a:r>
          <a:endParaRPr lang="en-US" dirty="0"/>
        </a:p>
      </dgm:t>
    </dgm:pt>
    <dgm:pt modelId="{53146A47-1BE7-45C1-AA72-C627B00485D1}" type="parTrans" cxnId="{C60E905A-6699-4C35-9E11-A96E2FDD549E}">
      <dgm:prSet/>
      <dgm:spPr/>
      <dgm:t>
        <a:bodyPr/>
        <a:lstStyle/>
        <a:p>
          <a:endParaRPr lang="en-US"/>
        </a:p>
      </dgm:t>
    </dgm:pt>
    <dgm:pt modelId="{65A7F86E-75D9-41BF-BB45-80ED1CB69DAA}" type="sibTrans" cxnId="{C60E905A-6699-4C35-9E11-A96E2FDD549E}">
      <dgm:prSet/>
      <dgm:spPr/>
      <dgm:t>
        <a:bodyPr/>
        <a:lstStyle/>
        <a:p>
          <a:endParaRPr lang="en-US"/>
        </a:p>
      </dgm:t>
    </dgm:pt>
    <dgm:pt modelId="{0264EEFA-7E39-4A77-BB66-BA7F8FC46434}">
      <dgm:prSet phldrT="[Text]"/>
      <dgm:spPr/>
      <dgm:t>
        <a:bodyPr/>
        <a:lstStyle/>
        <a:p>
          <a:r>
            <a:rPr lang="en-GB" dirty="0" smtClean="0"/>
            <a:t>Triangle</a:t>
          </a:r>
          <a:endParaRPr lang="en-US" dirty="0"/>
        </a:p>
      </dgm:t>
    </dgm:pt>
    <dgm:pt modelId="{F7023910-91E2-4D8A-AACD-E4EC6942CC4E}" type="parTrans" cxnId="{A60D76E5-46C7-4C1F-B764-24F957E4B5EF}">
      <dgm:prSet/>
      <dgm:spPr/>
      <dgm:t>
        <a:bodyPr/>
        <a:lstStyle/>
        <a:p>
          <a:endParaRPr lang="en-US"/>
        </a:p>
      </dgm:t>
    </dgm:pt>
    <dgm:pt modelId="{CE4B909E-43EB-4EA8-B9B3-CE046181407A}" type="sibTrans" cxnId="{A60D76E5-46C7-4C1F-B764-24F957E4B5EF}">
      <dgm:prSet/>
      <dgm:spPr/>
      <dgm:t>
        <a:bodyPr/>
        <a:lstStyle/>
        <a:p>
          <a:endParaRPr lang="en-US"/>
        </a:p>
      </dgm:t>
    </dgm:pt>
    <dgm:pt modelId="{DBE4522F-C904-4D00-A574-39A8463A026C}">
      <dgm:prSet phldrT="[Text]"/>
      <dgm:spPr/>
      <dgm:t>
        <a:bodyPr/>
        <a:lstStyle/>
        <a:p>
          <a:r>
            <a:rPr lang="en-GB" dirty="0" smtClean="0"/>
            <a:t>Filler</a:t>
          </a:r>
          <a:endParaRPr lang="en-US" dirty="0"/>
        </a:p>
      </dgm:t>
    </dgm:pt>
    <dgm:pt modelId="{144E1486-6CB3-4EA1-8485-2DAC808C1C03}" type="parTrans" cxnId="{427B48F5-067A-40A9-80F8-5A3E9EFC5C29}">
      <dgm:prSet/>
      <dgm:spPr/>
      <dgm:t>
        <a:bodyPr/>
        <a:lstStyle/>
        <a:p>
          <a:endParaRPr lang="en-US"/>
        </a:p>
      </dgm:t>
    </dgm:pt>
    <dgm:pt modelId="{677E2448-DA31-46F2-AB2F-E7E8B425D386}" type="sibTrans" cxnId="{427B48F5-067A-40A9-80F8-5A3E9EFC5C29}">
      <dgm:prSet/>
      <dgm:spPr/>
      <dgm:t>
        <a:bodyPr/>
        <a:lstStyle/>
        <a:p>
          <a:endParaRPr lang="en-US"/>
        </a:p>
      </dgm:t>
    </dgm:pt>
    <dgm:pt modelId="{E10349C9-FB4C-4C0F-B8D1-8A07CC956CFA}">
      <dgm:prSet phldrT="[Text]"/>
      <dgm:spPr/>
      <dgm:t>
        <a:bodyPr/>
        <a:lstStyle/>
        <a:p>
          <a:r>
            <a:rPr lang="en-GB" dirty="0" smtClean="0"/>
            <a:t>Shaded</a:t>
          </a:r>
          <a:endParaRPr lang="en-US" dirty="0"/>
        </a:p>
      </dgm:t>
    </dgm:pt>
    <dgm:pt modelId="{FEC79678-9EB5-4C6F-96EE-88E2E1B201CA}" type="parTrans" cxnId="{6B8A6404-632A-4BAA-B33E-00E822E0D8C8}">
      <dgm:prSet/>
      <dgm:spPr/>
      <dgm:t>
        <a:bodyPr/>
        <a:lstStyle/>
        <a:p>
          <a:endParaRPr lang="en-US"/>
        </a:p>
      </dgm:t>
    </dgm:pt>
    <dgm:pt modelId="{025D1C44-45B6-4037-B030-E958095319E5}" type="sibTrans" cxnId="{6B8A6404-632A-4BAA-B33E-00E822E0D8C8}">
      <dgm:prSet/>
      <dgm:spPr/>
      <dgm:t>
        <a:bodyPr/>
        <a:lstStyle/>
        <a:p>
          <a:endParaRPr lang="en-US"/>
        </a:p>
      </dgm:t>
    </dgm:pt>
    <dgm:pt modelId="{519DA9BB-9F63-40BE-822B-540A278AE22B}">
      <dgm:prSet phldrT="[Text]"/>
      <dgm:spPr/>
      <dgm:t>
        <a:bodyPr/>
        <a:lstStyle/>
        <a:p>
          <a:r>
            <a:rPr lang="en-GB" dirty="0" smtClean="0"/>
            <a:t>Block</a:t>
          </a:r>
          <a:endParaRPr lang="en-US" dirty="0"/>
        </a:p>
      </dgm:t>
    </dgm:pt>
    <dgm:pt modelId="{95E7577B-D47D-4D6F-AC12-4FC3F870373B}" type="parTrans" cxnId="{9844E93E-21A4-4FA5-B2A1-0A11DFB6687F}">
      <dgm:prSet/>
      <dgm:spPr/>
      <dgm:t>
        <a:bodyPr/>
        <a:lstStyle/>
        <a:p>
          <a:endParaRPr lang="en-US"/>
        </a:p>
      </dgm:t>
    </dgm:pt>
    <dgm:pt modelId="{83CF1C95-1356-4D5E-8531-7C9421128B94}" type="sibTrans" cxnId="{9844E93E-21A4-4FA5-B2A1-0A11DFB6687F}">
      <dgm:prSet/>
      <dgm:spPr/>
      <dgm:t>
        <a:bodyPr/>
        <a:lstStyle/>
        <a:p>
          <a:endParaRPr lang="en-US"/>
        </a:p>
      </dgm:t>
    </dgm:pt>
    <dgm:pt modelId="{042F193B-E875-4F92-A4DD-0492EA92459F}">
      <dgm:prSet phldrT="[Text]"/>
      <dgm:spPr/>
      <dgm:t>
        <a:bodyPr/>
        <a:lstStyle/>
        <a:p>
          <a:r>
            <a:rPr lang="en-GB" dirty="0" smtClean="0"/>
            <a:t>Ellipse</a:t>
          </a:r>
          <a:endParaRPr lang="en-US" dirty="0"/>
        </a:p>
      </dgm:t>
    </dgm:pt>
    <dgm:pt modelId="{393D7C2B-789C-4F57-A52F-0B1ABDBD27BD}" type="parTrans" cxnId="{2942E6A8-FBC5-4996-8233-A21F8E5AC0C8}">
      <dgm:prSet/>
      <dgm:spPr/>
      <dgm:t>
        <a:bodyPr/>
        <a:lstStyle/>
        <a:p>
          <a:endParaRPr lang="en-US"/>
        </a:p>
      </dgm:t>
    </dgm:pt>
    <dgm:pt modelId="{4A52D53F-9A9C-4C77-92FF-66C86425E327}" type="sibTrans" cxnId="{2942E6A8-FBC5-4996-8233-A21F8E5AC0C8}">
      <dgm:prSet/>
      <dgm:spPr/>
      <dgm:t>
        <a:bodyPr/>
        <a:lstStyle/>
        <a:p>
          <a:endParaRPr lang="en-US"/>
        </a:p>
      </dgm:t>
    </dgm:pt>
    <dgm:pt modelId="{242A32DC-49D9-42C1-B4C2-5AA1BE34C454}">
      <dgm:prSet phldrT="[Text]"/>
      <dgm:spPr/>
      <dgm:t>
        <a:bodyPr/>
        <a:lstStyle/>
        <a:p>
          <a:r>
            <a:rPr lang="en-GB" dirty="0" smtClean="0"/>
            <a:t>Not Shaded</a:t>
          </a:r>
          <a:endParaRPr lang="en-US" dirty="0"/>
        </a:p>
      </dgm:t>
    </dgm:pt>
    <dgm:pt modelId="{F6EC1E10-076B-4CF0-A103-A30B5DD93777}" type="parTrans" cxnId="{BD18BFA1-3D32-4853-99C5-3143E0FBAEE8}">
      <dgm:prSet/>
      <dgm:spPr/>
      <dgm:t>
        <a:bodyPr/>
        <a:lstStyle/>
        <a:p>
          <a:endParaRPr lang="en-US"/>
        </a:p>
      </dgm:t>
    </dgm:pt>
    <dgm:pt modelId="{55A98141-7ECD-424C-BB03-E93505B59974}" type="sibTrans" cxnId="{BD18BFA1-3D32-4853-99C5-3143E0FBAEE8}">
      <dgm:prSet/>
      <dgm:spPr/>
      <dgm:t>
        <a:bodyPr/>
        <a:lstStyle/>
        <a:p>
          <a:endParaRPr lang="en-US"/>
        </a:p>
      </dgm:t>
    </dgm:pt>
    <dgm:pt modelId="{80BF12AF-2FF8-4E07-9D72-D9B7166F1643}">
      <dgm:prSet phldrT="[Text]"/>
      <dgm:spPr/>
      <dgm:t>
        <a:bodyPr/>
        <a:lstStyle/>
        <a:p>
          <a:r>
            <a:rPr lang="en-GB" dirty="0" smtClean="0"/>
            <a:t>No of Shapes</a:t>
          </a:r>
          <a:endParaRPr lang="en-US" dirty="0"/>
        </a:p>
      </dgm:t>
    </dgm:pt>
    <dgm:pt modelId="{13870D95-2A7F-436B-BA13-CAB2274A3530}" type="parTrans" cxnId="{A45CBEDA-D3BF-44F2-8E9B-0496DDA2FFB9}">
      <dgm:prSet/>
      <dgm:spPr/>
      <dgm:t>
        <a:bodyPr/>
        <a:lstStyle/>
        <a:p>
          <a:endParaRPr lang="en-US"/>
        </a:p>
      </dgm:t>
    </dgm:pt>
    <dgm:pt modelId="{9FD9659C-69D2-46AA-A2BF-CD65E12C7C3B}" type="sibTrans" cxnId="{A45CBEDA-D3BF-44F2-8E9B-0496DDA2FFB9}">
      <dgm:prSet/>
      <dgm:spPr/>
      <dgm:t>
        <a:bodyPr/>
        <a:lstStyle/>
        <a:p>
          <a:endParaRPr lang="en-US"/>
        </a:p>
      </dgm:t>
    </dgm:pt>
    <dgm:pt modelId="{75896615-209C-49E7-A1E0-3AF8613477FE}">
      <dgm:prSet phldrT="[Text]"/>
      <dgm:spPr/>
      <dgm:t>
        <a:bodyPr/>
        <a:lstStyle/>
        <a:p>
          <a:r>
            <a:rPr lang="en-GB" dirty="0" smtClean="0"/>
            <a:t>1</a:t>
          </a:r>
          <a:endParaRPr lang="en-US" dirty="0"/>
        </a:p>
      </dgm:t>
    </dgm:pt>
    <dgm:pt modelId="{3E6B5A0F-A51D-41F4-B45C-A4074ED1DD5E}" type="parTrans" cxnId="{04AF6DFB-C14D-486B-9FC9-B720BD5C6FD1}">
      <dgm:prSet/>
      <dgm:spPr/>
      <dgm:t>
        <a:bodyPr/>
        <a:lstStyle/>
        <a:p>
          <a:endParaRPr lang="en-US"/>
        </a:p>
      </dgm:t>
    </dgm:pt>
    <dgm:pt modelId="{59240C63-5A46-4C9B-B34F-4946D17648C4}" type="sibTrans" cxnId="{04AF6DFB-C14D-486B-9FC9-B720BD5C6FD1}">
      <dgm:prSet/>
      <dgm:spPr/>
      <dgm:t>
        <a:bodyPr/>
        <a:lstStyle/>
        <a:p>
          <a:endParaRPr lang="en-US"/>
        </a:p>
      </dgm:t>
    </dgm:pt>
    <dgm:pt modelId="{A3482633-B76A-4FC2-9D68-099CCF1E88DE}">
      <dgm:prSet phldrT="[Text]"/>
      <dgm:spPr/>
      <dgm:t>
        <a:bodyPr/>
        <a:lstStyle/>
        <a:p>
          <a:r>
            <a:rPr lang="en-GB" dirty="0" smtClean="0"/>
            <a:t>2</a:t>
          </a:r>
          <a:endParaRPr lang="en-US" dirty="0"/>
        </a:p>
      </dgm:t>
    </dgm:pt>
    <dgm:pt modelId="{1A35B622-2DC5-4490-BE68-ACAA0021244B}" type="parTrans" cxnId="{0390E1F1-AA4F-445D-B7B1-242AA39CC03A}">
      <dgm:prSet/>
      <dgm:spPr/>
      <dgm:t>
        <a:bodyPr/>
        <a:lstStyle/>
        <a:p>
          <a:endParaRPr lang="en-US"/>
        </a:p>
      </dgm:t>
    </dgm:pt>
    <dgm:pt modelId="{6F1C0142-E67A-425E-8667-7EDA1794888E}" type="sibTrans" cxnId="{0390E1F1-AA4F-445D-B7B1-242AA39CC03A}">
      <dgm:prSet/>
      <dgm:spPr/>
      <dgm:t>
        <a:bodyPr/>
        <a:lstStyle/>
        <a:p>
          <a:endParaRPr lang="en-US"/>
        </a:p>
      </dgm:t>
    </dgm:pt>
    <dgm:pt modelId="{9DABD7C7-8387-45FD-9BF6-97AC2374DD89}">
      <dgm:prSet phldrT="[Text]"/>
      <dgm:spPr/>
      <dgm:t>
        <a:bodyPr/>
        <a:lstStyle/>
        <a:p>
          <a:r>
            <a:rPr lang="en-GB" dirty="0" smtClean="0"/>
            <a:t>3</a:t>
          </a:r>
          <a:endParaRPr lang="en-US" dirty="0"/>
        </a:p>
      </dgm:t>
    </dgm:pt>
    <dgm:pt modelId="{8C408123-53A1-4769-8049-FA039EEEAC01}" type="parTrans" cxnId="{81947A79-3BB4-4E08-B716-E47E0EAC6B05}">
      <dgm:prSet/>
      <dgm:spPr/>
      <dgm:t>
        <a:bodyPr/>
        <a:lstStyle/>
        <a:p>
          <a:endParaRPr lang="en-US"/>
        </a:p>
      </dgm:t>
    </dgm:pt>
    <dgm:pt modelId="{6AEC3D2C-543C-4664-A0A3-B8F7C01BDBB1}" type="sibTrans" cxnId="{81947A79-3BB4-4E08-B716-E47E0EAC6B05}">
      <dgm:prSet/>
      <dgm:spPr/>
      <dgm:t>
        <a:bodyPr/>
        <a:lstStyle/>
        <a:p>
          <a:endParaRPr lang="en-US"/>
        </a:p>
      </dgm:t>
    </dgm:pt>
    <dgm:pt modelId="{B5664406-211C-442E-A5A2-0C4E285DE884}" type="pres">
      <dgm:prSet presAssocID="{024445DC-34B7-47B9-A2F8-65999BDA5D5C}" presName="Name0" presStyleCnt="0">
        <dgm:presLayoutVars>
          <dgm:dir/>
          <dgm:animLvl val="lvl"/>
          <dgm:resizeHandles val="exact"/>
        </dgm:presLayoutVars>
      </dgm:prSet>
      <dgm:spPr/>
    </dgm:pt>
    <dgm:pt modelId="{403057B5-10BF-4E2D-9361-C65A637E676C}" type="pres">
      <dgm:prSet presAssocID="{5B017BAE-1B52-42D0-B3FD-4FCA01C4AEC4}" presName="composite" presStyleCnt="0"/>
      <dgm:spPr/>
    </dgm:pt>
    <dgm:pt modelId="{6364BBF9-A080-461D-B904-4F110934F4B5}" type="pres">
      <dgm:prSet presAssocID="{5B017BAE-1B52-42D0-B3FD-4FCA01C4AEC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EBAF0-A88E-42B8-86E7-BB9002A2D2D1}" type="pres">
      <dgm:prSet presAssocID="{5B017BAE-1B52-42D0-B3FD-4FCA01C4AEC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9B2B1-1923-4CA6-8066-C8471CBC4CE4}" type="pres">
      <dgm:prSet presAssocID="{CB7CEEC5-4138-426A-83D7-D754B904C272}" presName="space" presStyleCnt="0"/>
      <dgm:spPr/>
    </dgm:pt>
    <dgm:pt modelId="{FAF3AE17-C029-4F48-826B-E354828B0B22}" type="pres">
      <dgm:prSet presAssocID="{DBE4522F-C904-4D00-A574-39A8463A026C}" presName="composite" presStyleCnt="0"/>
      <dgm:spPr/>
    </dgm:pt>
    <dgm:pt modelId="{DF25764F-ED46-4781-AE2E-362067B460D9}" type="pres">
      <dgm:prSet presAssocID="{DBE4522F-C904-4D00-A574-39A8463A026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EF4777-E0A3-454D-9593-9F7F808213D4}" type="pres">
      <dgm:prSet presAssocID="{DBE4522F-C904-4D00-A574-39A8463A026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AA38A-F60D-4657-83E3-071392E80823}" type="pres">
      <dgm:prSet presAssocID="{677E2448-DA31-46F2-AB2F-E7E8B425D386}" presName="space" presStyleCnt="0"/>
      <dgm:spPr/>
    </dgm:pt>
    <dgm:pt modelId="{A40390CD-4E02-463E-AC43-8915500188D2}" type="pres">
      <dgm:prSet presAssocID="{80BF12AF-2FF8-4E07-9D72-D9B7166F1643}" presName="composite" presStyleCnt="0"/>
      <dgm:spPr/>
    </dgm:pt>
    <dgm:pt modelId="{A3B98AA4-D52D-446A-8200-A0D259078508}" type="pres">
      <dgm:prSet presAssocID="{80BF12AF-2FF8-4E07-9D72-D9B7166F16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FDBD20-A4EE-4A9F-8E0F-C7DBCEBE8B14}" type="pres">
      <dgm:prSet presAssocID="{80BF12AF-2FF8-4E07-9D72-D9B7166F164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A1EF9-774E-4C7C-9305-665CDD56A52F}" type="presOf" srcId="{042F193B-E875-4F92-A4DD-0492EA92459F}" destId="{799EBAF0-A88E-42B8-86E7-BB9002A2D2D1}" srcOrd="0" destOrd="2" presId="urn:microsoft.com/office/officeart/2005/8/layout/hList1"/>
    <dgm:cxn modelId="{A60D76E5-46C7-4C1F-B764-24F957E4B5EF}" srcId="{5B017BAE-1B52-42D0-B3FD-4FCA01C4AEC4}" destId="{0264EEFA-7E39-4A77-BB66-BA7F8FC46434}" srcOrd="1" destOrd="0" parTransId="{F7023910-91E2-4D8A-AACD-E4EC6942CC4E}" sibTransId="{CE4B909E-43EB-4EA8-B9B3-CE046181407A}"/>
    <dgm:cxn modelId="{A45CBEDA-D3BF-44F2-8E9B-0496DDA2FFB9}" srcId="{024445DC-34B7-47B9-A2F8-65999BDA5D5C}" destId="{80BF12AF-2FF8-4E07-9D72-D9B7166F1643}" srcOrd="2" destOrd="0" parTransId="{13870D95-2A7F-436B-BA13-CAB2274A3530}" sibTransId="{9FD9659C-69D2-46AA-A2BF-CD65E12C7C3B}"/>
    <dgm:cxn modelId="{04AF6DFB-C14D-486B-9FC9-B720BD5C6FD1}" srcId="{80BF12AF-2FF8-4E07-9D72-D9B7166F1643}" destId="{75896615-209C-49E7-A1E0-3AF8613477FE}" srcOrd="0" destOrd="0" parTransId="{3E6B5A0F-A51D-41F4-B45C-A4074ED1DD5E}" sibTransId="{59240C63-5A46-4C9B-B34F-4946D17648C4}"/>
    <dgm:cxn modelId="{6B8A6404-632A-4BAA-B33E-00E822E0D8C8}" srcId="{DBE4522F-C904-4D00-A574-39A8463A026C}" destId="{E10349C9-FB4C-4C0F-B8D1-8A07CC956CFA}" srcOrd="0" destOrd="0" parTransId="{FEC79678-9EB5-4C6F-96EE-88E2E1B201CA}" sibTransId="{025D1C44-45B6-4037-B030-E958095319E5}"/>
    <dgm:cxn modelId="{CA87FE35-45C5-42CD-88CE-F0B5D1A13D7C}" srcId="{024445DC-34B7-47B9-A2F8-65999BDA5D5C}" destId="{5B017BAE-1B52-42D0-B3FD-4FCA01C4AEC4}" srcOrd="0" destOrd="0" parTransId="{0AAA1B59-BC88-48DB-988C-C80B546394C5}" sibTransId="{CB7CEEC5-4138-426A-83D7-D754B904C272}"/>
    <dgm:cxn modelId="{6A9A4B0E-4BCF-484F-B45B-4DAB70ED2659}" type="presOf" srcId="{80BF12AF-2FF8-4E07-9D72-D9B7166F1643}" destId="{A3B98AA4-D52D-446A-8200-A0D259078508}" srcOrd="0" destOrd="0" presId="urn:microsoft.com/office/officeart/2005/8/layout/hList1"/>
    <dgm:cxn modelId="{7186EC2B-0256-403E-AAC5-C0196000DE49}" type="presOf" srcId="{9DABD7C7-8387-45FD-9BF6-97AC2374DD89}" destId="{52FDBD20-A4EE-4A9F-8E0F-C7DBCEBE8B14}" srcOrd="0" destOrd="2" presId="urn:microsoft.com/office/officeart/2005/8/layout/hList1"/>
    <dgm:cxn modelId="{427B48F5-067A-40A9-80F8-5A3E9EFC5C29}" srcId="{024445DC-34B7-47B9-A2F8-65999BDA5D5C}" destId="{DBE4522F-C904-4D00-A574-39A8463A026C}" srcOrd="1" destOrd="0" parTransId="{144E1486-6CB3-4EA1-8485-2DAC808C1C03}" sibTransId="{677E2448-DA31-46F2-AB2F-E7E8B425D386}"/>
    <dgm:cxn modelId="{E6EF56B5-DEF3-42DE-8AC5-C70E29AB54CE}" type="presOf" srcId="{5B017BAE-1B52-42D0-B3FD-4FCA01C4AEC4}" destId="{6364BBF9-A080-461D-B904-4F110934F4B5}" srcOrd="0" destOrd="0" presId="urn:microsoft.com/office/officeart/2005/8/layout/hList1"/>
    <dgm:cxn modelId="{9844E93E-21A4-4FA5-B2A1-0A11DFB6687F}" srcId="{DBE4522F-C904-4D00-A574-39A8463A026C}" destId="{519DA9BB-9F63-40BE-822B-540A278AE22B}" srcOrd="1" destOrd="0" parTransId="{95E7577B-D47D-4D6F-AC12-4FC3F870373B}" sibTransId="{83CF1C95-1356-4D5E-8531-7C9421128B94}"/>
    <dgm:cxn modelId="{FD856B0F-A256-46BB-88BA-5B9AAADA5D15}" type="presOf" srcId="{242A32DC-49D9-42C1-B4C2-5AA1BE34C454}" destId="{5EEF4777-E0A3-454D-9593-9F7F808213D4}" srcOrd="0" destOrd="2" presId="urn:microsoft.com/office/officeart/2005/8/layout/hList1"/>
    <dgm:cxn modelId="{4B54A3EA-46B8-4FE2-A77A-D4463D6C46F1}" type="presOf" srcId="{0264EEFA-7E39-4A77-BB66-BA7F8FC46434}" destId="{799EBAF0-A88E-42B8-86E7-BB9002A2D2D1}" srcOrd="0" destOrd="1" presId="urn:microsoft.com/office/officeart/2005/8/layout/hList1"/>
    <dgm:cxn modelId="{2942E6A8-FBC5-4996-8233-A21F8E5AC0C8}" srcId="{5B017BAE-1B52-42D0-B3FD-4FCA01C4AEC4}" destId="{042F193B-E875-4F92-A4DD-0492EA92459F}" srcOrd="2" destOrd="0" parTransId="{393D7C2B-789C-4F57-A52F-0B1ABDBD27BD}" sibTransId="{4A52D53F-9A9C-4C77-92FF-66C86425E327}"/>
    <dgm:cxn modelId="{CE3FBBA7-F32F-4726-A960-F42560F76341}" type="presOf" srcId="{4D8CCE5B-6D06-497D-B891-1C8A64CD8D4D}" destId="{799EBAF0-A88E-42B8-86E7-BB9002A2D2D1}" srcOrd="0" destOrd="0" presId="urn:microsoft.com/office/officeart/2005/8/layout/hList1"/>
    <dgm:cxn modelId="{C60E905A-6699-4C35-9E11-A96E2FDD549E}" srcId="{5B017BAE-1B52-42D0-B3FD-4FCA01C4AEC4}" destId="{4D8CCE5B-6D06-497D-B891-1C8A64CD8D4D}" srcOrd="0" destOrd="0" parTransId="{53146A47-1BE7-45C1-AA72-C627B00485D1}" sibTransId="{65A7F86E-75D9-41BF-BB45-80ED1CB69DAA}"/>
    <dgm:cxn modelId="{ECC713B3-DCBE-4DF8-9762-9B4683F4C876}" type="presOf" srcId="{519DA9BB-9F63-40BE-822B-540A278AE22B}" destId="{5EEF4777-E0A3-454D-9593-9F7F808213D4}" srcOrd="0" destOrd="1" presId="urn:microsoft.com/office/officeart/2005/8/layout/hList1"/>
    <dgm:cxn modelId="{84103BF6-6D64-4BCF-9742-A19D76FB0E86}" type="presOf" srcId="{A3482633-B76A-4FC2-9D68-099CCF1E88DE}" destId="{52FDBD20-A4EE-4A9F-8E0F-C7DBCEBE8B14}" srcOrd="0" destOrd="1" presId="urn:microsoft.com/office/officeart/2005/8/layout/hList1"/>
    <dgm:cxn modelId="{81947A79-3BB4-4E08-B716-E47E0EAC6B05}" srcId="{80BF12AF-2FF8-4E07-9D72-D9B7166F1643}" destId="{9DABD7C7-8387-45FD-9BF6-97AC2374DD89}" srcOrd="2" destOrd="0" parTransId="{8C408123-53A1-4769-8049-FA039EEEAC01}" sibTransId="{6AEC3D2C-543C-4664-A0A3-B8F7C01BDBB1}"/>
    <dgm:cxn modelId="{22148FAE-70B2-47BB-9955-F8FD3B73F33F}" type="presOf" srcId="{DBE4522F-C904-4D00-A574-39A8463A026C}" destId="{DF25764F-ED46-4781-AE2E-362067B460D9}" srcOrd="0" destOrd="0" presId="urn:microsoft.com/office/officeart/2005/8/layout/hList1"/>
    <dgm:cxn modelId="{BD18BFA1-3D32-4853-99C5-3143E0FBAEE8}" srcId="{DBE4522F-C904-4D00-A574-39A8463A026C}" destId="{242A32DC-49D9-42C1-B4C2-5AA1BE34C454}" srcOrd="2" destOrd="0" parTransId="{F6EC1E10-076B-4CF0-A103-A30B5DD93777}" sibTransId="{55A98141-7ECD-424C-BB03-E93505B59974}"/>
    <dgm:cxn modelId="{4D941BA1-7ABB-4122-8C8D-CDB5DCD53679}" type="presOf" srcId="{E10349C9-FB4C-4C0F-B8D1-8A07CC956CFA}" destId="{5EEF4777-E0A3-454D-9593-9F7F808213D4}" srcOrd="0" destOrd="0" presId="urn:microsoft.com/office/officeart/2005/8/layout/hList1"/>
    <dgm:cxn modelId="{B1BF1861-9A5E-4955-AFBA-21BB58D024BB}" type="presOf" srcId="{024445DC-34B7-47B9-A2F8-65999BDA5D5C}" destId="{B5664406-211C-442E-A5A2-0C4E285DE884}" srcOrd="0" destOrd="0" presId="urn:microsoft.com/office/officeart/2005/8/layout/hList1"/>
    <dgm:cxn modelId="{0390E1F1-AA4F-445D-B7B1-242AA39CC03A}" srcId="{80BF12AF-2FF8-4E07-9D72-D9B7166F1643}" destId="{A3482633-B76A-4FC2-9D68-099CCF1E88DE}" srcOrd="1" destOrd="0" parTransId="{1A35B622-2DC5-4490-BE68-ACAA0021244B}" sibTransId="{6F1C0142-E67A-425E-8667-7EDA1794888E}"/>
    <dgm:cxn modelId="{F3CA1B9D-2186-4FA6-8A1C-4F90B2A8BC9F}" type="presOf" srcId="{75896615-209C-49E7-A1E0-3AF8613477FE}" destId="{52FDBD20-A4EE-4A9F-8E0F-C7DBCEBE8B14}" srcOrd="0" destOrd="0" presId="urn:microsoft.com/office/officeart/2005/8/layout/hList1"/>
    <dgm:cxn modelId="{02AF5532-D16E-4974-B924-9188A6452A2E}" type="presParOf" srcId="{B5664406-211C-442E-A5A2-0C4E285DE884}" destId="{403057B5-10BF-4E2D-9361-C65A637E676C}" srcOrd="0" destOrd="0" presId="urn:microsoft.com/office/officeart/2005/8/layout/hList1"/>
    <dgm:cxn modelId="{E93F05AB-CA60-4CD3-82CD-34B6DAD5D184}" type="presParOf" srcId="{403057B5-10BF-4E2D-9361-C65A637E676C}" destId="{6364BBF9-A080-461D-B904-4F110934F4B5}" srcOrd="0" destOrd="0" presId="urn:microsoft.com/office/officeart/2005/8/layout/hList1"/>
    <dgm:cxn modelId="{C46971B9-36E9-4C86-A2E0-AFEBB1822D2B}" type="presParOf" srcId="{403057B5-10BF-4E2D-9361-C65A637E676C}" destId="{799EBAF0-A88E-42B8-86E7-BB9002A2D2D1}" srcOrd="1" destOrd="0" presId="urn:microsoft.com/office/officeart/2005/8/layout/hList1"/>
    <dgm:cxn modelId="{EB6FCBB0-C22F-44BA-8DCE-3E4D55C080E6}" type="presParOf" srcId="{B5664406-211C-442E-A5A2-0C4E285DE884}" destId="{0769B2B1-1923-4CA6-8066-C8471CBC4CE4}" srcOrd="1" destOrd="0" presId="urn:microsoft.com/office/officeart/2005/8/layout/hList1"/>
    <dgm:cxn modelId="{5DA94381-4069-436B-9014-E30404149A1C}" type="presParOf" srcId="{B5664406-211C-442E-A5A2-0C4E285DE884}" destId="{FAF3AE17-C029-4F48-826B-E354828B0B22}" srcOrd="2" destOrd="0" presId="urn:microsoft.com/office/officeart/2005/8/layout/hList1"/>
    <dgm:cxn modelId="{5463019F-12B3-4066-B078-84851C6153CF}" type="presParOf" srcId="{FAF3AE17-C029-4F48-826B-E354828B0B22}" destId="{DF25764F-ED46-4781-AE2E-362067B460D9}" srcOrd="0" destOrd="0" presId="urn:microsoft.com/office/officeart/2005/8/layout/hList1"/>
    <dgm:cxn modelId="{A6E564D1-3544-4C53-BB2D-53AD2A7DE6C4}" type="presParOf" srcId="{FAF3AE17-C029-4F48-826B-E354828B0B22}" destId="{5EEF4777-E0A3-454D-9593-9F7F808213D4}" srcOrd="1" destOrd="0" presId="urn:microsoft.com/office/officeart/2005/8/layout/hList1"/>
    <dgm:cxn modelId="{B6CBBE79-0A60-4FD0-A006-F5D449BC8F07}" type="presParOf" srcId="{B5664406-211C-442E-A5A2-0C4E285DE884}" destId="{6D0AA38A-F60D-4657-83E3-071392E80823}" srcOrd="3" destOrd="0" presId="urn:microsoft.com/office/officeart/2005/8/layout/hList1"/>
    <dgm:cxn modelId="{9386317B-3EDE-4045-95CF-00DD6CB60607}" type="presParOf" srcId="{B5664406-211C-442E-A5A2-0C4E285DE884}" destId="{A40390CD-4E02-463E-AC43-8915500188D2}" srcOrd="4" destOrd="0" presId="urn:microsoft.com/office/officeart/2005/8/layout/hList1"/>
    <dgm:cxn modelId="{A3432799-11D5-4D1B-B091-09C7A8573172}" type="presParOf" srcId="{A40390CD-4E02-463E-AC43-8915500188D2}" destId="{A3B98AA4-D52D-446A-8200-A0D259078508}" srcOrd="0" destOrd="0" presId="urn:microsoft.com/office/officeart/2005/8/layout/hList1"/>
    <dgm:cxn modelId="{C360691F-977A-42E7-AD69-FC14DA4AE300}" type="presParOf" srcId="{A40390CD-4E02-463E-AC43-8915500188D2}" destId="{52FDBD20-A4EE-4A9F-8E0F-C7DBCEBE8B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4BBF9-A080-461D-B904-4F110934F4B5}">
      <dsp:nvSpPr>
        <dsp:cNvPr id="0" name=""/>
        <dsp:cNvSpPr/>
      </dsp:nvSpPr>
      <dsp:spPr>
        <a:xfrm>
          <a:off x="1848" y="71145"/>
          <a:ext cx="18020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Shape</a:t>
          </a:r>
          <a:endParaRPr lang="en-US" sz="1800" kern="1200" dirty="0"/>
        </a:p>
      </dsp:txBody>
      <dsp:txXfrm>
        <a:off x="1848" y="71145"/>
        <a:ext cx="1802002" cy="518400"/>
      </dsp:txXfrm>
    </dsp:sp>
    <dsp:sp modelId="{799EBAF0-A88E-42B8-86E7-BB9002A2D2D1}">
      <dsp:nvSpPr>
        <dsp:cNvPr id="0" name=""/>
        <dsp:cNvSpPr/>
      </dsp:nvSpPr>
      <dsp:spPr>
        <a:xfrm>
          <a:off x="1848" y="589545"/>
          <a:ext cx="1802002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Rectangle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Triangle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Ellipse</a:t>
          </a:r>
          <a:endParaRPr lang="en-US" sz="1800" kern="1200" dirty="0"/>
        </a:p>
      </dsp:txBody>
      <dsp:txXfrm>
        <a:off x="1848" y="589545"/>
        <a:ext cx="1802002" cy="1087019"/>
      </dsp:txXfrm>
    </dsp:sp>
    <dsp:sp modelId="{DF25764F-ED46-4781-AE2E-362067B460D9}">
      <dsp:nvSpPr>
        <dsp:cNvPr id="0" name=""/>
        <dsp:cNvSpPr/>
      </dsp:nvSpPr>
      <dsp:spPr>
        <a:xfrm>
          <a:off x="2056131" y="71145"/>
          <a:ext cx="18020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Filler</a:t>
          </a:r>
          <a:endParaRPr lang="en-US" sz="1800" kern="1200" dirty="0"/>
        </a:p>
      </dsp:txBody>
      <dsp:txXfrm>
        <a:off x="2056131" y="71145"/>
        <a:ext cx="1802002" cy="518400"/>
      </dsp:txXfrm>
    </dsp:sp>
    <dsp:sp modelId="{5EEF4777-E0A3-454D-9593-9F7F808213D4}">
      <dsp:nvSpPr>
        <dsp:cNvPr id="0" name=""/>
        <dsp:cNvSpPr/>
      </dsp:nvSpPr>
      <dsp:spPr>
        <a:xfrm>
          <a:off x="2056131" y="589545"/>
          <a:ext cx="1802002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Shaded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Block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Not Shaded</a:t>
          </a:r>
          <a:endParaRPr lang="en-US" sz="1800" kern="1200" dirty="0"/>
        </a:p>
      </dsp:txBody>
      <dsp:txXfrm>
        <a:off x="2056131" y="589545"/>
        <a:ext cx="1802002" cy="1087019"/>
      </dsp:txXfrm>
    </dsp:sp>
    <dsp:sp modelId="{A3B98AA4-D52D-446A-8200-A0D259078508}">
      <dsp:nvSpPr>
        <dsp:cNvPr id="0" name=""/>
        <dsp:cNvSpPr/>
      </dsp:nvSpPr>
      <dsp:spPr>
        <a:xfrm>
          <a:off x="4110414" y="71145"/>
          <a:ext cx="180200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No of Shapes</a:t>
          </a:r>
          <a:endParaRPr lang="en-US" sz="1800" kern="1200" dirty="0"/>
        </a:p>
      </dsp:txBody>
      <dsp:txXfrm>
        <a:off x="4110414" y="71145"/>
        <a:ext cx="1802002" cy="518400"/>
      </dsp:txXfrm>
    </dsp:sp>
    <dsp:sp modelId="{52FDBD20-A4EE-4A9F-8E0F-C7DBCEBE8B14}">
      <dsp:nvSpPr>
        <dsp:cNvPr id="0" name=""/>
        <dsp:cNvSpPr/>
      </dsp:nvSpPr>
      <dsp:spPr>
        <a:xfrm>
          <a:off x="4110414" y="589545"/>
          <a:ext cx="1802002" cy="1087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2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3</a:t>
          </a:r>
          <a:endParaRPr lang="en-US" sz="1800" kern="1200" dirty="0"/>
        </a:p>
      </dsp:txBody>
      <dsp:txXfrm>
        <a:off x="4110414" y="589545"/>
        <a:ext cx="1802002" cy="108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the cards on the table</a:t>
            </a:r>
            <a:endParaRPr lang="en-GB" dirty="0"/>
          </a:p>
          <a:p>
            <a:pPr lvl="1"/>
            <a:r>
              <a:rPr lang="en-GB" dirty="0" smtClean="0"/>
              <a:t>Face Down cards</a:t>
            </a:r>
          </a:p>
          <a:p>
            <a:pPr lvl="1"/>
            <a:r>
              <a:rPr lang="en-GB" dirty="0" smtClean="0"/>
              <a:t>Face Up cards</a:t>
            </a:r>
            <a:endParaRPr lang="en-GB" dirty="0"/>
          </a:p>
          <a:p>
            <a:r>
              <a:rPr lang="en-GB" dirty="0" smtClean="0"/>
              <a:t>Coordinates &amp; Pose  Estimation</a:t>
            </a:r>
          </a:p>
          <a:p>
            <a:r>
              <a:rPr lang="en-GB" dirty="0" smtClean="0"/>
              <a:t>Match the local coordinates to the world coordinates</a:t>
            </a:r>
          </a:p>
          <a:p>
            <a:r>
              <a:rPr lang="en-GB" dirty="0" smtClean="0"/>
              <a:t>Identify the features of the cards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85044" y="2427961"/>
            <a:ext cx="834062" cy="1185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389568" y="4932546"/>
            <a:ext cx="834062" cy="1139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99698976"/>
              </p:ext>
            </p:extLst>
          </p:nvPr>
        </p:nvGraphicFramePr>
        <p:xfrm>
          <a:off x="2578527" y="4930922"/>
          <a:ext cx="5914265" cy="1747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385044" y="3596887"/>
            <a:ext cx="834062" cy="1148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8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basic histogram equalisation</a:t>
            </a:r>
          </a:p>
          <a:p>
            <a:r>
              <a:rPr lang="en-GB" dirty="0" smtClean="0"/>
              <a:t>Used pixel values as a threshold</a:t>
            </a:r>
          </a:p>
          <a:p>
            <a:r>
              <a:rPr lang="en-GB" dirty="0" smtClean="0"/>
              <a:t>Create a mask to isolate face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70" y="3805284"/>
            <a:ext cx="4016216" cy="2827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19" y="3716897"/>
            <a:ext cx="3421671" cy="2915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6791201" y="4759627"/>
            <a:ext cx="1152054" cy="459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features of the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mask using pixel values for white as a threshold</a:t>
            </a:r>
          </a:p>
          <a:p>
            <a:r>
              <a:rPr lang="en-GB" dirty="0" smtClean="0"/>
              <a:t>Extract only the card from the image using a mask and a bounding box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76625"/>
            <a:ext cx="4226952" cy="2975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22" y="3518615"/>
            <a:ext cx="3990975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5564725" y="4449315"/>
            <a:ext cx="121207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19" y="4010026"/>
            <a:ext cx="3153627" cy="2559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0317"/>
            <a:ext cx="8825659" cy="3416300"/>
          </a:xfrm>
        </p:spPr>
        <p:txBody>
          <a:bodyPr/>
          <a:lstStyle/>
          <a:p>
            <a:r>
              <a:rPr lang="en-GB" dirty="0" smtClean="0"/>
              <a:t>Detect edges using canny</a:t>
            </a:r>
          </a:p>
          <a:p>
            <a:r>
              <a:rPr lang="en-GB" dirty="0" smtClean="0"/>
              <a:t>Remove unnecessary edges from detected edges.</a:t>
            </a:r>
          </a:p>
          <a:p>
            <a:r>
              <a:rPr lang="en-GB" dirty="0" smtClean="0"/>
              <a:t>Extract the shape using perimeter value.</a:t>
            </a:r>
            <a:endParaRPr lang="en-US" dirty="0"/>
          </a:p>
          <a:p>
            <a:r>
              <a:rPr lang="en-GB" dirty="0" smtClean="0"/>
              <a:t>Used Mean Intensity for detect the filler status.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 the features of the cards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97" y="4010026"/>
            <a:ext cx="3171709" cy="2573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ight Arrow 6"/>
          <p:cNvSpPr/>
          <p:nvPr/>
        </p:nvSpPr>
        <p:spPr>
          <a:xfrm>
            <a:off x="5769669" y="4779319"/>
            <a:ext cx="1212077" cy="515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130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Vision</vt:lpstr>
      <vt:lpstr>Identify the cards</vt:lpstr>
      <vt:lpstr>Identify the features of the cards</vt:lpstr>
      <vt:lpstr>Identify the features of the cards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seesurround@live.com</dc:creator>
  <cp:lastModifiedBy>seesurround@live.com</cp:lastModifiedBy>
  <cp:revision>12</cp:revision>
  <dcterms:created xsi:type="dcterms:W3CDTF">2015-06-02T14:20:16Z</dcterms:created>
  <dcterms:modified xsi:type="dcterms:W3CDTF">2015-06-02T15:15:01Z</dcterms:modified>
</cp:coreProperties>
</file>