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regular r:id="rId11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3FFBC-AD6D-4007-8BF6-032C0EBBFF07}" v="14" dt="2023-10-29T19:53:3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irvel Shanmugam" userId="e0bd22a312e0652e" providerId="LiveId" clId="{6B73FFBC-AD6D-4007-8BF6-032C0EBBFF07}"/>
    <pc:docChg chg="undo redo custSel delSld modSld addSection delSection">
      <pc:chgData name="Kathirvel Shanmugam" userId="e0bd22a312e0652e" providerId="LiveId" clId="{6B73FFBC-AD6D-4007-8BF6-032C0EBBFF07}" dt="2023-10-29T19:56:58.127" v="1176" actId="403"/>
      <pc:docMkLst>
        <pc:docMk/>
      </pc:docMkLst>
      <pc:sldChg chg="modSp mod">
        <pc:chgData name="Kathirvel Shanmugam" userId="e0bd22a312e0652e" providerId="LiveId" clId="{6B73FFBC-AD6D-4007-8BF6-032C0EBBFF07}" dt="2023-10-29T14:50:29.116" v="216" actId="20577"/>
        <pc:sldMkLst>
          <pc:docMk/>
          <pc:sldMk cId="0" sldId="256"/>
        </pc:sldMkLst>
        <pc:spChg chg="mod">
          <ac:chgData name="Kathirvel Shanmugam" userId="e0bd22a312e0652e" providerId="LiveId" clId="{6B73FFBC-AD6D-4007-8BF6-032C0EBBFF07}" dt="2023-10-29T14:50:29.116" v="216" actId="20577"/>
          <ac:spMkLst>
            <pc:docMk/>
            <pc:sldMk cId="0" sldId="256"/>
            <ac:spMk id="211" creationId="{00000000-0000-0000-0000-000000000000}"/>
          </ac:spMkLst>
        </pc:spChg>
      </pc:sldChg>
      <pc:sldChg chg="addSp delSp modSp mod">
        <pc:chgData name="Kathirvel Shanmugam" userId="e0bd22a312e0652e" providerId="LiveId" clId="{6B73FFBC-AD6D-4007-8BF6-032C0EBBFF07}" dt="2023-10-29T19:56:58.127" v="1176" actId="403"/>
        <pc:sldMkLst>
          <pc:docMk/>
          <pc:sldMk cId="0" sldId="257"/>
        </pc:sldMkLst>
        <pc:spChg chg="add del mod">
          <ac:chgData name="Kathirvel Shanmugam" userId="e0bd22a312e0652e" providerId="LiveId" clId="{6B73FFBC-AD6D-4007-8BF6-032C0EBBFF07}" dt="2023-10-29T18:59:05.316" v="960" actId="478"/>
          <ac:spMkLst>
            <pc:docMk/>
            <pc:sldMk cId="0" sldId="257"/>
            <ac:spMk id="5" creationId="{637AE485-C249-9749-A266-F2EED4BE5DFE}"/>
          </ac:spMkLst>
        </pc:spChg>
        <pc:spChg chg="mod">
          <ac:chgData name="Kathirvel Shanmugam" userId="e0bd22a312e0652e" providerId="LiveId" clId="{6B73FFBC-AD6D-4007-8BF6-032C0EBBFF07}" dt="2023-10-29T14:48:20.576" v="196" actId="27636"/>
          <ac:spMkLst>
            <pc:docMk/>
            <pc:sldMk cId="0" sldId="257"/>
            <ac:spMk id="217" creationId="{00000000-0000-0000-0000-000000000000}"/>
          </ac:spMkLst>
        </pc:spChg>
        <pc:spChg chg="mod">
          <ac:chgData name="Kathirvel Shanmugam" userId="e0bd22a312e0652e" providerId="LiveId" clId="{6B73FFBC-AD6D-4007-8BF6-032C0EBBFF07}" dt="2023-10-29T19:56:58.127" v="1176" actId="403"/>
          <ac:spMkLst>
            <pc:docMk/>
            <pc:sldMk cId="0" sldId="257"/>
            <ac:spMk id="218" creationId="{00000000-0000-0000-0000-000000000000}"/>
          </ac:spMkLst>
        </pc:spChg>
        <pc:spChg chg="add del">
          <ac:chgData name="Kathirvel Shanmugam" userId="e0bd22a312e0652e" providerId="LiveId" clId="{6B73FFBC-AD6D-4007-8BF6-032C0EBBFF07}" dt="2023-10-29T18:59:11.535" v="964" actId="931"/>
          <ac:spMkLst>
            <pc:docMk/>
            <pc:sldMk cId="0" sldId="257"/>
            <ac:spMk id="220" creationId="{00000000-0000-0000-0000-000000000000}"/>
          </ac:spMkLst>
        </pc:spChg>
        <pc:spChg chg="del mod">
          <ac:chgData name="Kathirvel Shanmugam" userId="e0bd22a312e0652e" providerId="LiveId" clId="{6B73FFBC-AD6D-4007-8BF6-032C0EBBFF07}" dt="2023-10-29T18:59:20.115" v="968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Kathirvel Shanmugam" userId="e0bd22a312e0652e" providerId="LiveId" clId="{6B73FFBC-AD6D-4007-8BF6-032C0EBBFF07}" dt="2023-10-29T19:40:41.355" v="1128" actId="113"/>
          <ac:spMkLst>
            <pc:docMk/>
            <pc:sldMk cId="0" sldId="257"/>
            <ac:spMk id="222" creationId="{00000000-0000-0000-0000-000000000000}"/>
          </ac:spMkLst>
        </pc:spChg>
        <pc:picChg chg="add del mod">
          <ac:chgData name="Kathirvel Shanmugam" userId="e0bd22a312e0652e" providerId="LiveId" clId="{6B73FFBC-AD6D-4007-8BF6-032C0EBBFF07}" dt="2023-10-29T18:59:07.119" v="963" actId="931"/>
          <ac:picMkLst>
            <pc:docMk/>
            <pc:sldMk cId="0" sldId="257"/>
            <ac:picMk id="3" creationId="{0EC61C55-91F9-9E46-6690-AF6CCFADC094}"/>
          </ac:picMkLst>
        </pc:picChg>
        <pc:picChg chg="add mod">
          <ac:chgData name="Kathirvel Shanmugam" userId="e0bd22a312e0652e" providerId="LiveId" clId="{6B73FFBC-AD6D-4007-8BF6-032C0EBBFF07}" dt="2023-10-29T18:59:31.326" v="971" actId="14100"/>
          <ac:picMkLst>
            <pc:docMk/>
            <pc:sldMk cId="0" sldId="257"/>
            <ac:picMk id="7" creationId="{966BE1B8-C4B0-7FE9-85AA-911E8F0406F3}"/>
          </ac:picMkLst>
        </pc:picChg>
      </pc:sldChg>
      <pc:sldChg chg="addSp delSp modSp mod">
        <pc:chgData name="Kathirvel Shanmugam" userId="e0bd22a312e0652e" providerId="LiveId" clId="{6B73FFBC-AD6D-4007-8BF6-032C0EBBFF07}" dt="2023-10-29T15:57:32.596" v="955" actId="403"/>
        <pc:sldMkLst>
          <pc:docMk/>
          <pc:sldMk cId="0" sldId="258"/>
        </pc:sldMkLst>
        <pc:spChg chg="add del">
          <ac:chgData name="Kathirvel Shanmugam" userId="e0bd22a312e0652e" providerId="LiveId" clId="{6B73FFBC-AD6D-4007-8BF6-032C0EBBFF07}" dt="2023-10-29T15:18:49.722" v="563" actId="22"/>
          <ac:spMkLst>
            <pc:docMk/>
            <pc:sldMk cId="0" sldId="258"/>
            <ac:spMk id="3" creationId="{205C8296-5810-2A17-DDA4-F1AFCBD5C3C9}"/>
          </ac:spMkLst>
        </pc:spChg>
        <pc:spChg chg="mod">
          <ac:chgData name="Kathirvel Shanmugam" userId="e0bd22a312e0652e" providerId="LiveId" clId="{6B73FFBC-AD6D-4007-8BF6-032C0EBBFF07}" dt="2023-10-29T14:48:20.585" v="197" actId="27636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Kathirvel Shanmugam" userId="e0bd22a312e0652e" providerId="LiveId" clId="{6B73FFBC-AD6D-4007-8BF6-032C0EBBFF07}" dt="2023-10-29T15:34:31.896" v="684" actId="113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Kathirvel Shanmugam" userId="e0bd22a312e0652e" providerId="LiveId" clId="{6B73FFBC-AD6D-4007-8BF6-032C0EBBFF07}" dt="2023-10-29T15:33:18.836" v="678" actId="20577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Kathirvel Shanmugam" userId="e0bd22a312e0652e" providerId="LiveId" clId="{6B73FFBC-AD6D-4007-8BF6-032C0EBBFF07}" dt="2023-10-29T15:57:32.596" v="955" actId="403"/>
          <ac:spMkLst>
            <pc:docMk/>
            <pc:sldMk cId="0" sldId="258"/>
            <ac:spMk id="232" creationId="{00000000-0000-0000-0000-000000000000}"/>
          </ac:spMkLst>
        </pc:spChg>
      </pc:sldChg>
      <pc:sldChg chg="addSp modSp mod">
        <pc:chgData name="Kathirvel Shanmugam" userId="e0bd22a312e0652e" providerId="LiveId" clId="{6B73FFBC-AD6D-4007-8BF6-032C0EBBFF07}" dt="2023-10-29T14:59:11.286" v="561" actId="20577"/>
        <pc:sldMkLst>
          <pc:docMk/>
          <pc:sldMk cId="0" sldId="259"/>
        </pc:sldMkLst>
        <pc:spChg chg="add mod">
          <ac:chgData name="Kathirvel Shanmugam" userId="e0bd22a312e0652e" providerId="LiveId" clId="{6B73FFBC-AD6D-4007-8BF6-032C0EBBFF07}" dt="2023-10-29T14:51:43.750" v="249" actId="571"/>
          <ac:spMkLst>
            <pc:docMk/>
            <pc:sldMk cId="0" sldId="259"/>
            <ac:spMk id="2" creationId="{A4091CDD-3D63-67F2-AE9F-C922C7D6F799}"/>
          </ac:spMkLst>
        </pc:spChg>
        <pc:spChg chg="mod">
          <ac:chgData name="Kathirvel Shanmugam" userId="e0bd22a312e0652e" providerId="LiveId" clId="{6B73FFBC-AD6D-4007-8BF6-032C0EBBFF07}" dt="2023-10-29T14:59:11.286" v="561" actId="20577"/>
          <ac:spMkLst>
            <pc:docMk/>
            <pc:sldMk cId="0" sldId="259"/>
            <ac:spMk id="238" creationId="{00000000-0000-0000-0000-000000000000}"/>
          </ac:spMkLst>
        </pc:spChg>
      </pc:sldChg>
      <pc:sldChg chg="del">
        <pc:chgData name="Kathirvel Shanmugam" userId="e0bd22a312e0652e" providerId="LiveId" clId="{6B73FFBC-AD6D-4007-8BF6-032C0EBBFF07}" dt="2023-10-29T14:50:46.020" v="217" actId="4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Space Research Organization(ISRO)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SIH1517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Identification of place names from a natural language sentence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Technocracy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Kausthuban R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1217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Rajalakshmi Institute of Technology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Space Technology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184150"/>
            <a:r>
              <a:rPr lang="en-US" sz="11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lang="en-US" sz="1100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100" b="1" dirty="0"/>
              <a:t> 1. NLP Entity Recognition: </a:t>
            </a:r>
            <a:r>
              <a:rPr lang="en-US" sz="1100" dirty="0"/>
              <a:t> The system employs LSTM neural networks to identify geopolitical entities (GPE) and place names in sentences, based on training with annotated data.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100" dirty="0"/>
              <a:t> </a:t>
            </a:r>
            <a:r>
              <a:rPr lang="en-US" sz="1100" b="1" dirty="0"/>
              <a:t>2. Table Matching with Fuzzy Algorithm: </a:t>
            </a:r>
            <a:r>
              <a:rPr lang="en-US" sz="1100" dirty="0"/>
              <a:t>Identified entities are matched to entries in a reference table using an optimized fuzzy matching algorithm, accommodating variations in text.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100" dirty="0"/>
              <a:t> </a:t>
            </a:r>
            <a:r>
              <a:rPr lang="en-US" sz="1100" b="1" dirty="0"/>
              <a:t>3. Entity Coordination Extraction: </a:t>
            </a:r>
            <a:r>
              <a:rPr lang="en-US" sz="1100" dirty="0"/>
              <a:t>Coordinates linked to recognized GPE or location entities are extracted from the reference table, enabling precise spatial reference.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100" b="1" dirty="0"/>
              <a:t> 4. Output Representation: </a:t>
            </a:r>
            <a:r>
              <a:rPr lang="en-US" sz="1100" dirty="0"/>
              <a:t>The system outputs structured coordinates for the identified entities, facilitating integration into various applications and tasks such as geotagging and mapping.</a:t>
            </a: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66BE1B8-C4B0-7FE9-85AA-911E8F0406F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4100" r="14100"/>
          <a:stretch>
            <a:fillRect/>
          </a:stretch>
        </p:blipFill>
        <p:spPr>
          <a:xfrm>
            <a:off x="7378575" y="443275"/>
            <a:ext cx="4572001" cy="317625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0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9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sz="8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9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NLP:</a:t>
            </a:r>
            <a:r>
              <a:rPr lang="en-US" sz="9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Libraries like spaCy, NLTK, or Transformers, Pre-trained NLP models (e.g., BERT).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Fuzzy Matching:</a:t>
            </a:r>
            <a:r>
              <a:rPr lang="en-US" sz="9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Fuzzy string matching libraries (e.g., fuzzywuzzy),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Sources: </a:t>
            </a:r>
            <a:r>
              <a:rPr lang="en-US" sz="9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Geospatial datasets, GIS data, </a:t>
            </a:r>
            <a:r>
              <a:rPr lang="en-US" dirty="0">
                <a:sym typeface="Libre Franklin"/>
              </a:rPr>
              <a:t>Access to </a:t>
            </a:r>
            <a:r>
              <a:rPr lang="en-US" sz="9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climate data, geographic coordinates.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900" b="1" dirty="0">
                <a:latin typeface="Libre Franklin" pitchFamily="2" charset="0"/>
              </a:rPr>
              <a:t>Machine Learning: </a:t>
            </a:r>
            <a:r>
              <a:rPr lang="en-US" sz="900" dirty="0">
                <a:latin typeface="Libre Franklin" pitchFamily="2" charset="0"/>
              </a:rPr>
              <a:t>ML models for entity recognition and fuzzy matching</a:t>
            </a:r>
            <a:r>
              <a:rPr lang="en-US" sz="900" dirty="0"/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Geospatial Data Formats: </a:t>
            </a:r>
            <a:r>
              <a:rPr lang="en-US" sz="10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GeoJSON, shapefiles for geographic representation.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Geocoding Services: </a:t>
            </a:r>
            <a:r>
              <a:rPr lang="en-US" sz="10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Google Maps Geocoding API, OpenCage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100" b="1" dirty="0"/>
              <a:t>Weather and Climate Analysis</a:t>
            </a:r>
            <a:r>
              <a:rPr lang="en-US" sz="1100" dirty="0"/>
              <a:t>: Retrieve climate data and generate graphs based on location-specific queries.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1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100" b="1" dirty="0"/>
              <a:t>Travel and Tourism</a:t>
            </a:r>
            <a:r>
              <a:rPr lang="en-US" sz="1100" dirty="0"/>
              <a:t>: Provide recommendations for travel destinations, accommodations, and local attractions.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1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100" b="1" dirty="0"/>
              <a:t>Geographic Information Systems (GIS)</a:t>
            </a:r>
            <a:r>
              <a:rPr lang="en-US" sz="1100" dirty="0"/>
              <a:t>: Query and visualize geospatial data for professional use.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1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100" b="1" dirty="0"/>
              <a:t>Disaster Management</a:t>
            </a:r>
            <a:r>
              <a:rPr lang="en-US" sz="1100" dirty="0"/>
              <a:t>: Gather critical information for disaster response and mitigation.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1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100" b="1" dirty="0"/>
              <a:t>Academic Research</a:t>
            </a:r>
            <a:r>
              <a:rPr lang="en-US" sz="1100" dirty="0"/>
              <a:t>: Access geospatial data for academic and research projects and analysis.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1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100" b="1" dirty="0"/>
              <a:t>Urban Planning</a:t>
            </a:r>
            <a:r>
              <a:rPr lang="en-US" sz="1100" dirty="0"/>
              <a:t>: Assist urban planners in accessing data for city development and design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1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100" b="1" dirty="0"/>
              <a:t>Real Estate Search</a:t>
            </a:r>
            <a:r>
              <a:rPr lang="en-US" sz="1100" dirty="0"/>
              <a:t>: Assist homebuyers and renters in finding property listings and details.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1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100" b="1" dirty="0"/>
              <a:t>Emergency Services</a:t>
            </a:r>
            <a:r>
              <a:rPr lang="en-US" sz="1100" dirty="0"/>
              <a:t>: Supporting emergency response teams with real-time location data for faster and more efficient disaster response.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1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5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Natural Language Processing (NLP) Libraries</a:t>
            </a:r>
            <a:r>
              <a:rPr lang="en-US" sz="105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Dependencies on NLP libraries like spaCy, NLTK, Transformers, or BERT for text processing, tokenization, and named entity recognition.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5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Fuzzy Matching Libraries: </a:t>
            </a:r>
            <a:r>
              <a:rPr lang="en-US" sz="105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Fuzzy matching libraries like fuzzywuzzy or custom-built algorithms for comparing and finding similarity between strings.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5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 Management Systems</a:t>
            </a:r>
            <a:r>
              <a:rPr lang="en-US" sz="105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NoSQL databases like MongoDB for storing and managing tables of canonical geospatial names.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5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Geospatial Data Sources: </a:t>
            </a:r>
            <a:r>
              <a:rPr lang="en-US" sz="105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Access to geospatial data sources, which may include geographic databases, GIS datasets, climate data repositories..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5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 Development Dependencies : </a:t>
            </a:r>
            <a:r>
              <a:rPr lang="en-US" sz="105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HTML, CSS, JavaScript for building the front-end user interface. Backend frameworks like Flask, Django, Express.js, or similar for handling user requests.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5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External Geocoding Services: </a:t>
            </a:r>
            <a:r>
              <a:rPr lang="en-US" sz="105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Integration with geocoding services like Google Maps Geocoding API, for converting place names into geographic coordinates.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5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Machine Learning Models : </a:t>
            </a:r>
            <a:r>
              <a:rPr lang="en-US" sz="105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Dependencies on machine learning libraries, such as TensorFlow or PyTorch, for enhancing entity recognition and fuzzy matching with custom models.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5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Monitoring and Logging Tools: </a:t>
            </a:r>
            <a:r>
              <a:rPr lang="en-US" sz="105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Tools for monitoring system performance, tracking user interactions, and logging errors, such as Prometheus, Grafana, ELK Stack or custom logging solutions.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5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External APIs and Data Sources</a:t>
            </a:r>
            <a:r>
              <a:rPr lang="en-US" sz="105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Third-party APIs and data sources for obtaining real-time or historical geospatial data, weather information, climate data, and other relevant information.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5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Geospatial Data Formats: </a:t>
            </a:r>
            <a:r>
              <a:rPr lang="en-US" sz="105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Dependencies for handling geospatial data formats like GeoJSON, shapefiles, and spatial databases (e.g., PostGIS).  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</a:t>
            </a:r>
            <a:r>
              <a:rPr lang="en-US" sz="1200" b="1" dirty="0">
                <a:solidFill>
                  <a:schemeClr val="tx1"/>
                </a:solidFill>
              </a:rPr>
              <a:t>Kausthuban R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B.Tech. 			Stream: AI&amp;DS 	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</a:rPr>
              <a:t>Samuel </a:t>
            </a:r>
            <a:r>
              <a:rPr lang="en-US" sz="1200" b="1" dirty="0" err="1">
                <a:solidFill>
                  <a:schemeClr val="tx1"/>
                </a:solidFill>
              </a:rPr>
              <a:t>Jayasingh</a:t>
            </a:r>
            <a:r>
              <a:rPr lang="en-US" sz="1200" b="1" dirty="0">
                <a:solidFill>
                  <a:schemeClr val="tx1"/>
                </a:solidFill>
              </a:rPr>
              <a:t>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B.Tech. 			Stream : AI&amp;DS 	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</a:rPr>
              <a:t>Karthik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B.Tech. 			Stream : AI&amp;DS 	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</a:rPr>
              <a:t>Kathirvel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B.Tech. 			Stream : AI&amp;DS 		        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</a:rPr>
              <a:t>Jothi 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B.Tech. 			Stream : AI&amp;DS 	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</a:rPr>
              <a:t>Kishore 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B.Tech. 			Stream : AI&amp;DS 	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Mr. Selvakumaran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 Academic			Expertise : AI			Domain Experience (in years): 16    </a:t>
            </a:r>
          </a:p>
          <a:p>
            <a:pPr marL="0" marR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i="0" dirty="0">
                <a:solidFill>
                  <a:srgbClr val="804160"/>
                </a:solidFill>
                <a:effectLst/>
                <a:latin typeface="Libre Franklin" pitchFamily="2" charset="0"/>
                <a:ea typeface="Libre Franklin" pitchFamily="2" charset="0"/>
                <a:cs typeface="Libre Franklin" pitchFamily="2" charset="0"/>
              </a:rPr>
              <a:t>Team Mentor 2 Name: Dr . Arthi A</a:t>
            </a:r>
            <a:endParaRPr lang="en-US" sz="1050" dirty="0">
              <a:effectLst/>
            </a:endParaRPr>
          </a:p>
          <a:p>
            <a:pPr marL="0" marR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Libre Franklin" pitchFamily="2" charset="0"/>
                <a:ea typeface="Libre Franklin" pitchFamily="2" charset="0"/>
                <a:cs typeface="Libre Franklin" pitchFamily="2" charset="0"/>
              </a:rPr>
              <a:t>Category : Academic	 		Expertise : AI			Domain Experience (in years):    25</a:t>
            </a:r>
            <a:endParaRPr lang="en-US" sz="1050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926</Words>
  <Application>Microsoft Office PowerPoint</Application>
  <PresentationFormat>Widescreen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Franklin Gothic</vt:lpstr>
      <vt:lpstr>Libre Franklin</vt:lpstr>
      <vt:lpstr>Noto Sans Symbols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Kausthuban R S</cp:lastModifiedBy>
  <cp:revision>2</cp:revision>
  <dcterms:created xsi:type="dcterms:W3CDTF">2022-02-11T07:14:46Z</dcterms:created>
  <dcterms:modified xsi:type="dcterms:W3CDTF">2023-10-30T16:26:51Z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