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OXwWkjx6UP9dn/5m4425tIOOG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81af828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81af828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2bd9735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32bd973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1af828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1af828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1af828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1af828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81af828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81af828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1af828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1af828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1af828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1af828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1af828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1af828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1af828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81af828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156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wardsdatascience.com/solving-the-multi-armed-bandit-problem-b72de40db97c" TargetMode="External"/><Relationship Id="rId4" Type="http://schemas.openxmlformats.org/officeDocument/2006/relationships/hyperlink" Target="https://github.com/ankonzoid/LearningX/tree/master/classical_RL/multiarmed_ban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Reinforcement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Reinforcement Learning - Multi-Armed Bandit problem: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https://towardsdatascience.com/solving-the-multi-armed-bandit-problem-b72de40db97c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Code for the Multi-Armed Bandit Problem</a:t>
            </a:r>
            <a:r>
              <a:rPr lang="en" sz="2000"/>
              <a:t>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https://github.com/ankonzoid/LearningX/tree/master/classical_RL/multiarmed_bandit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81af8286a_0_1"/>
          <p:cNvSpPr txBox="1"/>
          <p:nvPr>
            <p:ph type="title"/>
          </p:nvPr>
        </p:nvSpPr>
        <p:spPr>
          <a:xfrm>
            <a:off x="1032875" y="2038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2bd9735e_0_10"/>
          <p:cNvSpPr txBox="1"/>
          <p:nvPr>
            <p:ph type="title"/>
          </p:nvPr>
        </p:nvSpPr>
        <p:spPr>
          <a:xfrm>
            <a:off x="1297500" y="1068075"/>
            <a:ext cx="70389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Hello World of Reinforcement Learning: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Multi-Armed Bandit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81af8286a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Formulation</a:t>
            </a:r>
            <a:r>
              <a:rPr lang="en"/>
              <a:t>:</a:t>
            </a:r>
            <a:endParaRPr/>
          </a:p>
        </p:txBody>
      </p:sp>
      <p:sp>
        <p:nvSpPr>
          <p:cNvPr id="146" name="Google Shape;146;g781af8286a_0_6"/>
          <p:cNvSpPr txBox="1"/>
          <p:nvPr>
            <p:ph idx="1" type="body"/>
          </p:nvPr>
        </p:nvSpPr>
        <p:spPr>
          <a:xfrm>
            <a:off x="1297500" y="1034150"/>
            <a:ext cx="70389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</a:t>
            </a:r>
            <a:r>
              <a:rPr lang="en" sz="2200"/>
              <a:t>lot machine with n arms.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Stochastic reward of either R=+1 for success, or R=0 for failure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Objective</a:t>
            </a:r>
            <a:r>
              <a:rPr lang="en" sz="2200"/>
              <a:t>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pull the arms one-by-one in sequence such that we maximize our total reward collected in the long run.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781af8286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98" y="965000"/>
            <a:ext cx="6502425" cy="38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1af8286a_0_26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Non-triviality of the multi-armed bandit problem lies in the fact that we (the agent) </a:t>
            </a:r>
            <a:r>
              <a:rPr b="1" lang="en" sz="2000"/>
              <a:t>cannot access the true bandit probability distributions</a:t>
            </a:r>
            <a:r>
              <a:rPr lang="en" sz="2000"/>
              <a:t> — all learning is carried out via the means of trial-and-error and value estimation.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1af8286a_0_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Strategy:  </a:t>
            </a:r>
            <a:r>
              <a:rPr b="1" lang="en"/>
              <a:t>Epsilon-greedy agent</a:t>
            </a:r>
            <a:endParaRPr b="1"/>
          </a:p>
        </p:txBody>
      </p:sp>
      <p:sp>
        <p:nvSpPr>
          <p:cNvPr id="162" name="Google Shape;162;g781af8286a_0_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</a:t>
            </a:r>
            <a:r>
              <a:rPr lang="en" sz="2000"/>
              <a:t>ith a probability ϵ, we will choose an action a at random,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rest of the time (probability 1−ϵ) we will choose the best lever based on what we currently know from past plays.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1af8286a_0_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ction-value function:</a:t>
            </a:r>
            <a:endParaRPr/>
          </a:p>
        </p:txBody>
      </p:sp>
      <p:pic>
        <p:nvPicPr>
          <p:cNvPr id="168" name="Google Shape;168;g781af8286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3405188"/>
            <a:ext cx="6791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781af8286a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713" y="1264350"/>
            <a:ext cx="49053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781af8286a_0_45"/>
          <p:cNvSpPr txBox="1"/>
          <p:nvPr>
            <p:ph type="title"/>
          </p:nvPr>
        </p:nvSpPr>
        <p:spPr>
          <a:xfrm>
            <a:off x="1068900" y="2832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Above d</a:t>
            </a:r>
            <a:r>
              <a:rPr lang="en" sz="2000"/>
              <a:t>efinition can be re-written recursively as: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1af8286a_0_55"/>
          <p:cNvSpPr txBox="1"/>
          <p:nvPr>
            <p:ph idx="1" type="body"/>
          </p:nvPr>
        </p:nvSpPr>
        <p:spPr>
          <a:xfrm>
            <a:off x="1297500" y="783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Greedily choose an action from our Q(a) </a:t>
            </a:r>
            <a:endParaRPr sz="2000"/>
          </a:p>
        </p:txBody>
      </p:sp>
      <p:pic>
        <p:nvPicPr>
          <p:cNvPr id="176" name="Google Shape;176;g781af8286a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63" y="1827025"/>
            <a:ext cx="42386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1af8286a_0_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into the example:</a:t>
            </a:r>
            <a:endParaRPr/>
          </a:p>
        </p:txBody>
      </p:sp>
      <p:pic>
        <p:nvPicPr>
          <p:cNvPr id="182" name="Google Shape;182;g781af8286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74" y="1702774"/>
            <a:ext cx="7794575" cy="2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