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ea4a4d26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ea4a4d26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ea4a4d26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ea4a4d26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ea4a4d26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ea4a4d26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ea4a4d26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ea4a4d2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ea4a4d26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ea4a4d26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ea4a4d26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ea4a4d26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ea4a4d26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ea4a4d26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ea4a4d26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ea4a4d26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dd43904b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dd43904b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ea4a4d26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ea4a4d26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towardsdatascience.com/introduction-to-recommender-systems-6c66cf15ada" TargetMode="External"/><Relationship Id="rId4" Type="http://schemas.openxmlformats.org/officeDocument/2006/relationships/hyperlink" Target="https://en.wikipedia.org/wiki/Recommender_system" TargetMode="External"/><Relationship Id="rId5" Type="http://schemas.openxmlformats.org/officeDocument/2006/relationships/hyperlink" Target="https://www.linkedin.com/pulse/friendly-introduction-recommender-systems-oren-tevet/" TargetMode="External"/><Relationship Id="rId6" Type="http://schemas.openxmlformats.org/officeDocument/2006/relationships/hyperlink" Target="https://www.coursera.org/specializations/recommender-system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164325" y="40052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Kaustubh Sable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What’s ahead?</a:t>
            </a:r>
            <a:endParaRPr sz="2800"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Which machine learning models are typically used? Their pros and cons.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Which application to start with?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Which model/models to experiment with?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What evaluation metric to use?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What to analyze from results?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References</a:t>
            </a:r>
            <a:endParaRPr sz="2800"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https://towardsdatascience.com/introduction-to-recommender-systems-6c66cf15ada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https://en.wikipedia.org/wiki/Recommender_system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https://www.linkedin.com/pulse/friendly-introduction-recommender-systems-oren-tevet/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Coursera Course:</a:t>
            </a:r>
            <a:r>
              <a:rPr lang="en" sz="1600"/>
              <a:t>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https://www.coursera.org/specializations/recommender-systems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Basically - </a:t>
            </a:r>
            <a:endParaRPr sz="28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8403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Recommendation systems help users find and select items (e.g., books, movies, restaurants) from the huge number available on the web or in other electronic information sources.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Given a large set of items and a description of the user's needs, they present to the user a small set of the items that are well suited to the description.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Motivation</a:t>
            </a:r>
            <a:endParaRPr sz="28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Information overload problem</a:t>
            </a:r>
            <a:endParaRPr sz="1800"/>
          </a:p>
          <a:p>
            <a:pPr indent="-342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Prioritization and Personalization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Applications</a:t>
            </a:r>
            <a:endParaRPr sz="28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Playlist Generators - Netflix, Youtube, Spotify.</a:t>
            </a:r>
            <a:endParaRPr sz="1800"/>
          </a:p>
          <a:p>
            <a:pPr indent="-342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Product Recommenders - Amazon, Flipkart.</a:t>
            </a:r>
            <a:endParaRPr sz="1800"/>
          </a:p>
          <a:p>
            <a:pPr indent="-342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Content </a:t>
            </a:r>
            <a:r>
              <a:rPr lang="en" sz="1800"/>
              <a:t>Recommenders - Facebook, Twitter.</a:t>
            </a:r>
            <a:endParaRPr sz="1800"/>
          </a:p>
          <a:p>
            <a:pPr indent="-342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And few specific applications...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Market Worth</a:t>
            </a:r>
            <a:endParaRPr sz="28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Recommender systems are really critical in some industries as they can generate a huge amount of income when they are efficient or also be a way to stand out significantly from competitors.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The Netflix Prize (2006-2009) - $1 million.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Recommendation Engine Market size is reported to be $ 1.14 billion in 2018.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1993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Types of Recommender Systems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532425"/>
            <a:ext cx="7027425" cy="430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2775" y="894275"/>
            <a:ext cx="10103125" cy="39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Evaluation</a:t>
            </a:r>
            <a:endParaRPr sz="2800"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commonly used metrics are: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mean squared error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Root mean squared error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(The second having been used in the Netflix Prize)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information retrieval metrics such as precision and recall or DCG are useful to assess the quality of a recommendation method.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