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a4a4d2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a4a4d2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7178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7178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07178c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07178c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07178c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07178c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07178c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07178c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07178c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07178c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a4a4d2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a4a4d2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a4a4d2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a4a4d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owardsdatascience.com/building-music-playlists-recommendation-system-564a3e63ef64" TargetMode="External"/><Relationship Id="rId4" Type="http://schemas.openxmlformats.org/officeDocument/2006/relationships/hyperlink" Target="https://arxiv.org/pdf/1907.0109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64325" y="4005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Kaustubh Sable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21300" y="2070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Playlist Generation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users want?</a:t>
            </a:r>
            <a:endParaRPr sz="28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Immediate attainment of their music demands.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An extended experience.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Sequence-to-</a:t>
            </a:r>
            <a:r>
              <a:rPr lang="en" sz="3200"/>
              <a:t>Sequence</a:t>
            </a:r>
            <a:r>
              <a:rPr lang="en" sz="3200"/>
              <a:t> Learning</a:t>
            </a:r>
            <a:endParaRPr sz="32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7199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What is it?</a:t>
            </a:r>
            <a:endParaRPr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30153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Simple autoencoder-type network which tries to map one domain of sequence to another.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Intuition</a:t>
            </a:r>
            <a:endParaRPr sz="32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make use of following relationship: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playlist : songs  ::  sentences : words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00" y="583675"/>
            <a:ext cx="7959401" cy="41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Datasets?</a:t>
            </a:r>
            <a:endParaRPr sz="32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Spotify Web API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Spotify MPD (Million Playlist Dataset)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What’s ahead?</a:t>
            </a:r>
            <a:endParaRPr sz="28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We can try out seq-2-seq model.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Neural collaborative filtering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Nearest Neighbor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References</a:t>
            </a:r>
            <a:endParaRPr sz="28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40300" y="1567550"/>
            <a:ext cx="755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Blog: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https://towardsdatascience.com/building-music-playlists-recommendation-system-564a3e63ef64</a:t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Paper: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https://arxiv.org/pdf/1907.01098.pdf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