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a4a4d2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a4a4d2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4c1a6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4c1a6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4c1a63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4c1a63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4c1a63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4c1a63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a4a4d2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a4a4d2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a4a4d2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a4a4d2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apers.nips.cc/paper/5004-deep-content-based-music-recommendation.pdf" TargetMode="External"/><Relationship Id="rId4" Type="http://schemas.openxmlformats.org/officeDocument/2006/relationships/hyperlink" Target="https://benanne.github.io/2014/08/05/spotify-cn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64325" y="4005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Kaustubh Sable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Recommending music with Deep Learning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40300" y="1948550"/>
            <a:ext cx="7038900" cy="22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Collaborative Filtering</a:t>
            </a:r>
            <a:endParaRPr sz="2200"/>
          </a:p>
          <a:p>
            <a:pPr indent="-3683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Cold Start problem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Content-Based Recommendation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774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to do we make use of?</a:t>
            </a:r>
            <a:endParaRPr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20175" y="2136900"/>
            <a:ext cx="70389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Audio Signals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One of </a:t>
            </a:r>
            <a:r>
              <a:rPr lang="en" sz="2000"/>
              <a:t>the most difficult </a:t>
            </a:r>
            <a:r>
              <a:rPr lang="en" sz="2000"/>
              <a:t>information sources to use effectively.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extract from audio signals?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48775" y="1070100"/>
            <a:ext cx="70389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Fairly easy: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G</a:t>
            </a:r>
            <a:r>
              <a:rPr lang="en" sz="2000"/>
              <a:t>enre of the music and the instruments used.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Challenging: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	The mood of the music, and the year (or time period) of release.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Almost impossible: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	The geographical location of the artist and lyrical themes.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75" y="975125"/>
            <a:ext cx="6265901" cy="39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15261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Space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What’s ahead?</a:t>
            </a:r>
            <a:endParaRPr sz="28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Try one of the neural models practically and observe its performance.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Explain </a:t>
            </a:r>
            <a:r>
              <a:rPr lang="en" sz="2000"/>
              <a:t>its</a:t>
            </a:r>
            <a:r>
              <a:rPr lang="en" sz="2000"/>
              <a:t> architecture.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Research Paper: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http://papers.nips.cc/paper/5004-deep-content-based-music-recommendation.pdf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Related Blog: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https://benanne.github.io/2014/08/05/spotify-cnns.html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