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i7VLQ+c1OquMDUbOgImIhWcr0g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ecf35a32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ecf35a32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ecf35a3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ecf35a3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ecf35a32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ecf35a32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ecf35a32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ecf35a32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ecf35a32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ecf35a32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9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9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9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9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9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8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8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8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8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8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8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8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8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8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8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8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1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1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1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1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4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5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15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5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6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7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7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papers.nips.cc/paper/5004-deep-content-based-music-recommendation.pdf" TargetMode="External"/><Relationship Id="rId4" Type="http://schemas.openxmlformats.org/officeDocument/2006/relationships/hyperlink" Target="https://medium.com/@silvercloud438/how-i-taught-a-neural-network-to-understand-similarities-in-music-audio-d4fca54c1ae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Recommender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Systems</a:t>
            </a:r>
            <a:endParaRPr/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5164325" y="400527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600"/>
              <a:t>- Kaustubh Sable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800"/>
              <a:t>References</a:t>
            </a:r>
            <a:endParaRPr sz="2800"/>
          </a:p>
        </p:txBody>
      </p:sp>
      <p:sp>
        <p:nvSpPr>
          <p:cNvPr id="191" name="Google Shape;191;p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Research Paper: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http://papers.nips.cc/paper/5004-deep-content-based-music-recommendation.pdf</a:t>
            </a:r>
            <a:r>
              <a:rPr lang="en" sz="2000"/>
              <a:t>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Related Blog: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https://medium.com/@silvercloud438/how-i-taught-a-neural-network-to-understand-similarities-in-music-audio-d4fca54c1aed</a:t>
            </a:r>
            <a:r>
              <a:rPr lang="en" sz="2000"/>
              <a:t> 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800"/>
              <a:t>Content-Based Music Recommendation</a:t>
            </a:r>
            <a:endParaRPr sz="2800"/>
          </a:p>
        </p:txBody>
      </p:sp>
      <p:sp>
        <p:nvSpPr>
          <p:cNvPr id="141" name="Google Shape;141;p2"/>
          <p:cNvSpPr txBox="1"/>
          <p:nvPr>
            <p:ph idx="1" type="body"/>
          </p:nvPr>
        </p:nvSpPr>
        <p:spPr>
          <a:xfrm>
            <a:off x="840300" y="1567550"/>
            <a:ext cx="7038900" cy="22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Steps performed in this setup: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Creating Mel-Spectrograms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Dataset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CNN engine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Playlist Generation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Result/Evaluation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ecf35a32e_0_11"/>
          <p:cNvSpPr txBox="1"/>
          <p:nvPr>
            <p:ph type="title"/>
          </p:nvPr>
        </p:nvSpPr>
        <p:spPr>
          <a:xfrm>
            <a:off x="1307550" y="675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</a:t>
            </a:r>
            <a:r>
              <a:rPr lang="en" sz="2000"/>
              <a:t>el-spectrogram of the first 30 seconds of a song:</a:t>
            </a:r>
            <a:endParaRPr sz="2000"/>
          </a:p>
        </p:txBody>
      </p:sp>
      <p:pic>
        <p:nvPicPr>
          <p:cNvPr id="147" name="Google Shape;147;g7ecf35a32e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075" y="1743075"/>
            <a:ext cx="3590925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g7ecf35a32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625" y="703950"/>
            <a:ext cx="5912001" cy="419257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7ecf35a32e_0_0"/>
          <p:cNvSpPr txBox="1"/>
          <p:nvPr/>
        </p:nvSpPr>
        <p:spPr>
          <a:xfrm>
            <a:off x="1989100" y="186700"/>
            <a:ext cx="505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Recommender system architecture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ecf35a32e_0_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engine</a:t>
            </a:r>
            <a:endParaRPr/>
          </a:p>
        </p:txBody>
      </p:sp>
      <p:sp>
        <p:nvSpPr>
          <p:cNvPr id="159" name="Google Shape;159;g7ecf35a32e_0_20"/>
          <p:cNvSpPr txBox="1"/>
          <p:nvPr/>
        </p:nvSpPr>
        <p:spPr>
          <a:xfrm>
            <a:off x="1357350" y="1044750"/>
            <a:ext cx="6429300" cy="3757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g7ecf35a32e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400" y="1157925"/>
            <a:ext cx="545319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"/>
          <p:cNvSpPr txBox="1"/>
          <p:nvPr>
            <p:ph type="title"/>
          </p:nvPr>
        </p:nvSpPr>
        <p:spPr>
          <a:xfrm>
            <a:off x="1297500" y="774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800"/>
              <a:t>Playlist Generation</a:t>
            </a:r>
            <a:endParaRPr sz="2800"/>
          </a:p>
        </p:txBody>
      </p:sp>
      <p:sp>
        <p:nvSpPr>
          <p:cNvPr id="166" name="Google Shape;166;p3"/>
          <p:cNvSpPr txBox="1"/>
          <p:nvPr>
            <p:ph idx="1" type="body"/>
          </p:nvPr>
        </p:nvSpPr>
        <p:spPr>
          <a:xfrm>
            <a:off x="820175" y="1527300"/>
            <a:ext cx="7038900" cy="3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n" sz="2000"/>
              <a:t>The probabilities output from the CNN are then used to create a high-dimensional genre-space, in which the query song will be plotted against a library of songs from the dataset.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n" sz="2000"/>
              <a:t>A playlist generation algorithm then uses a similarity metric (Euclidean distance) to find and and rank the top 10 most similar songs, which will be output to the user. 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ecf35a32e_0_27"/>
          <p:cNvSpPr txBox="1"/>
          <p:nvPr>
            <p:ph type="title"/>
          </p:nvPr>
        </p:nvSpPr>
        <p:spPr>
          <a:xfrm>
            <a:off x="1297500" y="546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Result/Evaluation</a:t>
            </a:r>
            <a:endParaRPr sz="2600"/>
          </a:p>
        </p:txBody>
      </p:sp>
      <p:sp>
        <p:nvSpPr>
          <p:cNvPr id="172" name="Google Shape;172;g7ecf35a32e_0_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CNN model achieved 75% for 3 genre classification (Hip-Hop, Rock and Classical).</a:t>
            </a:r>
            <a:endParaRPr sz="1800"/>
          </a:p>
        </p:txBody>
      </p:sp>
      <p:sp>
        <p:nvSpPr>
          <p:cNvPr id="173" name="Google Shape;173;g7ecf35a32e_0_27"/>
          <p:cNvSpPr txBox="1"/>
          <p:nvPr>
            <p:ph type="title"/>
          </p:nvPr>
        </p:nvSpPr>
        <p:spPr>
          <a:xfrm>
            <a:off x="1297500" y="3670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Another evaluation metric ...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ecf35a32e_0_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Uses the frequency of meta-data co-occurrence (e.g. songs by the same artist or of the same genre) or the entropy of the distribution of genres within a given playlist.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Thus, the higher the semantic cohesion, the ‘better’ the playlist.</a:t>
            </a:r>
            <a:endParaRPr sz="1800"/>
          </a:p>
        </p:txBody>
      </p:sp>
      <p:sp>
        <p:nvSpPr>
          <p:cNvPr id="179" name="Google Shape;179;g7ecf35a32e_0_33"/>
          <p:cNvSpPr txBox="1"/>
          <p:nvPr/>
        </p:nvSpPr>
        <p:spPr>
          <a:xfrm>
            <a:off x="1357900" y="682375"/>
            <a:ext cx="491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Semantic Cohesion test 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800"/>
              <a:t>What’s ahead?</a:t>
            </a:r>
            <a:endParaRPr sz="2800"/>
          </a:p>
        </p:txBody>
      </p:sp>
      <p:sp>
        <p:nvSpPr>
          <p:cNvPr id="185" name="Google Shape;185;p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Implementing the code for this model and evaluate the it based on the output.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