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70" r:id="rId9"/>
    <p:sldId id="258" r:id="rId10"/>
    <p:sldId id="272" r:id="rId11"/>
    <p:sldId id="264" r:id="rId12"/>
    <p:sldId id="265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i7VLQ+c1OquMDUbOgImIhWcr0g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cf35a3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cf35a32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wnloads/word2vec-gensim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4.04212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using-word2vec-for-music-recommendations-bb9649ac248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images-1.medium.com/max/1400/1*xbNM_CnEIWQtGbsLmZtE-A.gi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Recommender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Systems</a:t>
            </a: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5164325" y="400527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/>
              <a:t>- Kaustubh Sable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C662-5F57-4D6E-9494-D6FD4CAB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032A3-E30D-4BAE-820E-33B7FF08C534}"/>
              </a:ext>
            </a:extLst>
          </p:cNvPr>
          <p:cNvSpPr txBox="1"/>
          <p:nvPr/>
        </p:nvSpPr>
        <p:spPr>
          <a:xfrm>
            <a:off x="1297500" y="1420355"/>
            <a:ext cx="525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Python notebook</a:t>
            </a:r>
          </a:p>
        </p:txBody>
      </p:sp>
    </p:spTree>
    <p:extLst>
      <p:ext uri="{BB962C8B-B14F-4D97-AF65-F5344CB8AC3E}">
        <p14:creationId xmlns:p14="http://schemas.microsoft.com/office/powerpoint/2010/main" val="15273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What’s ahead?</a:t>
            </a:r>
            <a:endParaRPr sz="2800"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000" dirty="0"/>
              <a:t>Studying about advertisement based recommender systems.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References</a:t>
            </a:r>
            <a:endParaRPr sz="2800"/>
          </a:p>
        </p:txBody>
      </p:sp>
      <p:sp>
        <p:nvSpPr>
          <p:cNvPr id="191" name="Google Shape;191;p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buSzPts val="2000"/>
              <a:buChar char="-"/>
            </a:pPr>
            <a:r>
              <a:rPr lang="en-US" sz="2000" dirty="0"/>
              <a:t>Related r</a:t>
            </a:r>
            <a:r>
              <a:rPr lang="en" sz="2000" dirty="0"/>
              <a:t>esearch Paper: </a:t>
            </a:r>
            <a:r>
              <a:rPr lang="en-US" sz="2000" dirty="0">
                <a:hlinkClick r:id="rId3"/>
              </a:rPr>
              <a:t>https://arxiv.org/pdf/1804.04212.pdf</a:t>
            </a:r>
            <a:r>
              <a:rPr lang="en-US" sz="2000" dirty="0"/>
              <a:t> </a:t>
            </a:r>
            <a:endParaRPr sz="2000" dirty="0"/>
          </a:p>
          <a:p>
            <a:pPr lvl="0" indent="-355600">
              <a:spcBef>
                <a:spcPts val="1000"/>
              </a:spcBef>
              <a:buSzPts val="2000"/>
              <a:buChar char="-"/>
            </a:pPr>
            <a:r>
              <a:rPr lang="en" sz="2000" dirty="0"/>
              <a:t>Related Blog: </a:t>
            </a:r>
            <a:r>
              <a:rPr lang="en-US" sz="2000" dirty="0">
                <a:hlinkClick r:id="rId4"/>
              </a:rPr>
              <a:t>https://towardsdatascience.com/using-word2vec-for-music-recommendations-bb9649ac2484</a:t>
            </a:r>
            <a:r>
              <a:rPr lang="en-US" sz="2000" dirty="0"/>
              <a:t> 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/>
              <a:t>Word2vec for Music Recommendations</a:t>
            </a:r>
            <a:endParaRPr lang="en-US" sz="2800" dirty="0"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840300" y="2133606"/>
            <a:ext cx="7038900" cy="22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is Word2Vec?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/>
              <a:t>Neural network models that were initially introduced for learning word embeddings that are highly useful for Natural Language Processing tasks.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72C9-CD88-4FC0-96E3-20E8BF6D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468390"/>
            <a:ext cx="7038900" cy="914100"/>
          </a:xfrm>
        </p:spPr>
        <p:txBody>
          <a:bodyPr/>
          <a:lstStyle/>
          <a:p>
            <a:r>
              <a:rPr lang="en-US" dirty="0"/>
              <a:t>Two main models: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A0B31-4185-4757-AA80-A1840F09F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Continuous Bag-of-Words</a:t>
            </a:r>
            <a:r>
              <a:rPr lang="en-US" sz="1600" dirty="0"/>
              <a:t> model </a:t>
            </a:r>
          </a:p>
          <a:p>
            <a:pPr marL="146050" indent="0">
              <a:buNone/>
            </a:pPr>
            <a:endParaRPr lang="en-US" sz="1600" dirty="0"/>
          </a:p>
          <a:p>
            <a:r>
              <a:rPr lang="en-US" sz="1600" b="1" dirty="0"/>
              <a:t>Skip-gram</a:t>
            </a:r>
            <a:r>
              <a:rPr lang="en-US" sz="1600" dirty="0"/>
              <a:t> model</a:t>
            </a:r>
          </a:p>
        </p:txBody>
      </p:sp>
    </p:spTree>
    <p:extLst>
      <p:ext uri="{BB962C8B-B14F-4D97-AF65-F5344CB8AC3E}">
        <p14:creationId xmlns:p14="http://schemas.microsoft.com/office/powerpoint/2010/main" val="8435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FE03-867A-4D33-834E-98080FCF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Word2vec Skip-gram</a:t>
            </a:r>
            <a:r>
              <a:rPr lang="en-US" dirty="0"/>
              <a:t> model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4E8A3-D829-45B4-94EF-C048DE9C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455585"/>
            <a:ext cx="7038900" cy="771323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Shallow neural network with a single hidden layer that takes in a word as input and tries to predict the context of words around it as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31859-1B31-4806-9ED7-A4514CF3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65" y="2571750"/>
            <a:ext cx="6180356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9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19D9-95F8-4925-926A-2C7323CE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What the neural network would look like with songs instead of words: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07BD1-E984-4B8B-9039-943D1A9C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51" y="1188108"/>
            <a:ext cx="6624735" cy="30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6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594-44B5-4422-BA8B-8F5F150B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651" y="2402324"/>
            <a:ext cx="7038900" cy="526870"/>
          </a:xfrm>
        </p:spPr>
        <p:txBody>
          <a:bodyPr/>
          <a:lstStyle/>
          <a:p>
            <a:r>
              <a:rPr lang="en-US" dirty="0"/>
              <a:t>How to visualize this space?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6421E-C16A-48F4-8DFF-3F78F822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51" y="653149"/>
            <a:ext cx="7038900" cy="1138328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Using Word2vec, we have transformed our problem of finding songs that appear in similar contexts into mathematical numbers that capture those local co-occurrences. We can look at the weights as coordinates in a high dimensional space, with each song being represented by a point in that space.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445CAC-0E3B-421E-BE23-2E44146DCB15}"/>
              </a:ext>
            </a:extLst>
          </p:cNvPr>
          <p:cNvSpPr txBox="1">
            <a:spLocks/>
          </p:cNvSpPr>
          <p:nvPr/>
        </p:nvSpPr>
        <p:spPr>
          <a:xfrm>
            <a:off x="1160651" y="3053603"/>
            <a:ext cx="7038900" cy="113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600" dirty="0"/>
              <a:t>Using t-SNE!</a:t>
            </a:r>
          </a:p>
          <a:p>
            <a:pPr marL="146050" indent="0">
              <a:buFont typeface="Lato"/>
              <a:buNone/>
            </a:pPr>
            <a:endParaRPr lang="en-US" sz="1600" dirty="0"/>
          </a:p>
          <a:p>
            <a:pPr marL="146050" indent="0">
              <a:buFont typeface="Lato"/>
              <a:buNone/>
            </a:pPr>
            <a:r>
              <a:rPr lang="en-US" sz="1600" dirty="0"/>
              <a:t>- Each point in the space will represent a song.</a:t>
            </a:r>
          </a:p>
        </p:txBody>
      </p:sp>
    </p:spTree>
    <p:extLst>
      <p:ext uri="{BB962C8B-B14F-4D97-AF65-F5344CB8AC3E}">
        <p14:creationId xmlns:p14="http://schemas.microsoft.com/office/powerpoint/2010/main" val="206580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909D-ED27-4E04-B0B2-9101F6E3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vector space: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F2528-1F4E-4FF4-8F30-2F599AFC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41" y="1030283"/>
            <a:ext cx="5783333" cy="3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6B179-5D1C-42BB-B976-268878A5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280" y="709132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2000" dirty="0"/>
              <a:t>How do song vectors help to recommend song to a particular user?</a:t>
            </a:r>
          </a:p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r>
              <a:rPr lang="en-US" sz="1800" dirty="0"/>
              <a:t>Here is an animation: </a:t>
            </a:r>
          </a:p>
          <a:p>
            <a:pPr marL="146050" indent="0">
              <a:buNone/>
            </a:pPr>
            <a:r>
              <a:rPr lang="en-US" sz="1800" dirty="0">
                <a:hlinkClick r:id="rId2"/>
              </a:rPr>
              <a:t>https://cdn-images-1.medium.com/max/1400/1*xbNM_CnEIWQtGbsLmZtE-A.gif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968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cf35a32e_0_11"/>
          <p:cNvSpPr txBox="1">
            <a:spLocks noGrp="1"/>
          </p:cNvSpPr>
          <p:nvPr>
            <p:ph type="title"/>
          </p:nvPr>
        </p:nvSpPr>
        <p:spPr>
          <a:xfrm>
            <a:off x="1307550" y="675025"/>
            <a:ext cx="7038900" cy="54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includes the following phases:</a:t>
            </a:r>
            <a:endParaRPr sz="2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F2A4CCA-5DB3-4780-B660-ACB8A5137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280" y="1374711"/>
            <a:ext cx="7038900" cy="1567544"/>
          </a:xfrm>
        </p:spPr>
        <p:txBody>
          <a:bodyPr/>
          <a:lstStyle/>
          <a:p>
            <a:pPr marL="488950" indent="-342900">
              <a:buAutoNum type="arabicPeriod"/>
            </a:pPr>
            <a:r>
              <a:rPr lang="en-US" sz="1600" dirty="0"/>
              <a:t>Preprocessing and feature engineering</a:t>
            </a:r>
          </a:p>
          <a:p>
            <a:pPr marL="488950" indent="-342900">
              <a:buAutoNum type="arabicPeriod"/>
            </a:pPr>
            <a:r>
              <a:rPr lang="en-US" sz="1600" dirty="0"/>
              <a:t>Training the Word2Vec Music Recommender</a:t>
            </a:r>
          </a:p>
          <a:p>
            <a:pPr marL="488950" indent="-342900">
              <a:buAutoNum type="arabicPeriod"/>
            </a:pPr>
            <a:r>
              <a:rPr lang="en-US" sz="1600" dirty="0"/>
              <a:t>Evaluation (using NDCG)</a:t>
            </a:r>
          </a:p>
          <a:p>
            <a:pPr marL="488950" indent="-342900">
              <a:buAutoNum type="arabicPeriod"/>
            </a:pPr>
            <a:r>
              <a:rPr lang="en-US" sz="1600" dirty="0"/>
              <a:t>Example recommendations</a:t>
            </a:r>
          </a:p>
          <a:p>
            <a:pPr marL="488950" indent="-342900">
              <a:buAutoNum type="arabicPeriod"/>
            </a:pPr>
            <a:r>
              <a:rPr lang="en-US" sz="1600" dirty="0"/>
              <a:t>Visualizing embeddings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262</Words>
  <Application>Microsoft Office PowerPoint</Application>
  <PresentationFormat>On-screen Show (16:9)</PresentationFormat>
  <Paragraphs>39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Lato</vt:lpstr>
      <vt:lpstr>Arial</vt:lpstr>
      <vt:lpstr>Focus</vt:lpstr>
      <vt:lpstr>Recommender Systems</vt:lpstr>
      <vt:lpstr>Word2vec for Music Recommendations</vt:lpstr>
      <vt:lpstr>Two main models:</vt:lpstr>
      <vt:lpstr>Word2vec Skip-gram model </vt:lpstr>
      <vt:lpstr>What the neural network would look like with songs instead of words:</vt:lpstr>
      <vt:lpstr>How to visualize this space?</vt:lpstr>
      <vt:lpstr>Song vector space:</vt:lpstr>
      <vt:lpstr>PowerPoint Presentation</vt:lpstr>
      <vt:lpstr>Code includes the following phases:</vt:lpstr>
      <vt:lpstr>Code Walkthrough</vt:lpstr>
      <vt:lpstr>What’s ahead?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cp:lastModifiedBy>Kaustubh Sable</cp:lastModifiedBy>
  <cp:revision>29</cp:revision>
  <dcterms:modified xsi:type="dcterms:W3CDTF">2020-09-14T13:51:16Z</dcterms:modified>
</cp:coreProperties>
</file>