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9MOGpZq9jXr9FSEloGVaU0w9K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bd9735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32bd973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c1d6bb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c1d6bb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c1d6bb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c1d6bb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c1d6bb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c1d6bb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c1d6bb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c1d6bb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c1d6bb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c1d6bb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c1d6bb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c1d6bb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c1d6bba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c1d6bb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1909.03602.pdf" TargetMode="External"/><Relationship Id="rId4" Type="http://schemas.openxmlformats.org/officeDocument/2006/relationships/hyperlink" Target="https://github.com/USCDataScience/Image-Similarity-Deep-Ranking/blob/master/deep_ranking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Recommender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1297500" y="16437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Working on Deep Ranking code execution.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Deep Reinforcement Learning for Online Advertising in Recommender Systems</a:t>
            </a:r>
            <a:r>
              <a:rPr lang="en" sz="2000"/>
              <a:t>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https://arxiv.org/pdf/1909.03602.pdf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Deep Ranking research paper: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https://github.com/USCDataScience/Image-Similarity-Deep-Ranking/blob/master/deep_ranking.pdf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2bd9735e_0_10"/>
          <p:cNvSpPr txBox="1"/>
          <p:nvPr>
            <p:ph type="title"/>
          </p:nvPr>
        </p:nvSpPr>
        <p:spPr>
          <a:xfrm>
            <a:off x="1297500" y="1144275"/>
            <a:ext cx="703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 </a:t>
            </a:r>
            <a:r>
              <a:rPr lang="en"/>
              <a:t>Deep learning</a:t>
            </a:r>
            <a:r>
              <a:rPr lang="en"/>
              <a:t> approach for Online Advertisement in Recommender Systems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7fc1d6bba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25" y="888652"/>
            <a:ext cx="7654976" cy="38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c1d6bba6_0_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paper propose?</a:t>
            </a:r>
            <a:endParaRPr/>
          </a:p>
        </p:txBody>
      </p:sp>
      <p:sp>
        <p:nvSpPr>
          <p:cNvPr id="151" name="Google Shape;151;g7fc1d6bba6_0_8"/>
          <p:cNvSpPr txBox="1"/>
          <p:nvPr>
            <p:ph idx="1" type="body"/>
          </p:nvPr>
        </p:nvSpPr>
        <p:spPr>
          <a:xfrm>
            <a:off x="1297500" y="1186550"/>
            <a:ext cx="70389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Creates a Deep-Q Network (DQN) that can determine following three tasks: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whether to interpolate an ad or not in the recommendation list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and if yes, (ii) the optimal ad and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optimal location to interpolate.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Training is based on users’ offline log, which records the interaction history between behavior policy (the advertising strategy in use) and users’ feedback.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c1d6bba6_0_17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Based Recommendation</a:t>
            </a:r>
            <a:endParaRPr/>
          </a:p>
        </p:txBody>
      </p:sp>
      <p:sp>
        <p:nvSpPr>
          <p:cNvPr id="157" name="Google Shape;157;g7fc1d6bba6_0_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AE is an unsupervised model attempting to reconstruct its input data in the output layer. In general, the bottleneck layer is used as a salient feature representation of the input data.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Almost all of its variants (denoting AE, variational AE, connective AE, and marginalized AE) can be applied to the recommendation task.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c1d6bba6_0_33"/>
          <p:cNvSpPr txBox="1"/>
          <p:nvPr>
            <p:ph idx="1" type="body"/>
          </p:nvPr>
        </p:nvSpPr>
        <p:spPr>
          <a:xfrm>
            <a:off x="1221300" y="500750"/>
            <a:ext cx="70389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AE can be used to learn the lower-dimensional feature representations at the bottleneck layer.</a:t>
            </a:r>
            <a:endParaRPr sz="1800"/>
          </a:p>
        </p:txBody>
      </p:sp>
      <p:pic>
        <p:nvPicPr>
          <p:cNvPr id="163" name="Google Shape;163;g7fc1d6bba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50" y="1504598"/>
            <a:ext cx="7598015" cy="31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c1d6bba6_0_26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Deep Ranking</a:t>
            </a:r>
            <a:endParaRPr/>
          </a:p>
        </p:txBody>
      </p:sp>
      <p:sp>
        <p:nvSpPr>
          <p:cNvPr id="169" name="Google Shape;169;g7fc1d6bba6_0_26"/>
          <p:cNvSpPr txBox="1"/>
          <p:nvPr>
            <p:ph idx="1" type="body"/>
          </p:nvPr>
        </p:nvSpPr>
        <p:spPr>
          <a:xfrm>
            <a:off x="1297500" y="1643750"/>
            <a:ext cx="70389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Collaborative Deep Ranking is devised specifically in a pairwise framework for the top-n recommendation. The paper shows that the pairwise model is more suitable for ranking lists generation.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7fc1d6bba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75" y="602750"/>
            <a:ext cx="7637725" cy="39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c1d6bba6_0_46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paper propose?</a:t>
            </a:r>
            <a:endParaRPr/>
          </a:p>
        </p:txBody>
      </p:sp>
      <p:sp>
        <p:nvSpPr>
          <p:cNvPr id="180" name="Google Shape;180;g7fc1d6bba6_0_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Deep ranking model that employs deep learning technique to learn similarity metric directly from images.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efficient triplet sampling algorithm is proposed to learn the model.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Simple evaluation metric.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