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8A1621E-A52A-4D6C-9B47-310D8114A80E}" type="datetimeFigureOut">
              <a:rPr lang="en-IN" smtClean="0"/>
              <a:t>28-06-2016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B41F014-116C-4E24-810F-8782A03A460D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2112640"/>
          </a:xfrm>
        </p:spPr>
        <p:txBody>
          <a:bodyPr>
            <a:normAutofit lnSpcReduction="10000"/>
          </a:bodyPr>
          <a:lstStyle/>
          <a:p>
            <a:r>
              <a:rPr lang="en-IN" sz="4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By- Kaustubh </a:t>
            </a:r>
            <a:r>
              <a:rPr lang="en-IN" sz="40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</a:t>
            </a:r>
            <a:r>
              <a:rPr lang="en-IN" sz="4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rakash</a:t>
            </a:r>
          </a:p>
          <a:p>
            <a:r>
              <a:rPr lang="en-IN" sz="4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Class-9-J</a:t>
            </a:r>
          </a:p>
          <a:p>
            <a:r>
              <a:rPr lang="en-IN" sz="4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Roll No. 14</a:t>
            </a:r>
            <a:endParaRPr lang="en-IN" sz="40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470025"/>
          </a:xfrm>
        </p:spPr>
        <p:txBody>
          <a:bodyPr>
            <a:normAutofit/>
          </a:bodyPr>
          <a:lstStyle/>
          <a:p>
            <a:r>
              <a:rPr lang="en-IN" sz="6000" b="1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I.T. QUIZ……..</a:t>
            </a:r>
            <a:endParaRPr lang="en-IN" sz="60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pic>
        <p:nvPicPr>
          <p:cNvPr id="1026" name="Picture 2" descr="http://graysoncollin.com/wp-content/uploads/2016/01/2014032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303998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ksonsit.com/images/IT-Servi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393643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un\Desktop\H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5691909" cy="4419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971800" y="5181600"/>
            <a:ext cx="3458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CORRECT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25817" y="5257800"/>
            <a:ext cx="2598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3" action="ppaction://hlinksldjump"/>
              </a:rPr>
              <a:t>1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2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5" action="ppaction://hlinksldjump"/>
              </a:rPr>
              <a:t>3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4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1740" y="5257800"/>
            <a:ext cx="1931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7" action="ppaction://hlinksldjump"/>
              </a:rPr>
              <a:t>5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8" action="ppaction://hlinksldjump"/>
              </a:rPr>
              <a:t>6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7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96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karun\Desktop\AS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"/>
            <a:ext cx="6657975" cy="4724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124200" y="5181600"/>
            <a:ext cx="2944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WRONG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676609" y="5211772"/>
            <a:ext cx="2598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3" action="ppaction://hlinksldjump"/>
              </a:rPr>
              <a:t>1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2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5" action="ppaction://hlinksldjump"/>
              </a:rPr>
              <a:t>3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4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1740" y="5257800"/>
            <a:ext cx="1931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7" action="ppaction://hlinksldjump"/>
              </a:rPr>
              <a:t>5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8" action="ppaction://hlinksldjump"/>
              </a:rPr>
              <a:t>6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7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36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Q1)RAM is a temporary storage part of a computer.</a:t>
            </a:r>
          </a:p>
          <a:p>
            <a:r>
              <a:rPr lang="en-IN" b="1" dirty="0" smtClean="0">
                <a:hlinkClick r:id="rId2" action="ppaction://hlinksldjump">
                  <a:snd r:embed="rId3" name="applause.wav"/>
                </a:hlinkClick>
              </a:rPr>
              <a:t>TRUE</a:t>
            </a:r>
            <a:endParaRPr lang="en-IN" b="1" dirty="0" smtClean="0"/>
          </a:p>
          <a:p>
            <a:r>
              <a:rPr lang="en-IN" b="1" dirty="0" smtClean="0">
                <a:hlinkClick r:id="rId2" action="ppaction://hlinksldjump"/>
              </a:rPr>
              <a:t>FALSE</a:t>
            </a:r>
            <a:endParaRPr lang="en-IN" b="1" dirty="0" smtClean="0"/>
          </a:p>
          <a:p>
            <a:pPr marL="45720" indent="0"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Q2) Gaming mouse can only be used in gaming.</a:t>
            </a:r>
          </a:p>
          <a:p>
            <a:r>
              <a:rPr lang="en-IN" dirty="0" smtClean="0">
                <a:hlinkClick r:id="rId4" action="ppaction://hlinksldjump"/>
              </a:rPr>
              <a:t>TRUE</a:t>
            </a:r>
            <a:endParaRPr lang="en-IN" dirty="0" smtClean="0"/>
          </a:p>
          <a:p>
            <a:r>
              <a:rPr lang="en-IN" dirty="0" smtClean="0">
                <a:hlinkClick r:id="rId2" action="ppaction://hlinksldjump">
                  <a:snd r:embed="rId3" name="applause.wav"/>
                </a:hlinkClick>
              </a:rPr>
              <a:t>FALSE</a:t>
            </a:r>
            <a:endParaRPr lang="en-IN" dirty="0" smtClean="0"/>
          </a:p>
          <a:p>
            <a:pPr marL="45720" indent="0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Q3) 3D printers use laser tech.</a:t>
            </a:r>
          </a:p>
          <a:p>
            <a:r>
              <a:rPr lang="en-IN" dirty="0" smtClean="0">
                <a:hlinkClick r:id="rId2" action="ppaction://hlinksldjump">
                  <a:snd r:embed="rId3" name="applause.wav"/>
                </a:hlinkClick>
              </a:rPr>
              <a:t>TRUE</a:t>
            </a:r>
            <a:endParaRPr lang="en-IN" dirty="0" smtClean="0"/>
          </a:p>
          <a:p>
            <a:r>
              <a:rPr lang="en-IN" dirty="0" smtClean="0">
                <a:hlinkClick r:id="rId4" action="ppaction://hlinksldjump"/>
              </a:rPr>
              <a:t>FALSE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 smtClean="0">
                <a:solidFill>
                  <a:srgbClr val="00B050"/>
                </a:solidFill>
                <a:latin typeface="Algerian" pitchFamily="82" charset="0"/>
              </a:rPr>
              <a:t>Quiz Part 1</a:t>
            </a:r>
            <a:r>
              <a:rPr lang="en-IN" sz="6000" dirty="0" smtClean="0"/>
              <a:t> </a:t>
            </a:r>
            <a:endParaRPr lang="en-IN" sz="6000" dirty="0"/>
          </a:p>
        </p:txBody>
      </p:sp>
      <p:pic>
        <p:nvPicPr>
          <p:cNvPr id="4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4928" y="4001425"/>
            <a:ext cx="3843536" cy="2451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42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Q4) Virtual reality is used in gaming.</a:t>
            </a:r>
          </a:p>
          <a:p>
            <a:r>
              <a:rPr lang="en-IN" dirty="0" smtClean="0">
                <a:hlinkClick r:id="rId2" action="ppaction://hlinksldjump">
                  <a:snd r:embed="rId3" name="applause.wav"/>
                </a:hlinkClick>
              </a:rPr>
              <a:t>TRUE</a:t>
            </a:r>
            <a:endParaRPr lang="en-IN" dirty="0" smtClean="0"/>
          </a:p>
          <a:p>
            <a:r>
              <a:rPr lang="en-IN" dirty="0" smtClean="0">
                <a:hlinkClick r:id="rId4" action="ppaction://hlinksldjump"/>
              </a:rPr>
              <a:t>FALSE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Q5) Chrome Cast can directly be used in TV’s</a:t>
            </a:r>
          </a:p>
          <a:p>
            <a:r>
              <a:rPr lang="en-IN" dirty="0" smtClean="0">
                <a:hlinkClick r:id="rId4" action="ppaction://hlinksldjump"/>
              </a:rPr>
              <a:t>TRUE</a:t>
            </a:r>
            <a:endParaRPr lang="en-IN" dirty="0" smtClean="0"/>
          </a:p>
          <a:p>
            <a:r>
              <a:rPr lang="en-IN" dirty="0" smtClean="0">
                <a:hlinkClick r:id="rId2" action="ppaction://hlinksldjump">
                  <a:snd r:embed="rId3" name="applause.wav"/>
                </a:hlinkClick>
              </a:rPr>
              <a:t>FALSE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Q6) Text Speech converts speech into text.</a:t>
            </a:r>
          </a:p>
          <a:p>
            <a:r>
              <a:rPr lang="en-IN" dirty="0" smtClean="0">
                <a:hlinkClick r:id="rId4" action="ppaction://hlinksldjump"/>
              </a:rPr>
              <a:t>TRUE</a:t>
            </a:r>
            <a:endParaRPr lang="en-IN" dirty="0" smtClean="0"/>
          </a:p>
          <a:p>
            <a:r>
              <a:rPr lang="en-IN" dirty="0" smtClean="0">
                <a:hlinkClick r:id="rId2" action="ppaction://hlinksldjump">
                  <a:snd r:embed="rId3" name="applause.wav"/>
                </a:hlinkClick>
              </a:rPr>
              <a:t>FALSE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00B050"/>
                </a:solidFill>
                <a:latin typeface="Algerian" pitchFamily="82" charset="0"/>
              </a:rPr>
              <a:t>Quiz </a:t>
            </a:r>
            <a:r>
              <a:rPr lang="en-IN" sz="6000" dirty="0" smtClean="0">
                <a:solidFill>
                  <a:srgbClr val="00B050"/>
                </a:solidFill>
                <a:latin typeface="Algerian" pitchFamily="82" charset="0"/>
              </a:rPr>
              <a:t>Part 2</a:t>
            </a:r>
            <a:endParaRPr lang="en-IN" dirty="0"/>
          </a:p>
        </p:txBody>
      </p:sp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8104" y="4293096"/>
            <a:ext cx="3454152" cy="2434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7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Q7) 3D printers use gels to make a 3D object.</a:t>
            </a:r>
          </a:p>
          <a:p>
            <a:r>
              <a:rPr lang="en-IN" dirty="0" smtClean="0">
                <a:hlinkClick r:id="rId2" action="ppaction://hlinksldjump"/>
              </a:rPr>
              <a:t>True</a:t>
            </a:r>
            <a:endParaRPr lang="en-IN" dirty="0" smtClean="0"/>
          </a:p>
          <a:p>
            <a:r>
              <a:rPr lang="en-IN" dirty="0" smtClean="0">
                <a:hlinkClick r:id="rId3" action="ppaction://hlinksldjump">
                  <a:snd r:embed="rId4" name="applause.wav"/>
                </a:hlinkClick>
              </a:rPr>
              <a:t>False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Q8) Virtual reality is also known as digitally simulated reality.</a:t>
            </a:r>
          </a:p>
          <a:p>
            <a:r>
              <a:rPr lang="en-IN" dirty="0" smtClean="0">
                <a:hlinkClick r:id="rId2" action="ppaction://hlinksldjump"/>
              </a:rPr>
              <a:t>True</a:t>
            </a:r>
            <a:endParaRPr lang="en-IN" dirty="0" smtClean="0"/>
          </a:p>
          <a:p>
            <a:r>
              <a:rPr lang="en-IN" dirty="0" smtClean="0">
                <a:hlinkClick r:id="rId3" action="ppaction://hlinksldjump">
                  <a:snd r:embed="rId4" name="applause.wav"/>
                </a:hlinkClick>
              </a:rPr>
              <a:t>False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Q9) Virtual reality has to </a:t>
            </a:r>
            <a:r>
              <a:rPr lang="en-IN" dirty="0" smtClean="0"/>
              <a:t>contain</a:t>
            </a:r>
          </a:p>
          <a:p>
            <a:pPr marL="45720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motion sensors.</a:t>
            </a:r>
          </a:p>
          <a:p>
            <a:r>
              <a:rPr lang="en-IN" dirty="0">
                <a:hlinkClick r:id="rId3" action="ppaction://hlinksldjump">
                  <a:snd r:embed="rId4" name="applause.wav"/>
                </a:hlinkClick>
              </a:rPr>
              <a:t>True</a:t>
            </a:r>
            <a:endParaRPr lang="en-IN" dirty="0"/>
          </a:p>
          <a:p>
            <a:r>
              <a:rPr lang="en-IN" dirty="0">
                <a:hlinkClick r:id="rId2" action="ppaction://hlinksldjump"/>
              </a:rPr>
              <a:t>False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00B050"/>
                </a:solidFill>
                <a:latin typeface="Algerian" pitchFamily="82" charset="0"/>
              </a:rPr>
              <a:t>Quiz </a:t>
            </a:r>
            <a:r>
              <a:rPr lang="en-IN" sz="6000" dirty="0" smtClean="0">
                <a:solidFill>
                  <a:srgbClr val="00B050"/>
                </a:solidFill>
                <a:latin typeface="Algerian" pitchFamily="82" charset="0"/>
              </a:rPr>
              <a:t>Part 3</a:t>
            </a:r>
            <a:endParaRPr lang="en-IN" dirty="0"/>
          </a:p>
        </p:txBody>
      </p:sp>
      <p:pic>
        <p:nvPicPr>
          <p:cNvPr id="5" name="Picture 2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5706" y="4149080"/>
            <a:ext cx="3483336" cy="2391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5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Q10) Virtual Reality can be used in desktops.</a:t>
            </a:r>
          </a:p>
          <a:p>
            <a:r>
              <a:rPr lang="en-IN" dirty="0">
                <a:hlinkClick r:id="rId2" action="ppaction://hlinksldjump">
                  <a:snd r:embed="rId3" name="applause.wav"/>
                </a:hlinkClick>
              </a:rPr>
              <a:t>True</a:t>
            </a:r>
            <a:endParaRPr lang="en-IN" dirty="0"/>
          </a:p>
          <a:p>
            <a:r>
              <a:rPr lang="en-IN" dirty="0">
                <a:hlinkClick r:id="rId4" action="ppaction://hlinksldjump"/>
              </a:rPr>
              <a:t>False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Q11) Chrome cast can directly be used as USB.</a:t>
            </a:r>
          </a:p>
          <a:p>
            <a:r>
              <a:rPr lang="en-IN" dirty="0">
                <a:hlinkClick r:id="rId4" action="ppaction://hlinksldjump"/>
              </a:rPr>
              <a:t>True</a:t>
            </a:r>
            <a:endParaRPr lang="en-IN" dirty="0"/>
          </a:p>
          <a:p>
            <a:r>
              <a:rPr lang="en-IN" dirty="0">
                <a:hlinkClick r:id="rId2" action="ppaction://hlinksldjump">
                  <a:snd r:embed="rId3" name="applause.wav"/>
                </a:hlinkClick>
              </a:rPr>
              <a:t>False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Q12) Chrome cast can be used </a:t>
            </a:r>
            <a:endParaRPr lang="en-IN" dirty="0" smtClean="0"/>
          </a:p>
          <a:p>
            <a:pPr marL="45720" indent="0">
              <a:buNone/>
            </a:pPr>
            <a:r>
              <a:rPr lang="en-IN" dirty="0" smtClean="0"/>
              <a:t>in </a:t>
            </a:r>
            <a:r>
              <a:rPr lang="en-IN" dirty="0" smtClean="0"/>
              <a:t>TV’s directly.</a:t>
            </a:r>
          </a:p>
          <a:p>
            <a:r>
              <a:rPr lang="en-IN" dirty="0">
                <a:hlinkClick r:id="rId4" action="ppaction://hlinksldjump"/>
              </a:rPr>
              <a:t>True</a:t>
            </a:r>
            <a:endParaRPr lang="en-IN" dirty="0"/>
          </a:p>
          <a:p>
            <a:r>
              <a:rPr lang="en-IN" dirty="0">
                <a:hlinkClick r:id="rId4" action="ppaction://hlinksldjump">
                  <a:snd r:embed="rId3" name="applause.wav"/>
                </a:hlinkClick>
              </a:rPr>
              <a:t>False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>
                <a:solidFill>
                  <a:srgbClr val="00B050"/>
                </a:solidFill>
                <a:latin typeface="Algerian" pitchFamily="82" charset="0"/>
              </a:rPr>
              <a:t>Quiz Part </a:t>
            </a:r>
            <a:r>
              <a:rPr lang="en-IN" sz="6000" dirty="0" smtClean="0">
                <a:solidFill>
                  <a:srgbClr val="00B050"/>
                </a:solidFill>
                <a:latin typeface="Algerian" pitchFamily="82" charset="0"/>
              </a:rPr>
              <a:t>4</a:t>
            </a:r>
            <a:endParaRPr lang="en-IN" sz="60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76056" y="3429000"/>
            <a:ext cx="3384376" cy="2889593"/>
            <a:chOff x="2304" y="1584"/>
            <a:chExt cx="1740" cy="1554"/>
          </a:xfrm>
        </p:grpSpPr>
        <p:sp>
          <p:nvSpPr>
            <p:cNvPr id="5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7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Q13) Chrome cast also works with LAN.</a:t>
            </a:r>
            <a:endParaRPr lang="en-IN" dirty="0" smtClean="0">
              <a:hlinkClick r:id="rId2" action="ppaction://hlinksldjump"/>
            </a:endParaRPr>
          </a:p>
          <a:p>
            <a:r>
              <a:rPr lang="en-IN" dirty="0" smtClean="0">
                <a:hlinkClick r:id="rId2" action="ppaction://hlinksldjump">
                  <a:snd r:embed="rId3" name="applause.wav"/>
                </a:hlinkClick>
              </a:rPr>
              <a:t>True</a:t>
            </a:r>
            <a:endParaRPr lang="en-IN" dirty="0" smtClean="0"/>
          </a:p>
          <a:p>
            <a:r>
              <a:rPr lang="en-IN" dirty="0" smtClean="0">
                <a:hlinkClick r:id="rId4" action="ppaction://hlinksldjump"/>
              </a:rPr>
              <a:t>False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Q14) Gaming mouse is demolishible.</a:t>
            </a:r>
          </a:p>
          <a:p>
            <a:r>
              <a:rPr lang="en-IN" dirty="0">
                <a:hlinkClick r:id="rId2" action="ppaction://hlinksldjump">
                  <a:snd r:embed="rId3" name="applause.wav"/>
                </a:hlinkClick>
              </a:rPr>
              <a:t>True</a:t>
            </a:r>
            <a:endParaRPr lang="en-IN" dirty="0"/>
          </a:p>
          <a:p>
            <a:r>
              <a:rPr lang="en-IN" dirty="0">
                <a:hlinkClick r:id="rId4" action="ppaction://hlinksldjump"/>
              </a:rPr>
              <a:t>False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Q15) Joystick is used in simulators.</a:t>
            </a:r>
          </a:p>
          <a:p>
            <a:r>
              <a:rPr lang="en-IN" dirty="0">
                <a:hlinkClick r:id="rId2" action="ppaction://hlinksldjump">
                  <a:snd r:embed="rId3" name="applause.wav"/>
                </a:hlinkClick>
              </a:rPr>
              <a:t>True</a:t>
            </a:r>
            <a:endParaRPr lang="en-IN" dirty="0"/>
          </a:p>
          <a:p>
            <a:r>
              <a:rPr lang="en-IN" dirty="0" smtClean="0">
                <a:hlinkClick r:id="rId4" action="ppaction://hlinksldjump"/>
              </a:rPr>
              <a:t>False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>
                <a:solidFill>
                  <a:srgbClr val="00B050"/>
                </a:solidFill>
                <a:latin typeface="Algerian" pitchFamily="82" charset="0"/>
              </a:rPr>
              <a:t>Quiz Part </a:t>
            </a:r>
            <a:r>
              <a:rPr lang="en-IN" sz="6000" dirty="0" smtClean="0">
                <a:solidFill>
                  <a:srgbClr val="00B050"/>
                </a:solidFill>
                <a:latin typeface="Algerian" pitchFamily="82" charset="0"/>
              </a:rPr>
              <a:t>5</a:t>
            </a:r>
            <a:endParaRPr lang="en-IN" sz="6000" dirty="0"/>
          </a:p>
        </p:txBody>
      </p:sp>
      <p:pic>
        <p:nvPicPr>
          <p:cNvPr id="5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8967" y="4077072"/>
            <a:ext cx="3587047" cy="2402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9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Q16) Virtual Keyboard is holographic.</a:t>
            </a:r>
          </a:p>
          <a:p>
            <a:r>
              <a:rPr lang="en-IN" dirty="0">
                <a:hlinkClick r:id="rId2" action="ppaction://hlinksldjump"/>
              </a:rPr>
              <a:t>True</a:t>
            </a:r>
            <a:endParaRPr lang="en-IN" dirty="0"/>
          </a:p>
          <a:p>
            <a:r>
              <a:rPr lang="en-IN" dirty="0">
                <a:hlinkClick r:id="rId3" action="ppaction://hlinksldjump">
                  <a:snd r:embed="rId4" name="applause.wav"/>
                </a:hlinkClick>
              </a:rPr>
              <a:t>False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Q17) Biometric Scanners use lazer-tech.</a:t>
            </a:r>
          </a:p>
          <a:p>
            <a:r>
              <a:rPr lang="en-IN" dirty="0">
                <a:hlinkClick r:id="rId3" action="ppaction://hlinksldjump">
                  <a:snd r:embed="rId4" name="applause.wav"/>
                </a:hlinkClick>
              </a:rPr>
              <a:t>True</a:t>
            </a:r>
            <a:endParaRPr lang="en-IN" dirty="0"/>
          </a:p>
          <a:p>
            <a:r>
              <a:rPr lang="en-IN" dirty="0" smtClean="0">
                <a:hlinkClick r:id="rId2" action="ppaction://hlinksldjump"/>
              </a:rPr>
              <a:t>False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Q18) Sim Cards can be </a:t>
            </a:r>
            <a:r>
              <a:rPr lang="en-IN" dirty="0" smtClean="0"/>
              <a:t>used</a:t>
            </a:r>
          </a:p>
          <a:p>
            <a:pPr marL="45720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as a tracking chip.</a:t>
            </a:r>
          </a:p>
          <a:p>
            <a:r>
              <a:rPr lang="en-IN" dirty="0">
                <a:hlinkClick r:id="rId3" action="ppaction://hlinksldjump">
                  <a:snd r:embed="rId4" name="applause.wav"/>
                </a:hlinkClick>
              </a:rPr>
              <a:t>True</a:t>
            </a:r>
            <a:endParaRPr lang="en-IN" dirty="0"/>
          </a:p>
          <a:p>
            <a:r>
              <a:rPr lang="en-IN" dirty="0">
                <a:hlinkClick r:id="rId2" action="ppaction://hlinksldjump"/>
              </a:rPr>
              <a:t>False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>
                <a:solidFill>
                  <a:srgbClr val="00B050"/>
                </a:solidFill>
                <a:latin typeface="Algerian" pitchFamily="82" charset="0"/>
              </a:rPr>
              <a:t>Quiz Part 6</a:t>
            </a:r>
            <a:endParaRPr lang="en-IN" sz="6000" dirty="0"/>
          </a:p>
        </p:txBody>
      </p:sp>
      <p:pic>
        <p:nvPicPr>
          <p:cNvPr id="5" name="Picture 2" descr="C:\Program Files\Microsoft Office\MEDIA\CAGCAT10\j0199805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032" y="3507026"/>
            <a:ext cx="3521968" cy="2817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96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Q19) Motion sensors are an example of bio metric sensors.</a:t>
            </a:r>
          </a:p>
          <a:p>
            <a:r>
              <a:rPr lang="en-IN" dirty="0">
                <a:hlinkClick r:id="rId2" action="ppaction://hlinksldjump"/>
              </a:rPr>
              <a:t>True</a:t>
            </a:r>
            <a:endParaRPr lang="en-IN" dirty="0"/>
          </a:p>
          <a:p>
            <a:r>
              <a:rPr lang="en-IN" dirty="0">
                <a:hlinkClick r:id="rId3" action="ppaction://hlinksldjump">
                  <a:snd r:embed="rId4" name="applause.wav"/>
                </a:hlinkClick>
              </a:rPr>
              <a:t>False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Q20) Voice detectors also use voice modulators.</a:t>
            </a:r>
          </a:p>
          <a:p>
            <a:r>
              <a:rPr lang="en-IN" dirty="0">
                <a:hlinkClick r:id="rId3" action="ppaction://hlinksldjump">
                  <a:snd r:embed="rId4" name="applause.wav"/>
                </a:hlinkClick>
              </a:rPr>
              <a:t>True</a:t>
            </a:r>
            <a:endParaRPr lang="en-IN" dirty="0"/>
          </a:p>
          <a:p>
            <a:r>
              <a:rPr lang="en-IN" dirty="0">
                <a:hlinkClick r:id="rId2" action="ppaction://hlinksldjump"/>
              </a:rPr>
              <a:t>False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>
                <a:solidFill>
                  <a:srgbClr val="00B050"/>
                </a:solidFill>
                <a:latin typeface="Algerian" pitchFamily="82" charset="0"/>
              </a:rPr>
              <a:t>Quiz Part 7</a:t>
            </a:r>
            <a:endParaRPr lang="en-IN" sz="6000" dirty="0"/>
          </a:p>
        </p:txBody>
      </p:sp>
      <p:pic>
        <p:nvPicPr>
          <p:cNvPr id="5" name="Picture 2" descr="C:\Program Files\Microsoft Office\MEDIA\CAGCAT10\j0205466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4008" y="3684474"/>
            <a:ext cx="3723835" cy="2967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74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images.clipartpanda.com/smiley-face-thumbs-up-animation-stock-footage-looping-emoticon-animation-hi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l="19800" t="12679" r="18000"/>
          <a:stretch>
            <a:fillRect/>
          </a:stretch>
        </p:blipFill>
        <p:spPr bwMode="auto">
          <a:xfrm rot="1200000">
            <a:off x="6527033" y="349083"/>
            <a:ext cx="2369820" cy="186309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1600200" y="1676400"/>
            <a:ext cx="5498621" cy="36317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sz="115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YOU</a:t>
            </a:r>
            <a:endParaRPr lang="en-US" sz="115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7" name="Picture 2" descr="http://images.clipartpanda.com/smiley-face-thumbs-up-animation-stock-footage-looping-emoticon-animation-hi.jpg"/>
          <p:cNvPicPr>
            <a:picLocks noChangeAspect="1" noChangeArrowheads="1"/>
          </p:cNvPicPr>
          <p:nvPr/>
        </p:nvPicPr>
        <p:blipFill>
          <a:blip r:embed="rId2"/>
          <a:srcRect l="19800" t="12679" r="18000"/>
          <a:stretch>
            <a:fillRect/>
          </a:stretch>
        </p:blipFill>
        <p:spPr bwMode="auto">
          <a:xfrm rot="1200000">
            <a:off x="323349" y="4540085"/>
            <a:ext cx="2369820" cy="1863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22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63</TotalTime>
  <Words>278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I.T. QUIZ……..</vt:lpstr>
      <vt:lpstr>Quiz Part 1 </vt:lpstr>
      <vt:lpstr>Quiz Part 2</vt:lpstr>
      <vt:lpstr>Quiz Part 3</vt:lpstr>
      <vt:lpstr>Quiz Part 4</vt:lpstr>
      <vt:lpstr>Quiz Part 5</vt:lpstr>
      <vt:lpstr>Quiz Part 6</vt:lpstr>
      <vt:lpstr>Quiz Part 7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I.T. QUIZ……..</dc:title>
  <dc:creator>karun</dc:creator>
  <cp:lastModifiedBy>karun</cp:lastModifiedBy>
  <cp:revision>11</cp:revision>
  <dcterms:created xsi:type="dcterms:W3CDTF">2016-06-09T04:16:31Z</dcterms:created>
  <dcterms:modified xsi:type="dcterms:W3CDTF">2016-06-28T08:22:36Z</dcterms:modified>
</cp:coreProperties>
</file>