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E0D72-1E6D-3740-9EE1-C04F761C55CE}" type="doc">
      <dgm:prSet loTypeId="urn:microsoft.com/office/officeart/2005/8/layout/vList5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F54789-E913-7149-8F3D-4C1876A0FE67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1: Target Data</a:t>
          </a:r>
        </a:p>
      </dgm:t>
    </dgm:pt>
    <dgm:pt modelId="{EEFB0869-DBC4-2F49-9D37-8C04CA669DFF}" type="parTrans" cxnId="{13CDF0B8-81CA-6E46-ABC3-08FC333774BB}">
      <dgm:prSet/>
      <dgm:spPr/>
      <dgm:t>
        <a:bodyPr/>
        <a:lstStyle/>
        <a:p>
          <a:endParaRPr lang="en-US"/>
        </a:p>
      </dgm:t>
    </dgm:pt>
    <dgm:pt modelId="{AD0ADB6E-5777-FE46-AF97-024A1FE2FCEE}" type="sibTrans" cxnId="{13CDF0B8-81CA-6E46-ABC3-08FC333774BB}">
      <dgm:prSet/>
      <dgm:spPr/>
      <dgm:t>
        <a:bodyPr/>
        <a:lstStyle/>
        <a:p>
          <a:endParaRPr lang="en-US"/>
        </a:p>
      </dgm:t>
    </dgm:pt>
    <dgm:pt modelId="{A2BCAFC7-CAE3-084A-BF11-6CE130E68B41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Online supermarket division of an e-commerce firm in Indonesia is chosen for Product Bundling</a:t>
          </a:r>
        </a:p>
      </dgm:t>
    </dgm:pt>
    <dgm:pt modelId="{400CC0FA-602D-194A-8775-6E7674148C24}" type="parTrans" cxnId="{49A6D50A-8EAE-F148-AE40-A06F63526295}">
      <dgm:prSet/>
      <dgm:spPr/>
      <dgm:t>
        <a:bodyPr/>
        <a:lstStyle/>
        <a:p>
          <a:endParaRPr lang="en-US"/>
        </a:p>
      </dgm:t>
    </dgm:pt>
    <dgm:pt modelId="{81466428-4439-BD47-8680-7112C6C39512}" type="sibTrans" cxnId="{49A6D50A-8EAE-F148-AE40-A06F63526295}">
      <dgm:prSet/>
      <dgm:spPr/>
      <dgm:t>
        <a:bodyPr/>
        <a:lstStyle/>
        <a:p>
          <a:endParaRPr lang="en-US"/>
        </a:p>
      </dgm:t>
    </dgm:pt>
    <dgm:pt modelId="{481E7577-F0F0-3F4C-809A-82940B02B7EE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2: Manual Pruning</a:t>
          </a:r>
        </a:p>
      </dgm:t>
    </dgm:pt>
    <dgm:pt modelId="{3731B0B0-8EB6-4D42-AFC8-F6AB69C0FFF5}" type="parTrans" cxnId="{DBC98645-8305-514F-B249-D29EAA99B3EF}">
      <dgm:prSet/>
      <dgm:spPr/>
      <dgm:t>
        <a:bodyPr/>
        <a:lstStyle/>
        <a:p>
          <a:endParaRPr lang="en-US"/>
        </a:p>
      </dgm:t>
    </dgm:pt>
    <dgm:pt modelId="{3D9943E5-8B7A-7644-BA5B-AF6907EB989A}" type="sibTrans" cxnId="{DBC98645-8305-514F-B249-D29EAA99B3EF}">
      <dgm:prSet/>
      <dgm:spPr/>
      <dgm:t>
        <a:bodyPr/>
        <a:lstStyle/>
        <a:p>
          <a:endParaRPr lang="en-US"/>
        </a:p>
      </dgm:t>
    </dgm:pt>
    <dgm:pt modelId="{65E458EE-0B6F-CE43-A3D1-38788B74987F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Bulk buyers are excluded from the analysis</a:t>
          </a:r>
        </a:p>
      </dgm:t>
    </dgm:pt>
    <dgm:pt modelId="{920D385B-0D32-DB4F-BD7D-D163E42C13D3}" type="parTrans" cxnId="{F4BD1A69-9CCA-DD48-9B69-2BB4DEE715E0}">
      <dgm:prSet/>
      <dgm:spPr/>
      <dgm:t>
        <a:bodyPr/>
        <a:lstStyle/>
        <a:p>
          <a:endParaRPr lang="en-US"/>
        </a:p>
      </dgm:t>
    </dgm:pt>
    <dgm:pt modelId="{A52BC708-052E-E34A-A543-6E161ED27838}" type="sibTrans" cxnId="{F4BD1A69-9CCA-DD48-9B69-2BB4DEE715E0}">
      <dgm:prSet/>
      <dgm:spPr/>
      <dgm:t>
        <a:bodyPr/>
        <a:lstStyle/>
        <a:p>
          <a:endParaRPr lang="en-US"/>
        </a:p>
      </dgm:t>
    </dgm:pt>
    <dgm:pt modelId="{85C66442-4378-7C46-A915-A2EF2F367F62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3: Data Modification</a:t>
          </a:r>
        </a:p>
      </dgm:t>
    </dgm:pt>
    <dgm:pt modelId="{EA45F72A-3F1B-1241-AAC3-193F9424DD81}" type="parTrans" cxnId="{F4AABBF3-49B4-8748-881C-6DE89673A8B1}">
      <dgm:prSet/>
      <dgm:spPr/>
      <dgm:t>
        <a:bodyPr/>
        <a:lstStyle/>
        <a:p>
          <a:endParaRPr lang="en-US"/>
        </a:p>
      </dgm:t>
    </dgm:pt>
    <dgm:pt modelId="{AD56B224-12EB-3C4B-A5AA-2EF30203ACBF}" type="sibTrans" cxnId="{F4AABBF3-49B4-8748-881C-6DE89673A8B1}">
      <dgm:prSet/>
      <dgm:spPr/>
      <dgm:t>
        <a:bodyPr/>
        <a:lstStyle/>
        <a:p>
          <a:endParaRPr lang="en-US"/>
        </a:p>
      </dgm:t>
    </dgm:pt>
    <dgm:pt modelId="{D1290112-890F-A54B-B994-DB627BFE5039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Overall, any user tends to place second order on 25</a:t>
          </a:r>
          <a:r>
            <a:rPr lang="en-US" sz="1600" baseline="30000" dirty="0">
              <a:latin typeface="Calibri" panose="020F0502020204030204" pitchFamily="34" charset="0"/>
              <a:cs typeface="Calibri" panose="020F0502020204030204" pitchFamily="34" charset="0"/>
            </a:rPr>
            <a:t>th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day after the first purchase</a:t>
          </a:r>
        </a:p>
      </dgm:t>
    </dgm:pt>
    <dgm:pt modelId="{0DCAFB8A-4F42-924A-8388-A0198718EAA0}" type="parTrans" cxnId="{47620ACB-15B9-C449-BE65-4583B1C25C2E}">
      <dgm:prSet/>
      <dgm:spPr/>
      <dgm:t>
        <a:bodyPr/>
        <a:lstStyle/>
        <a:p>
          <a:endParaRPr lang="en-US"/>
        </a:p>
      </dgm:t>
    </dgm:pt>
    <dgm:pt modelId="{BDB2E245-95BC-EE4B-91CC-77716D4CFAA6}" type="sibTrans" cxnId="{47620ACB-15B9-C449-BE65-4583B1C25C2E}">
      <dgm:prSet/>
      <dgm:spPr/>
      <dgm:t>
        <a:bodyPr/>
        <a:lstStyle/>
        <a:p>
          <a:endParaRPr lang="en-US"/>
        </a:p>
      </dgm:t>
    </dgm:pt>
    <dgm:pt modelId="{4C3DC23A-4743-3240-8FD3-CF6FD7BEFBBD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Since the division launched in April’18, only 6 months of data was used – this also eliminated the big promotion days of Q4’18</a:t>
          </a:r>
        </a:p>
      </dgm:t>
    </dgm:pt>
    <dgm:pt modelId="{C460E214-A5C9-854E-8899-56E4E697DC89}" type="parTrans" cxnId="{4CC4C657-5C86-514A-A012-690535CF4D47}">
      <dgm:prSet/>
      <dgm:spPr/>
      <dgm:t>
        <a:bodyPr/>
        <a:lstStyle/>
        <a:p>
          <a:endParaRPr lang="en-US"/>
        </a:p>
      </dgm:t>
    </dgm:pt>
    <dgm:pt modelId="{1922D06D-DB15-9A42-82EA-BFAE66BBC6BE}" type="sibTrans" cxnId="{4CC4C657-5C86-514A-A012-690535CF4D47}">
      <dgm:prSet/>
      <dgm:spPr/>
      <dgm:t>
        <a:bodyPr/>
        <a:lstStyle/>
        <a:p>
          <a:endParaRPr lang="en-US"/>
        </a:p>
      </dgm:t>
    </dgm:pt>
    <dgm:pt modelId="{98AF5BA4-C1F7-A14B-BECA-5EF648B112A6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Only the top products which contribute to 40% of the orders are taken into consideration</a:t>
          </a:r>
        </a:p>
      </dgm:t>
    </dgm:pt>
    <dgm:pt modelId="{A18CCCAF-6F7F-C24D-B5E4-29D065ED3AA9}" type="parTrans" cxnId="{AC45BA07-33E9-8A42-A149-1546A48A513F}">
      <dgm:prSet/>
      <dgm:spPr/>
      <dgm:t>
        <a:bodyPr/>
        <a:lstStyle/>
        <a:p>
          <a:endParaRPr lang="en-US"/>
        </a:p>
      </dgm:t>
    </dgm:pt>
    <dgm:pt modelId="{E0872D62-CA23-8746-8012-C863721D7E66}" type="sibTrans" cxnId="{AC45BA07-33E9-8A42-A149-1546A48A513F}">
      <dgm:prSet/>
      <dgm:spPr/>
      <dgm:t>
        <a:bodyPr/>
        <a:lstStyle/>
        <a:p>
          <a:endParaRPr lang="en-US"/>
        </a:p>
      </dgm:t>
    </dgm:pt>
    <dgm:pt modelId="{F7545FAF-2FFD-BE49-9F60-5ECD4CC24C47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All products purchased inside 25 days are considered to be a single transaction for each user</a:t>
          </a:r>
        </a:p>
      </dgm:t>
    </dgm:pt>
    <dgm:pt modelId="{ACF86081-859F-F440-B22D-E0F9AD4FD95D}" type="parTrans" cxnId="{D3F493DE-BA1E-1144-8A55-0EF2741A8DD1}">
      <dgm:prSet/>
      <dgm:spPr/>
      <dgm:t>
        <a:bodyPr/>
        <a:lstStyle/>
        <a:p>
          <a:endParaRPr lang="en-US"/>
        </a:p>
      </dgm:t>
    </dgm:pt>
    <dgm:pt modelId="{03BF24E7-AE67-3D48-92C6-B3B2D2F4FA11}" type="sibTrans" cxnId="{D3F493DE-BA1E-1144-8A55-0EF2741A8DD1}">
      <dgm:prSet/>
      <dgm:spPr/>
      <dgm:t>
        <a:bodyPr/>
        <a:lstStyle/>
        <a:p>
          <a:endParaRPr lang="en-US"/>
        </a:p>
      </dgm:t>
    </dgm:pt>
    <dgm:pt modelId="{20CD37DB-88D8-B345-A968-E81D8F394062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Products which are repeatedly ordered inside 25 days by most users are chosen for the analysis</a:t>
          </a:r>
        </a:p>
      </dgm:t>
    </dgm:pt>
    <dgm:pt modelId="{92188E6E-16CB-FA47-9A5E-F1912FAFE60C}" type="parTrans" cxnId="{22443710-F01E-CB42-911A-3B0580AAC0ED}">
      <dgm:prSet/>
      <dgm:spPr/>
      <dgm:t>
        <a:bodyPr/>
        <a:lstStyle/>
        <a:p>
          <a:endParaRPr lang="en-US"/>
        </a:p>
      </dgm:t>
    </dgm:pt>
    <dgm:pt modelId="{AA1C291D-F52C-194F-975B-B4437928CB69}" type="sibTrans" cxnId="{22443710-F01E-CB42-911A-3B0580AAC0ED}">
      <dgm:prSet/>
      <dgm:spPr/>
      <dgm:t>
        <a:bodyPr/>
        <a:lstStyle/>
        <a:p>
          <a:endParaRPr lang="en-US"/>
        </a:p>
      </dgm:t>
    </dgm:pt>
    <dgm:pt modelId="{FF85A3B1-E030-0A41-AB72-AC7A99EF31B3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4: Defining Associations</a:t>
          </a:r>
        </a:p>
      </dgm:t>
    </dgm:pt>
    <dgm:pt modelId="{C0DAD7E4-46BC-8C45-A6F1-0E1840CF8A29}" type="parTrans" cxnId="{631F98D4-9A2D-A445-A53A-03A853E48D85}">
      <dgm:prSet/>
      <dgm:spPr/>
      <dgm:t>
        <a:bodyPr/>
        <a:lstStyle/>
        <a:p>
          <a:endParaRPr lang="en-US"/>
        </a:p>
      </dgm:t>
    </dgm:pt>
    <dgm:pt modelId="{32E38B77-2673-8242-9CCB-4EC940E7530C}" type="sibTrans" cxnId="{631F98D4-9A2D-A445-A53A-03A853E48D85}">
      <dgm:prSet/>
      <dgm:spPr/>
      <dgm:t>
        <a:bodyPr/>
        <a:lstStyle/>
        <a:p>
          <a:endParaRPr lang="en-US"/>
        </a:p>
      </dgm:t>
    </dgm:pt>
    <dgm:pt modelId="{4E72EDF8-761C-5D44-B64E-FB63D592A644}">
      <dgm:prSet phldrT="[Text]" custT="1"/>
      <dgm:spPr/>
      <dgm:t>
        <a:bodyPr/>
        <a:lstStyle/>
        <a:p>
          <a:r>
            <a:rPr 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Apriori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Algorithm is used to generate association rules</a:t>
          </a:r>
        </a:p>
      </dgm:t>
    </dgm:pt>
    <dgm:pt modelId="{F29F50E4-434A-8441-8E15-D6999E4352A2}" type="parTrans" cxnId="{1CE55FEF-7C43-B04C-9B25-08FB190FF7DA}">
      <dgm:prSet/>
      <dgm:spPr/>
      <dgm:t>
        <a:bodyPr/>
        <a:lstStyle/>
        <a:p>
          <a:endParaRPr lang="en-US"/>
        </a:p>
      </dgm:t>
    </dgm:pt>
    <dgm:pt modelId="{FA8EBA1B-368E-8F44-8809-A5FEEEF90FA7}" type="sibTrans" cxnId="{1CE55FEF-7C43-B04C-9B25-08FB190FF7DA}">
      <dgm:prSet/>
      <dgm:spPr/>
      <dgm:t>
        <a:bodyPr/>
        <a:lstStyle/>
        <a:p>
          <a:endParaRPr lang="en-US"/>
        </a:p>
      </dgm:t>
    </dgm:pt>
    <dgm:pt modelId="{BAA4CD8F-061B-5A4C-BFE0-51EFCF9DB0F6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Support level of 10% and Confidence level of 50% are used</a:t>
          </a:r>
        </a:p>
      </dgm:t>
    </dgm:pt>
    <dgm:pt modelId="{5B72A619-A29B-BF48-9501-DCA9AB38EB5A}" type="parTrans" cxnId="{EDCAFCBA-9947-0E49-B79B-0DACBE62206C}">
      <dgm:prSet/>
      <dgm:spPr/>
      <dgm:t>
        <a:bodyPr/>
        <a:lstStyle/>
        <a:p>
          <a:endParaRPr lang="en-US"/>
        </a:p>
      </dgm:t>
    </dgm:pt>
    <dgm:pt modelId="{D8E37423-056F-F146-AA9C-EF84AD4E7DC5}" type="sibTrans" cxnId="{EDCAFCBA-9947-0E49-B79B-0DACBE62206C}">
      <dgm:prSet/>
      <dgm:spPr/>
      <dgm:t>
        <a:bodyPr/>
        <a:lstStyle/>
        <a:p>
          <a:endParaRPr lang="en-US"/>
        </a:p>
      </dgm:t>
    </dgm:pt>
    <dgm:pt modelId="{0165AF4F-2A64-914C-9191-602A00087070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Step 5: Validation</a:t>
          </a:r>
        </a:p>
      </dgm:t>
    </dgm:pt>
    <dgm:pt modelId="{38F674C9-B8B2-CF4C-80D9-3EADAADC89CB}" type="parTrans" cxnId="{5ECFED02-75E7-5046-AAF0-4134980802C0}">
      <dgm:prSet/>
      <dgm:spPr/>
      <dgm:t>
        <a:bodyPr/>
        <a:lstStyle/>
        <a:p>
          <a:endParaRPr lang="en-US"/>
        </a:p>
      </dgm:t>
    </dgm:pt>
    <dgm:pt modelId="{060F36AE-A7C1-B247-8617-E0D073F4205F}" type="sibTrans" cxnId="{5ECFED02-75E7-5046-AAF0-4134980802C0}">
      <dgm:prSet/>
      <dgm:spPr/>
      <dgm:t>
        <a:bodyPr/>
        <a:lstStyle/>
        <a:p>
          <a:endParaRPr lang="en-US"/>
        </a:p>
      </dgm:t>
    </dgm:pt>
    <dgm:pt modelId="{52E02D9A-1CD9-AB42-8076-A99789DEB078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Top 5 - 6 rules with the highest Lift and which satisfy the following are selected -</a:t>
          </a:r>
        </a:p>
      </dgm:t>
    </dgm:pt>
    <dgm:pt modelId="{75C4324E-FB6D-0B4C-8BAC-9D2C3B9D71EE}" type="parTrans" cxnId="{05CAB51E-0795-2C41-921C-008CB95CC790}">
      <dgm:prSet/>
      <dgm:spPr/>
      <dgm:t>
        <a:bodyPr/>
        <a:lstStyle/>
        <a:p>
          <a:endParaRPr lang="en-US"/>
        </a:p>
      </dgm:t>
    </dgm:pt>
    <dgm:pt modelId="{225DF219-F95C-7644-A09C-6697A64C600A}" type="sibTrans" cxnId="{05CAB51E-0795-2C41-921C-008CB95CC790}">
      <dgm:prSet/>
      <dgm:spPr/>
      <dgm:t>
        <a:bodyPr/>
        <a:lstStyle/>
        <a:p>
          <a:endParaRPr lang="en-US"/>
        </a:p>
      </dgm:t>
    </dgm:pt>
    <dgm:pt modelId="{E7FC04E8-947C-6642-A44E-57CA44DE35A5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Higher probable buyers &amp; make business sense &amp; are similarly priced</a:t>
          </a:r>
        </a:p>
      </dgm:t>
    </dgm:pt>
    <dgm:pt modelId="{BCB52352-1A9E-0843-BB01-9B9536289A7E}" type="parTrans" cxnId="{C468ECD1-EB3A-5B47-AD20-7A8D7743E423}">
      <dgm:prSet/>
      <dgm:spPr/>
      <dgm:t>
        <a:bodyPr/>
        <a:lstStyle/>
        <a:p>
          <a:endParaRPr lang="en-US"/>
        </a:p>
      </dgm:t>
    </dgm:pt>
    <dgm:pt modelId="{895E4BA8-715F-354E-85A6-B796DEF683E9}" type="sibTrans" cxnId="{C468ECD1-EB3A-5B47-AD20-7A8D7743E423}">
      <dgm:prSet/>
      <dgm:spPr/>
      <dgm:t>
        <a:bodyPr/>
        <a:lstStyle/>
        <a:p>
          <a:endParaRPr lang="en-US"/>
        </a:p>
      </dgm:t>
    </dgm:pt>
    <dgm:pt modelId="{5E5FBAB5-DE26-CE49-9385-020676F60BC6}" type="pres">
      <dgm:prSet presAssocID="{F94E0D72-1E6D-3740-9EE1-C04F761C55CE}" presName="Name0" presStyleCnt="0">
        <dgm:presLayoutVars>
          <dgm:dir/>
          <dgm:animLvl val="lvl"/>
          <dgm:resizeHandles val="exact"/>
        </dgm:presLayoutVars>
      </dgm:prSet>
      <dgm:spPr/>
    </dgm:pt>
    <dgm:pt modelId="{C0CF862C-6743-404C-BD6B-6BD1D8A6EECB}" type="pres">
      <dgm:prSet presAssocID="{65F54789-E913-7149-8F3D-4C1876A0FE67}" presName="linNode" presStyleCnt="0"/>
      <dgm:spPr/>
    </dgm:pt>
    <dgm:pt modelId="{0B259EDF-61A4-4A49-B77A-C27B325C17E9}" type="pres">
      <dgm:prSet presAssocID="{65F54789-E913-7149-8F3D-4C1876A0FE67}" presName="parentText" presStyleLbl="node1" presStyleIdx="0" presStyleCnt="5" custScaleX="62109" custScaleY="86717">
        <dgm:presLayoutVars>
          <dgm:chMax val="1"/>
          <dgm:bulletEnabled val="1"/>
        </dgm:presLayoutVars>
      </dgm:prSet>
      <dgm:spPr/>
    </dgm:pt>
    <dgm:pt modelId="{3D07797A-66A9-9240-B0AB-DE15C92DEF59}" type="pres">
      <dgm:prSet presAssocID="{65F54789-E913-7149-8F3D-4C1876A0FE67}" presName="descendantText" presStyleLbl="alignAccFollowNode1" presStyleIdx="0" presStyleCnt="5" custScaleX="120131" custScaleY="100750">
        <dgm:presLayoutVars>
          <dgm:bulletEnabled val="1"/>
        </dgm:presLayoutVars>
      </dgm:prSet>
      <dgm:spPr/>
    </dgm:pt>
    <dgm:pt modelId="{82F5D4EF-9574-1846-B281-685B16AA967E}" type="pres">
      <dgm:prSet presAssocID="{AD0ADB6E-5777-FE46-AF97-024A1FE2FCEE}" presName="sp" presStyleCnt="0"/>
      <dgm:spPr/>
    </dgm:pt>
    <dgm:pt modelId="{BD3DF7F7-A65A-AE45-B8C5-DC3018E873BD}" type="pres">
      <dgm:prSet presAssocID="{481E7577-F0F0-3F4C-809A-82940B02B7EE}" presName="linNode" presStyleCnt="0"/>
      <dgm:spPr/>
    </dgm:pt>
    <dgm:pt modelId="{3779A052-D56E-E847-8063-E95E7E8ADEED}" type="pres">
      <dgm:prSet presAssocID="{481E7577-F0F0-3F4C-809A-82940B02B7EE}" presName="parentText" presStyleLbl="node1" presStyleIdx="1" presStyleCnt="5" custScaleX="62109" custScaleY="86717">
        <dgm:presLayoutVars>
          <dgm:chMax val="1"/>
          <dgm:bulletEnabled val="1"/>
        </dgm:presLayoutVars>
      </dgm:prSet>
      <dgm:spPr/>
    </dgm:pt>
    <dgm:pt modelId="{4D076D61-4018-8748-AFC7-45334FDB3318}" type="pres">
      <dgm:prSet presAssocID="{481E7577-F0F0-3F4C-809A-82940B02B7EE}" presName="descendantText" presStyleLbl="alignAccFollowNode1" presStyleIdx="1" presStyleCnt="5" custScaleX="120131" custScaleY="96528">
        <dgm:presLayoutVars>
          <dgm:bulletEnabled val="1"/>
        </dgm:presLayoutVars>
      </dgm:prSet>
      <dgm:spPr/>
    </dgm:pt>
    <dgm:pt modelId="{DCFAA51F-A647-DE46-980B-9128213CB58E}" type="pres">
      <dgm:prSet presAssocID="{3D9943E5-8B7A-7644-BA5B-AF6907EB989A}" presName="sp" presStyleCnt="0"/>
      <dgm:spPr/>
    </dgm:pt>
    <dgm:pt modelId="{EFC86971-971C-7347-A806-AE1FBAB7842B}" type="pres">
      <dgm:prSet presAssocID="{85C66442-4378-7C46-A915-A2EF2F367F62}" presName="linNode" presStyleCnt="0"/>
      <dgm:spPr/>
    </dgm:pt>
    <dgm:pt modelId="{BC58F4EF-996D-B64A-AE53-00394687732E}" type="pres">
      <dgm:prSet presAssocID="{85C66442-4378-7C46-A915-A2EF2F367F62}" presName="parentText" presStyleLbl="node1" presStyleIdx="2" presStyleCnt="5" custScaleX="62109" custScaleY="86717">
        <dgm:presLayoutVars>
          <dgm:chMax val="1"/>
          <dgm:bulletEnabled val="1"/>
        </dgm:presLayoutVars>
      </dgm:prSet>
      <dgm:spPr/>
    </dgm:pt>
    <dgm:pt modelId="{9EF29129-0254-C64B-8819-BC90508DDB45}" type="pres">
      <dgm:prSet presAssocID="{85C66442-4378-7C46-A915-A2EF2F367F62}" presName="descendantText" presStyleLbl="alignAccFollowNode1" presStyleIdx="2" presStyleCnt="5" custScaleX="120131" custScaleY="91044">
        <dgm:presLayoutVars>
          <dgm:bulletEnabled val="1"/>
        </dgm:presLayoutVars>
      </dgm:prSet>
      <dgm:spPr/>
    </dgm:pt>
    <dgm:pt modelId="{F6D18C99-1F81-CC41-93A6-F4CADD58FF15}" type="pres">
      <dgm:prSet presAssocID="{AD56B224-12EB-3C4B-A5AA-2EF30203ACBF}" presName="sp" presStyleCnt="0"/>
      <dgm:spPr/>
    </dgm:pt>
    <dgm:pt modelId="{8716F57E-0E75-D545-90F6-71BB566FD078}" type="pres">
      <dgm:prSet presAssocID="{FF85A3B1-E030-0A41-AB72-AC7A99EF31B3}" presName="linNode" presStyleCnt="0"/>
      <dgm:spPr/>
    </dgm:pt>
    <dgm:pt modelId="{4C059351-4017-5748-B92F-17C53222966A}" type="pres">
      <dgm:prSet presAssocID="{FF85A3B1-E030-0A41-AB72-AC7A99EF31B3}" presName="parentText" presStyleLbl="node1" presStyleIdx="3" presStyleCnt="5" custScaleX="62109" custScaleY="86717">
        <dgm:presLayoutVars>
          <dgm:chMax val="1"/>
          <dgm:bulletEnabled val="1"/>
        </dgm:presLayoutVars>
      </dgm:prSet>
      <dgm:spPr/>
    </dgm:pt>
    <dgm:pt modelId="{164FDD2B-25E1-9D49-B5B6-1CB983018383}" type="pres">
      <dgm:prSet presAssocID="{FF85A3B1-E030-0A41-AB72-AC7A99EF31B3}" presName="descendantText" presStyleLbl="alignAccFollowNode1" presStyleIdx="3" presStyleCnt="5" custScaleX="120388" custScaleY="89830">
        <dgm:presLayoutVars>
          <dgm:bulletEnabled val="1"/>
        </dgm:presLayoutVars>
      </dgm:prSet>
      <dgm:spPr/>
    </dgm:pt>
    <dgm:pt modelId="{5F602810-7718-A44C-8E27-D421DE92D8F6}" type="pres">
      <dgm:prSet presAssocID="{32E38B77-2673-8242-9CCB-4EC940E7530C}" presName="sp" presStyleCnt="0"/>
      <dgm:spPr/>
    </dgm:pt>
    <dgm:pt modelId="{31747745-B793-D64E-8064-D31039440895}" type="pres">
      <dgm:prSet presAssocID="{0165AF4F-2A64-914C-9191-602A00087070}" presName="linNode" presStyleCnt="0"/>
      <dgm:spPr/>
    </dgm:pt>
    <dgm:pt modelId="{12597784-35C7-4E49-A3E4-73E9676AD0B9}" type="pres">
      <dgm:prSet presAssocID="{0165AF4F-2A64-914C-9191-602A00087070}" presName="parentText" presStyleLbl="node1" presStyleIdx="4" presStyleCnt="5" custScaleX="62109" custScaleY="86717">
        <dgm:presLayoutVars>
          <dgm:chMax val="1"/>
          <dgm:bulletEnabled val="1"/>
        </dgm:presLayoutVars>
      </dgm:prSet>
      <dgm:spPr/>
    </dgm:pt>
    <dgm:pt modelId="{15A51D27-2F13-1B49-9991-A8FF976EF417}" type="pres">
      <dgm:prSet presAssocID="{0165AF4F-2A64-914C-9191-602A00087070}" presName="descendantText" presStyleLbl="alignAccFollowNode1" presStyleIdx="4" presStyleCnt="5" custScaleX="120055" custScaleY="92884">
        <dgm:presLayoutVars>
          <dgm:bulletEnabled val="1"/>
        </dgm:presLayoutVars>
      </dgm:prSet>
      <dgm:spPr/>
    </dgm:pt>
  </dgm:ptLst>
  <dgm:cxnLst>
    <dgm:cxn modelId="{5ECFED02-75E7-5046-AAF0-4134980802C0}" srcId="{F94E0D72-1E6D-3740-9EE1-C04F761C55CE}" destId="{0165AF4F-2A64-914C-9191-602A00087070}" srcOrd="4" destOrd="0" parTransId="{38F674C9-B8B2-CF4C-80D9-3EADAADC89CB}" sibTransId="{060F36AE-A7C1-B247-8617-E0D073F4205F}"/>
    <dgm:cxn modelId="{E01DC303-2C8E-F545-83B2-3DC0F16656BC}" type="presOf" srcId="{BAA4CD8F-061B-5A4C-BFE0-51EFCF9DB0F6}" destId="{164FDD2B-25E1-9D49-B5B6-1CB983018383}" srcOrd="0" destOrd="1" presId="urn:microsoft.com/office/officeart/2005/8/layout/vList5"/>
    <dgm:cxn modelId="{AC45BA07-33E9-8A42-A149-1546A48A513F}" srcId="{481E7577-F0F0-3F4C-809A-82940B02B7EE}" destId="{98AF5BA4-C1F7-A14B-BECA-5EF648B112A6}" srcOrd="1" destOrd="0" parTransId="{A18CCCAF-6F7F-C24D-B5E4-29D065ED3AA9}" sibTransId="{E0872D62-CA23-8746-8012-C863721D7E66}"/>
    <dgm:cxn modelId="{49A6D50A-8EAE-F148-AE40-A06F63526295}" srcId="{65F54789-E913-7149-8F3D-4C1876A0FE67}" destId="{A2BCAFC7-CAE3-084A-BF11-6CE130E68B41}" srcOrd="0" destOrd="0" parTransId="{400CC0FA-602D-194A-8775-6E7674148C24}" sibTransId="{81466428-4439-BD47-8680-7112C6C39512}"/>
    <dgm:cxn modelId="{22443710-F01E-CB42-911A-3B0580AAC0ED}" srcId="{85C66442-4378-7C46-A915-A2EF2F367F62}" destId="{20CD37DB-88D8-B345-A968-E81D8F394062}" srcOrd="2" destOrd="0" parTransId="{92188E6E-16CB-FA47-9A5E-F1912FAFE60C}" sibTransId="{AA1C291D-F52C-194F-975B-B4437928CB69}"/>
    <dgm:cxn modelId="{27102011-3726-444C-AB91-B225CB2F0852}" type="presOf" srcId="{4C3DC23A-4743-3240-8FD3-CF6FD7BEFBBD}" destId="{3D07797A-66A9-9240-B0AB-DE15C92DEF59}" srcOrd="0" destOrd="1" presId="urn:microsoft.com/office/officeart/2005/8/layout/vList5"/>
    <dgm:cxn modelId="{6B83C913-61B5-D94B-B9C2-F71E5C3C456A}" type="presOf" srcId="{98AF5BA4-C1F7-A14B-BECA-5EF648B112A6}" destId="{4D076D61-4018-8748-AFC7-45334FDB3318}" srcOrd="0" destOrd="1" presId="urn:microsoft.com/office/officeart/2005/8/layout/vList5"/>
    <dgm:cxn modelId="{816BD01B-9F98-5C45-AC5D-3D1335C88C3C}" type="presOf" srcId="{F7545FAF-2FFD-BE49-9F60-5ECD4CC24C47}" destId="{9EF29129-0254-C64B-8819-BC90508DDB45}" srcOrd="0" destOrd="1" presId="urn:microsoft.com/office/officeart/2005/8/layout/vList5"/>
    <dgm:cxn modelId="{05CAB51E-0795-2C41-921C-008CB95CC790}" srcId="{0165AF4F-2A64-914C-9191-602A00087070}" destId="{52E02D9A-1CD9-AB42-8076-A99789DEB078}" srcOrd="0" destOrd="0" parTransId="{75C4324E-FB6D-0B4C-8BAC-9D2C3B9D71EE}" sibTransId="{225DF219-F95C-7644-A09C-6697A64C600A}"/>
    <dgm:cxn modelId="{81EA0E29-D1D2-464D-8E69-58FB26E5F231}" type="presOf" srcId="{E7FC04E8-947C-6642-A44E-57CA44DE35A5}" destId="{15A51D27-2F13-1B49-9991-A8FF976EF417}" srcOrd="0" destOrd="1" presId="urn:microsoft.com/office/officeart/2005/8/layout/vList5"/>
    <dgm:cxn modelId="{9041453E-07E8-6C42-8F29-69660025AE73}" type="presOf" srcId="{A2BCAFC7-CAE3-084A-BF11-6CE130E68B41}" destId="{3D07797A-66A9-9240-B0AB-DE15C92DEF59}" srcOrd="0" destOrd="0" presId="urn:microsoft.com/office/officeart/2005/8/layout/vList5"/>
    <dgm:cxn modelId="{47D47760-75BE-3044-AD1E-4582E8720392}" type="presOf" srcId="{FF85A3B1-E030-0A41-AB72-AC7A99EF31B3}" destId="{4C059351-4017-5748-B92F-17C53222966A}" srcOrd="0" destOrd="0" presId="urn:microsoft.com/office/officeart/2005/8/layout/vList5"/>
    <dgm:cxn modelId="{DBC98645-8305-514F-B249-D29EAA99B3EF}" srcId="{F94E0D72-1E6D-3740-9EE1-C04F761C55CE}" destId="{481E7577-F0F0-3F4C-809A-82940B02B7EE}" srcOrd="1" destOrd="0" parTransId="{3731B0B0-8EB6-4D42-AFC8-F6AB69C0FFF5}" sibTransId="{3D9943E5-8B7A-7644-BA5B-AF6907EB989A}"/>
    <dgm:cxn modelId="{E1FE1B46-053E-0A49-9A13-1D54B98A7DCA}" type="presOf" srcId="{65E458EE-0B6F-CE43-A3D1-38788B74987F}" destId="{4D076D61-4018-8748-AFC7-45334FDB3318}" srcOrd="0" destOrd="0" presId="urn:microsoft.com/office/officeart/2005/8/layout/vList5"/>
    <dgm:cxn modelId="{F4BD1A69-9CCA-DD48-9B69-2BB4DEE715E0}" srcId="{481E7577-F0F0-3F4C-809A-82940B02B7EE}" destId="{65E458EE-0B6F-CE43-A3D1-38788B74987F}" srcOrd="0" destOrd="0" parTransId="{920D385B-0D32-DB4F-BD7D-D163E42C13D3}" sibTransId="{A52BC708-052E-E34A-A543-6E161ED27838}"/>
    <dgm:cxn modelId="{4D1D3D72-A11D-7D45-8899-CFD24F929C73}" type="presOf" srcId="{D1290112-890F-A54B-B994-DB627BFE5039}" destId="{9EF29129-0254-C64B-8819-BC90508DDB45}" srcOrd="0" destOrd="0" presId="urn:microsoft.com/office/officeart/2005/8/layout/vList5"/>
    <dgm:cxn modelId="{4CC4C657-5C86-514A-A012-690535CF4D47}" srcId="{65F54789-E913-7149-8F3D-4C1876A0FE67}" destId="{4C3DC23A-4743-3240-8FD3-CF6FD7BEFBBD}" srcOrd="1" destOrd="0" parTransId="{C460E214-A5C9-854E-8899-56E4E697DC89}" sibTransId="{1922D06D-DB15-9A42-82EA-BFAE66BBC6BE}"/>
    <dgm:cxn modelId="{2B13EE90-9966-994C-B97F-A2BF9B29A54C}" type="presOf" srcId="{65F54789-E913-7149-8F3D-4C1876A0FE67}" destId="{0B259EDF-61A4-4A49-B77A-C27B325C17E9}" srcOrd="0" destOrd="0" presId="urn:microsoft.com/office/officeart/2005/8/layout/vList5"/>
    <dgm:cxn modelId="{F1285D9F-89A8-624D-84F5-14CC0C45B833}" type="presOf" srcId="{20CD37DB-88D8-B345-A968-E81D8F394062}" destId="{9EF29129-0254-C64B-8819-BC90508DDB45}" srcOrd="0" destOrd="2" presId="urn:microsoft.com/office/officeart/2005/8/layout/vList5"/>
    <dgm:cxn modelId="{9A7CD3A0-6E4D-4A41-80E2-2CDE24A8EEEB}" type="presOf" srcId="{4E72EDF8-761C-5D44-B64E-FB63D592A644}" destId="{164FDD2B-25E1-9D49-B5B6-1CB983018383}" srcOrd="0" destOrd="0" presId="urn:microsoft.com/office/officeart/2005/8/layout/vList5"/>
    <dgm:cxn modelId="{DDBC44A8-2258-F143-A9B0-5C4D5CA899C0}" type="presOf" srcId="{0165AF4F-2A64-914C-9191-602A00087070}" destId="{12597784-35C7-4E49-A3E4-73E9676AD0B9}" srcOrd="0" destOrd="0" presId="urn:microsoft.com/office/officeart/2005/8/layout/vList5"/>
    <dgm:cxn modelId="{D6A2F1A8-A3CB-FF44-AA50-9AEB9A60A43E}" type="presOf" srcId="{F94E0D72-1E6D-3740-9EE1-C04F761C55CE}" destId="{5E5FBAB5-DE26-CE49-9385-020676F60BC6}" srcOrd="0" destOrd="0" presId="urn:microsoft.com/office/officeart/2005/8/layout/vList5"/>
    <dgm:cxn modelId="{9E0CA3B2-1647-B245-82DF-03092563CDC5}" type="presOf" srcId="{52E02D9A-1CD9-AB42-8076-A99789DEB078}" destId="{15A51D27-2F13-1B49-9991-A8FF976EF417}" srcOrd="0" destOrd="0" presId="urn:microsoft.com/office/officeart/2005/8/layout/vList5"/>
    <dgm:cxn modelId="{38E8FCB5-050A-7B40-B83B-BE42A0142AE1}" type="presOf" srcId="{85C66442-4378-7C46-A915-A2EF2F367F62}" destId="{BC58F4EF-996D-B64A-AE53-00394687732E}" srcOrd="0" destOrd="0" presId="urn:microsoft.com/office/officeart/2005/8/layout/vList5"/>
    <dgm:cxn modelId="{13CDF0B8-81CA-6E46-ABC3-08FC333774BB}" srcId="{F94E0D72-1E6D-3740-9EE1-C04F761C55CE}" destId="{65F54789-E913-7149-8F3D-4C1876A0FE67}" srcOrd="0" destOrd="0" parTransId="{EEFB0869-DBC4-2F49-9D37-8C04CA669DFF}" sibTransId="{AD0ADB6E-5777-FE46-AF97-024A1FE2FCEE}"/>
    <dgm:cxn modelId="{EDCAFCBA-9947-0E49-B79B-0DACBE62206C}" srcId="{FF85A3B1-E030-0A41-AB72-AC7A99EF31B3}" destId="{BAA4CD8F-061B-5A4C-BFE0-51EFCF9DB0F6}" srcOrd="1" destOrd="0" parTransId="{5B72A619-A29B-BF48-9501-DCA9AB38EB5A}" sibTransId="{D8E37423-056F-F146-AA9C-EF84AD4E7DC5}"/>
    <dgm:cxn modelId="{47620ACB-15B9-C449-BE65-4583B1C25C2E}" srcId="{85C66442-4378-7C46-A915-A2EF2F367F62}" destId="{D1290112-890F-A54B-B994-DB627BFE5039}" srcOrd="0" destOrd="0" parTransId="{0DCAFB8A-4F42-924A-8388-A0198718EAA0}" sibTransId="{BDB2E245-95BC-EE4B-91CC-77716D4CFAA6}"/>
    <dgm:cxn modelId="{C468ECD1-EB3A-5B47-AD20-7A8D7743E423}" srcId="{52E02D9A-1CD9-AB42-8076-A99789DEB078}" destId="{E7FC04E8-947C-6642-A44E-57CA44DE35A5}" srcOrd="0" destOrd="0" parTransId="{BCB52352-1A9E-0843-BB01-9B9536289A7E}" sibTransId="{895E4BA8-715F-354E-85A6-B796DEF683E9}"/>
    <dgm:cxn modelId="{631F98D4-9A2D-A445-A53A-03A853E48D85}" srcId="{F94E0D72-1E6D-3740-9EE1-C04F761C55CE}" destId="{FF85A3B1-E030-0A41-AB72-AC7A99EF31B3}" srcOrd="3" destOrd="0" parTransId="{C0DAD7E4-46BC-8C45-A6F1-0E1840CF8A29}" sibTransId="{32E38B77-2673-8242-9CCB-4EC940E7530C}"/>
    <dgm:cxn modelId="{D3F493DE-BA1E-1144-8A55-0EF2741A8DD1}" srcId="{85C66442-4378-7C46-A915-A2EF2F367F62}" destId="{F7545FAF-2FFD-BE49-9F60-5ECD4CC24C47}" srcOrd="1" destOrd="0" parTransId="{ACF86081-859F-F440-B22D-E0F9AD4FD95D}" sibTransId="{03BF24E7-AE67-3D48-92C6-B3B2D2F4FA11}"/>
    <dgm:cxn modelId="{1CE55FEF-7C43-B04C-9B25-08FB190FF7DA}" srcId="{FF85A3B1-E030-0A41-AB72-AC7A99EF31B3}" destId="{4E72EDF8-761C-5D44-B64E-FB63D592A644}" srcOrd="0" destOrd="0" parTransId="{F29F50E4-434A-8441-8E15-D6999E4352A2}" sibTransId="{FA8EBA1B-368E-8F44-8809-A5FEEEF90FA7}"/>
    <dgm:cxn modelId="{F4AABBF3-49B4-8748-881C-6DE89673A8B1}" srcId="{F94E0D72-1E6D-3740-9EE1-C04F761C55CE}" destId="{85C66442-4378-7C46-A915-A2EF2F367F62}" srcOrd="2" destOrd="0" parTransId="{EA45F72A-3F1B-1241-AAC3-193F9424DD81}" sibTransId="{AD56B224-12EB-3C4B-A5AA-2EF30203ACBF}"/>
    <dgm:cxn modelId="{B93424FF-C628-2648-9D23-6B589F481038}" type="presOf" srcId="{481E7577-F0F0-3F4C-809A-82940B02B7EE}" destId="{3779A052-D56E-E847-8063-E95E7E8ADEED}" srcOrd="0" destOrd="0" presId="urn:microsoft.com/office/officeart/2005/8/layout/vList5"/>
    <dgm:cxn modelId="{BD12064D-C7D9-0D40-8630-34FD297FA388}" type="presParOf" srcId="{5E5FBAB5-DE26-CE49-9385-020676F60BC6}" destId="{C0CF862C-6743-404C-BD6B-6BD1D8A6EECB}" srcOrd="0" destOrd="0" presId="urn:microsoft.com/office/officeart/2005/8/layout/vList5"/>
    <dgm:cxn modelId="{F05E0279-0D71-7141-B2DF-1C3501415617}" type="presParOf" srcId="{C0CF862C-6743-404C-BD6B-6BD1D8A6EECB}" destId="{0B259EDF-61A4-4A49-B77A-C27B325C17E9}" srcOrd="0" destOrd="0" presId="urn:microsoft.com/office/officeart/2005/8/layout/vList5"/>
    <dgm:cxn modelId="{6E84A792-31D0-9341-9824-B672EA65D94B}" type="presParOf" srcId="{C0CF862C-6743-404C-BD6B-6BD1D8A6EECB}" destId="{3D07797A-66A9-9240-B0AB-DE15C92DEF59}" srcOrd="1" destOrd="0" presId="urn:microsoft.com/office/officeart/2005/8/layout/vList5"/>
    <dgm:cxn modelId="{3F33C705-59D6-D44D-8A07-4042564325C0}" type="presParOf" srcId="{5E5FBAB5-DE26-CE49-9385-020676F60BC6}" destId="{82F5D4EF-9574-1846-B281-685B16AA967E}" srcOrd="1" destOrd="0" presId="urn:microsoft.com/office/officeart/2005/8/layout/vList5"/>
    <dgm:cxn modelId="{6E682152-0921-5740-9CB7-9378391616F8}" type="presParOf" srcId="{5E5FBAB5-DE26-CE49-9385-020676F60BC6}" destId="{BD3DF7F7-A65A-AE45-B8C5-DC3018E873BD}" srcOrd="2" destOrd="0" presId="urn:microsoft.com/office/officeart/2005/8/layout/vList5"/>
    <dgm:cxn modelId="{F2DF9F3B-9363-AA4F-B1F5-06CF05916A3F}" type="presParOf" srcId="{BD3DF7F7-A65A-AE45-B8C5-DC3018E873BD}" destId="{3779A052-D56E-E847-8063-E95E7E8ADEED}" srcOrd="0" destOrd="0" presId="urn:microsoft.com/office/officeart/2005/8/layout/vList5"/>
    <dgm:cxn modelId="{E5E67AE3-9D10-D84A-B2DB-F7F5BB88D2FE}" type="presParOf" srcId="{BD3DF7F7-A65A-AE45-B8C5-DC3018E873BD}" destId="{4D076D61-4018-8748-AFC7-45334FDB3318}" srcOrd="1" destOrd="0" presId="urn:microsoft.com/office/officeart/2005/8/layout/vList5"/>
    <dgm:cxn modelId="{EEF3992C-B9B6-0444-B014-7CAAA52AF64D}" type="presParOf" srcId="{5E5FBAB5-DE26-CE49-9385-020676F60BC6}" destId="{DCFAA51F-A647-DE46-980B-9128213CB58E}" srcOrd="3" destOrd="0" presId="urn:microsoft.com/office/officeart/2005/8/layout/vList5"/>
    <dgm:cxn modelId="{3A2E920C-3CDF-354D-ADAF-F32CD39DB09C}" type="presParOf" srcId="{5E5FBAB5-DE26-CE49-9385-020676F60BC6}" destId="{EFC86971-971C-7347-A806-AE1FBAB7842B}" srcOrd="4" destOrd="0" presId="urn:microsoft.com/office/officeart/2005/8/layout/vList5"/>
    <dgm:cxn modelId="{20468747-DD4D-E04A-86EF-5EFA6187D516}" type="presParOf" srcId="{EFC86971-971C-7347-A806-AE1FBAB7842B}" destId="{BC58F4EF-996D-B64A-AE53-00394687732E}" srcOrd="0" destOrd="0" presId="urn:microsoft.com/office/officeart/2005/8/layout/vList5"/>
    <dgm:cxn modelId="{B733EA4F-A45E-E747-8162-FD2695DA31FB}" type="presParOf" srcId="{EFC86971-971C-7347-A806-AE1FBAB7842B}" destId="{9EF29129-0254-C64B-8819-BC90508DDB45}" srcOrd="1" destOrd="0" presId="urn:microsoft.com/office/officeart/2005/8/layout/vList5"/>
    <dgm:cxn modelId="{87F4D1E1-FD46-2949-B994-0659C68ACB15}" type="presParOf" srcId="{5E5FBAB5-DE26-CE49-9385-020676F60BC6}" destId="{F6D18C99-1F81-CC41-93A6-F4CADD58FF15}" srcOrd="5" destOrd="0" presId="urn:microsoft.com/office/officeart/2005/8/layout/vList5"/>
    <dgm:cxn modelId="{5C3C80BA-1987-ED48-9EDD-709BE3D32ED5}" type="presParOf" srcId="{5E5FBAB5-DE26-CE49-9385-020676F60BC6}" destId="{8716F57E-0E75-D545-90F6-71BB566FD078}" srcOrd="6" destOrd="0" presId="urn:microsoft.com/office/officeart/2005/8/layout/vList5"/>
    <dgm:cxn modelId="{AD796AAE-CD25-FB4E-9B93-FC46CA289D0D}" type="presParOf" srcId="{8716F57E-0E75-D545-90F6-71BB566FD078}" destId="{4C059351-4017-5748-B92F-17C53222966A}" srcOrd="0" destOrd="0" presId="urn:microsoft.com/office/officeart/2005/8/layout/vList5"/>
    <dgm:cxn modelId="{39C628B0-FC6D-B441-82C5-1236703BA196}" type="presParOf" srcId="{8716F57E-0E75-D545-90F6-71BB566FD078}" destId="{164FDD2B-25E1-9D49-B5B6-1CB983018383}" srcOrd="1" destOrd="0" presId="urn:microsoft.com/office/officeart/2005/8/layout/vList5"/>
    <dgm:cxn modelId="{6BA81814-1592-B14C-AF42-0BC7646134E2}" type="presParOf" srcId="{5E5FBAB5-DE26-CE49-9385-020676F60BC6}" destId="{5F602810-7718-A44C-8E27-D421DE92D8F6}" srcOrd="7" destOrd="0" presId="urn:microsoft.com/office/officeart/2005/8/layout/vList5"/>
    <dgm:cxn modelId="{E6DCE1B1-7C6B-0547-A6F3-B48031605506}" type="presParOf" srcId="{5E5FBAB5-DE26-CE49-9385-020676F60BC6}" destId="{31747745-B793-D64E-8064-D31039440895}" srcOrd="8" destOrd="0" presId="urn:microsoft.com/office/officeart/2005/8/layout/vList5"/>
    <dgm:cxn modelId="{C7438BCC-AB00-8B4C-ACB2-0D00F60CDC1E}" type="presParOf" srcId="{31747745-B793-D64E-8064-D31039440895}" destId="{12597784-35C7-4E49-A3E4-73E9676AD0B9}" srcOrd="0" destOrd="0" presId="urn:microsoft.com/office/officeart/2005/8/layout/vList5"/>
    <dgm:cxn modelId="{E9AC13F3-8643-544C-B0B0-77B1405BD197}" type="presParOf" srcId="{31747745-B793-D64E-8064-D31039440895}" destId="{15A51D27-2F13-1B49-9991-A8FF976EF4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7797A-66A9-9240-B0AB-DE15C92DEF59}">
      <dsp:nvSpPr>
        <dsp:cNvPr id="0" name=""/>
        <dsp:cNvSpPr/>
      </dsp:nvSpPr>
      <dsp:spPr>
        <a:xfrm rot="5400000">
          <a:off x="6384081" y="-3792516"/>
          <a:ext cx="1003812" cy="866520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Online supermarket division of an e-commerce firm in Indonesia is chosen for Product Bundling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Since the division launched in April’18, only 6 months of data was used – this also eliminated the big promotion days of Q4’18</a:t>
          </a:r>
        </a:p>
      </dsp:txBody>
      <dsp:txXfrm rot="-5400000">
        <a:off x="2553386" y="87181"/>
        <a:ext cx="8616201" cy="905808"/>
      </dsp:txXfrm>
    </dsp:sp>
    <dsp:sp modelId="{0B259EDF-61A4-4A49-B77A-C27B325C17E9}">
      <dsp:nvSpPr>
        <dsp:cNvPr id="0" name=""/>
        <dsp:cNvSpPr/>
      </dsp:nvSpPr>
      <dsp:spPr>
        <a:xfrm>
          <a:off x="33385" y="87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1: Target Data</a:t>
          </a:r>
        </a:p>
      </dsp:txBody>
      <dsp:txXfrm>
        <a:off x="86106" y="52808"/>
        <a:ext cx="2414559" cy="974553"/>
      </dsp:txXfrm>
    </dsp:sp>
    <dsp:sp modelId="{4D076D61-4018-8748-AFC7-45334FDB3318}">
      <dsp:nvSpPr>
        <dsp:cNvPr id="0" name=""/>
        <dsp:cNvSpPr/>
      </dsp:nvSpPr>
      <dsp:spPr>
        <a:xfrm rot="5400000">
          <a:off x="6405114" y="-2650249"/>
          <a:ext cx="961746" cy="866520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Bulk buyers are excluded from the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Only the top products which contribute to 40% of the orders are taken into consideration</a:t>
          </a:r>
        </a:p>
      </dsp:txBody>
      <dsp:txXfrm rot="-5400000">
        <a:off x="2553386" y="1248428"/>
        <a:ext cx="8618254" cy="867848"/>
      </dsp:txXfrm>
    </dsp:sp>
    <dsp:sp modelId="{3779A052-D56E-E847-8063-E95E7E8ADEED}">
      <dsp:nvSpPr>
        <dsp:cNvPr id="0" name=""/>
        <dsp:cNvSpPr/>
      </dsp:nvSpPr>
      <dsp:spPr>
        <a:xfrm>
          <a:off x="33385" y="1142354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2: Manual Pruning</a:t>
          </a:r>
        </a:p>
      </dsp:txBody>
      <dsp:txXfrm>
        <a:off x="86106" y="1195075"/>
        <a:ext cx="2414559" cy="974553"/>
      </dsp:txXfrm>
    </dsp:sp>
    <dsp:sp modelId="{9EF29129-0254-C64B-8819-BC90508DDB45}">
      <dsp:nvSpPr>
        <dsp:cNvPr id="0" name=""/>
        <dsp:cNvSpPr/>
      </dsp:nvSpPr>
      <dsp:spPr>
        <a:xfrm rot="5400000">
          <a:off x="6432434" y="-1507983"/>
          <a:ext cx="907107" cy="8665203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Overall, any user tends to place second order on 25</a:t>
          </a:r>
          <a:r>
            <a:rPr lang="en-US" sz="1600" kern="1200" baseline="30000" dirty="0">
              <a:latin typeface="Calibri" panose="020F0502020204030204" pitchFamily="34" charset="0"/>
              <a:cs typeface="Calibri" panose="020F0502020204030204" pitchFamily="34" charset="0"/>
            </a:rPr>
            <a:t>th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day after the first purchase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All products purchased inside 25 days are considered to be a single transaction for each 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Products which are repeatedly ordered inside 25 days by most users are chosen for the analysis</a:t>
          </a:r>
        </a:p>
      </dsp:txBody>
      <dsp:txXfrm rot="-5400000">
        <a:off x="2553387" y="2415345"/>
        <a:ext cx="8620922" cy="818545"/>
      </dsp:txXfrm>
    </dsp:sp>
    <dsp:sp modelId="{BC58F4EF-996D-B64A-AE53-00394687732E}">
      <dsp:nvSpPr>
        <dsp:cNvPr id="0" name=""/>
        <dsp:cNvSpPr/>
      </dsp:nvSpPr>
      <dsp:spPr>
        <a:xfrm>
          <a:off x="33385" y="2284620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3: Data Modification</a:t>
          </a:r>
        </a:p>
      </dsp:txBody>
      <dsp:txXfrm>
        <a:off x="86106" y="2337341"/>
        <a:ext cx="2414559" cy="974553"/>
      </dsp:txXfrm>
    </dsp:sp>
    <dsp:sp modelId="{164FDD2B-25E1-9D49-B5B6-1CB983018383}">
      <dsp:nvSpPr>
        <dsp:cNvPr id="0" name=""/>
        <dsp:cNvSpPr/>
      </dsp:nvSpPr>
      <dsp:spPr>
        <a:xfrm rot="5400000">
          <a:off x="6447750" y="-374986"/>
          <a:ext cx="895012" cy="868374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Apriori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Algorithm is used to generate association rules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Support level of 10% and Confidence level of 50% are used</a:t>
          </a:r>
        </a:p>
      </dsp:txBody>
      <dsp:txXfrm rot="-5400000">
        <a:off x="2553387" y="3563068"/>
        <a:ext cx="8640049" cy="807630"/>
      </dsp:txXfrm>
    </dsp:sp>
    <dsp:sp modelId="{4C059351-4017-5748-B92F-17C53222966A}">
      <dsp:nvSpPr>
        <dsp:cNvPr id="0" name=""/>
        <dsp:cNvSpPr/>
      </dsp:nvSpPr>
      <dsp:spPr>
        <a:xfrm>
          <a:off x="33385" y="3426886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4: Defining Associations</a:t>
          </a:r>
        </a:p>
      </dsp:txBody>
      <dsp:txXfrm>
        <a:off x="86106" y="3479607"/>
        <a:ext cx="2414559" cy="974553"/>
      </dsp:txXfrm>
    </dsp:sp>
    <dsp:sp modelId="{15A51D27-2F13-1B49-9991-A8FF976EF417}">
      <dsp:nvSpPr>
        <dsp:cNvPr id="0" name=""/>
        <dsp:cNvSpPr/>
      </dsp:nvSpPr>
      <dsp:spPr>
        <a:xfrm rot="5400000">
          <a:off x="6420527" y="779289"/>
          <a:ext cx="925440" cy="865972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Top 5 - 6 rules with the highest Lift and which satisfy the following are selected -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Higher probable buyers &amp; make business sense &amp; are similarly priced</a:t>
          </a:r>
        </a:p>
      </dsp:txBody>
      <dsp:txXfrm rot="-5400000">
        <a:off x="2553387" y="4691605"/>
        <a:ext cx="8614545" cy="835088"/>
      </dsp:txXfrm>
    </dsp:sp>
    <dsp:sp modelId="{12597784-35C7-4E49-A3E4-73E9676AD0B9}">
      <dsp:nvSpPr>
        <dsp:cNvPr id="0" name=""/>
        <dsp:cNvSpPr/>
      </dsp:nvSpPr>
      <dsp:spPr>
        <a:xfrm>
          <a:off x="33385" y="4569153"/>
          <a:ext cx="2520001" cy="1079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Step 5: Validation</a:t>
          </a:r>
        </a:p>
      </dsp:txBody>
      <dsp:txXfrm>
        <a:off x="86106" y="4621874"/>
        <a:ext cx="2414559" cy="974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A2E3-FA62-4BFD-A3BA-0B05A6FB0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Bundling</a:t>
            </a:r>
          </a:p>
        </p:txBody>
      </p:sp>
    </p:spTree>
    <p:extLst>
      <p:ext uri="{BB962C8B-B14F-4D97-AF65-F5344CB8AC3E}">
        <p14:creationId xmlns:p14="http://schemas.microsoft.com/office/powerpoint/2010/main" val="111136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9CD78-4A7D-49EB-A557-93F9E20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" y="832"/>
            <a:ext cx="10058400" cy="38202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Bundles (1/2)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572EB-E6E7-40F1-A138-7492492FA20C}"/>
              </a:ext>
            </a:extLst>
          </p:cNvPr>
          <p:cNvSpPr/>
          <p:nvPr/>
        </p:nvSpPr>
        <p:spPr>
          <a:xfrm>
            <a:off x="876156" y="545245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4FC726-8FCE-4B14-9A5B-BA50C4EA2D98}"/>
              </a:ext>
            </a:extLst>
          </p:cNvPr>
          <p:cNvSpPr/>
          <p:nvPr/>
        </p:nvSpPr>
        <p:spPr>
          <a:xfrm>
            <a:off x="3571483" y="539681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91FB78-53B4-4DA4-87F1-5A1E7927910C}"/>
              </a:ext>
            </a:extLst>
          </p:cNvPr>
          <p:cNvSpPr/>
          <p:nvPr/>
        </p:nvSpPr>
        <p:spPr>
          <a:xfrm>
            <a:off x="6260689" y="532768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182E77-AA6A-417F-BA58-8F3333913FF6}"/>
              </a:ext>
            </a:extLst>
          </p:cNvPr>
          <p:cNvSpPr/>
          <p:nvPr/>
        </p:nvSpPr>
        <p:spPr>
          <a:xfrm>
            <a:off x="9125442" y="643378"/>
            <a:ext cx="119120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Bundle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F8386F-D909-4080-813D-75A0EE44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5" y="983200"/>
            <a:ext cx="601889" cy="79891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D4B20A-692F-4D72-9FB1-097D8B92D7DA}"/>
              </a:ext>
            </a:extLst>
          </p:cNvPr>
          <p:cNvSpPr/>
          <p:nvPr/>
        </p:nvSpPr>
        <p:spPr>
          <a:xfrm>
            <a:off x="572095" y="1929121"/>
            <a:ext cx="1918447" cy="5661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Milk and Black Orchid Shower Milk Bath Soap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E3C706-F2E1-46F8-B570-D90BFE03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160" y="934060"/>
            <a:ext cx="627423" cy="103904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73D03C-3D8E-4BD5-BF7E-B81FEC31FD36}"/>
              </a:ext>
            </a:extLst>
          </p:cNvPr>
          <p:cNvSpPr/>
          <p:nvPr/>
        </p:nvSpPr>
        <p:spPr>
          <a:xfrm>
            <a:off x="3291207" y="1921108"/>
            <a:ext cx="1918447" cy="5661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Milk and Honey Shower Milk Bath Soap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1AEBC3-3C2B-4596-AA50-86974EC09ACE}"/>
              </a:ext>
            </a:extLst>
          </p:cNvPr>
          <p:cNvCxnSpPr/>
          <p:nvPr/>
        </p:nvCxnSpPr>
        <p:spPr>
          <a:xfrm>
            <a:off x="264251" y="2599657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AFC75-D502-4C84-A0CC-A08D2F37C3EC}"/>
              </a:ext>
            </a:extLst>
          </p:cNvPr>
          <p:cNvCxnSpPr/>
          <p:nvPr/>
        </p:nvCxnSpPr>
        <p:spPr>
          <a:xfrm>
            <a:off x="208965" y="4549349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3850DA-78BE-4821-8F46-B704F25B8B72}"/>
              </a:ext>
            </a:extLst>
          </p:cNvPr>
          <p:cNvSpPr/>
          <p:nvPr/>
        </p:nvSpPr>
        <p:spPr>
          <a:xfrm>
            <a:off x="605882" y="5978366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Cream Milk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449D0-A2E8-4E9B-96EF-3BA91A5CC2FC}"/>
              </a:ext>
            </a:extLst>
          </p:cNvPr>
          <p:cNvSpPr/>
          <p:nvPr/>
        </p:nvSpPr>
        <p:spPr>
          <a:xfrm>
            <a:off x="3325632" y="5978365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Chocolate Flavored Milk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76AB5AC-F352-460E-B088-6EFB64D3A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25" y="4725973"/>
            <a:ext cx="556953" cy="12314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32C23F2-B3A5-4054-8299-24C1B92DF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609" y="4752476"/>
            <a:ext cx="760818" cy="12344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092D0AB-8156-4166-AED4-7F1C7010A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792" y="4793951"/>
            <a:ext cx="758952" cy="1210354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9882FDA-F495-4520-A9DC-F9E2840E0911}"/>
              </a:ext>
            </a:extLst>
          </p:cNvPr>
          <p:cNvSpPr/>
          <p:nvPr/>
        </p:nvSpPr>
        <p:spPr>
          <a:xfrm>
            <a:off x="6034157" y="6004305"/>
            <a:ext cx="1918447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Strawberry Flavored Milk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38142A5-D689-4BFB-B853-A5E5154C6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930" y="1034044"/>
            <a:ext cx="953051" cy="885025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A39912-7C44-4C0E-AEB1-673704B3B016}"/>
              </a:ext>
            </a:extLst>
          </p:cNvPr>
          <p:cNvSpPr/>
          <p:nvPr/>
        </p:nvSpPr>
        <p:spPr>
          <a:xfrm>
            <a:off x="5962466" y="1915673"/>
            <a:ext cx="1918447" cy="5661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Milk and Strawberry Shower Milk Bath Soap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882FCB-44BC-42C3-9237-ACD7A24890E2}"/>
              </a:ext>
            </a:extLst>
          </p:cNvPr>
          <p:cNvSpPr/>
          <p:nvPr/>
        </p:nvSpPr>
        <p:spPr>
          <a:xfrm>
            <a:off x="8051925" y="1255337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bundle size(2 or 3), fragrance type and quantity of each products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E0C31E-A5CD-4309-9C9F-638D43458C5E}"/>
              </a:ext>
            </a:extLst>
          </p:cNvPr>
          <p:cNvSpPr/>
          <p:nvPr/>
        </p:nvSpPr>
        <p:spPr>
          <a:xfrm>
            <a:off x="8051925" y="5170602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bundle size(2 or 3), fragrance type and quantity of each products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7E4927-E9C4-4636-8738-DC20D73C5266}"/>
              </a:ext>
            </a:extLst>
          </p:cNvPr>
          <p:cNvSpPr/>
          <p:nvPr/>
        </p:nvSpPr>
        <p:spPr>
          <a:xfrm>
            <a:off x="661168" y="3656961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Soap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465E36-6E02-46B1-9FCC-20C80D616634}"/>
              </a:ext>
            </a:extLst>
          </p:cNvPr>
          <p:cNvSpPr/>
          <p:nvPr/>
        </p:nvSpPr>
        <p:spPr>
          <a:xfrm>
            <a:off x="3378409" y="3653720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Sensitive Soap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4A7D36-95E2-4AD2-9250-EB4A71758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341" y="2734165"/>
            <a:ext cx="1265948" cy="8602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1E7856-D594-4241-927B-9FB2A8916F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030" y="2829282"/>
            <a:ext cx="1173078" cy="7478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1B14CE6-C561-4B11-BE87-D68E58ABF7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9661" y="2851339"/>
            <a:ext cx="1182855" cy="777165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66A7DE-47AB-4C08-BD38-6574B7C9DC08}"/>
              </a:ext>
            </a:extLst>
          </p:cNvPr>
          <p:cNvSpPr/>
          <p:nvPr/>
        </p:nvSpPr>
        <p:spPr>
          <a:xfrm>
            <a:off x="6079768" y="3658013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Gold Soap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0FFE96-C985-40FD-8298-7555CD88E394}"/>
              </a:ext>
            </a:extLst>
          </p:cNvPr>
          <p:cNvSpPr/>
          <p:nvPr/>
        </p:nvSpPr>
        <p:spPr>
          <a:xfrm>
            <a:off x="8051925" y="2912161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bundle size(2 or 3), fragrance type and quantity of each products</a:t>
            </a:r>
          </a:p>
        </p:txBody>
      </p:sp>
    </p:spTree>
    <p:extLst>
      <p:ext uri="{BB962C8B-B14F-4D97-AF65-F5344CB8AC3E}">
        <p14:creationId xmlns:p14="http://schemas.microsoft.com/office/powerpoint/2010/main" val="10709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9CD78-4A7D-49EB-A557-93F9E20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" y="832"/>
            <a:ext cx="10058400" cy="38202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Bundles (2/2)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572EB-E6E7-40F1-A138-7492492FA20C}"/>
              </a:ext>
            </a:extLst>
          </p:cNvPr>
          <p:cNvSpPr/>
          <p:nvPr/>
        </p:nvSpPr>
        <p:spPr>
          <a:xfrm>
            <a:off x="1620876" y="539681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4FC726-8FCE-4B14-9A5B-BA50C4EA2D98}"/>
              </a:ext>
            </a:extLst>
          </p:cNvPr>
          <p:cNvSpPr/>
          <p:nvPr/>
        </p:nvSpPr>
        <p:spPr>
          <a:xfrm>
            <a:off x="4861090" y="539681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AFC75-D502-4C84-A0CC-A08D2F37C3EC}"/>
              </a:ext>
            </a:extLst>
          </p:cNvPr>
          <p:cNvCxnSpPr/>
          <p:nvPr/>
        </p:nvCxnSpPr>
        <p:spPr>
          <a:xfrm>
            <a:off x="208965" y="4549349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449D0-A2E8-4E9B-96EF-3BA91A5CC2FC}"/>
              </a:ext>
            </a:extLst>
          </p:cNvPr>
          <p:cNvSpPr/>
          <p:nvPr/>
        </p:nvSpPr>
        <p:spPr>
          <a:xfrm>
            <a:off x="4617110" y="5978365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Fruity Refreshing Soap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B05B03C-7364-4E50-91C0-3EA56027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64" y="5030677"/>
            <a:ext cx="1182855" cy="777165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B63887E-FC5E-4287-9351-5F4A3BFE78A7}"/>
              </a:ext>
            </a:extLst>
          </p:cNvPr>
          <p:cNvSpPr/>
          <p:nvPr/>
        </p:nvSpPr>
        <p:spPr>
          <a:xfrm>
            <a:off x="1501171" y="5837351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Gold Soap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CEA46-BF27-4D8D-83FD-DE4D04D6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42" y="4997741"/>
            <a:ext cx="1070880" cy="928688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980DD9-B737-4E45-9575-1A71F439266F}"/>
              </a:ext>
            </a:extLst>
          </p:cNvPr>
          <p:cNvSpPr/>
          <p:nvPr/>
        </p:nvSpPr>
        <p:spPr>
          <a:xfrm>
            <a:off x="1404017" y="1829854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Closeup Toothpaste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D6D7B5-84DB-4278-84AD-21DA9F09F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225" y="1078564"/>
            <a:ext cx="1431255" cy="479056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F3A0BF-1AD4-47C7-9286-C8AE044A3DBF}"/>
              </a:ext>
            </a:extLst>
          </p:cNvPr>
          <p:cNvSpPr/>
          <p:nvPr/>
        </p:nvSpPr>
        <p:spPr>
          <a:xfrm>
            <a:off x="4622841" y="1762121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Soap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510241E-9289-4860-93DF-A01A896CF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014" y="839325"/>
            <a:ext cx="1265948" cy="8602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E96736-49CF-417C-AFCF-9626C2BF15E2}"/>
              </a:ext>
            </a:extLst>
          </p:cNvPr>
          <p:cNvCxnSpPr/>
          <p:nvPr/>
        </p:nvCxnSpPr>
        <p:spPr>
          <a:xfrm>
            <a:off x="264251" y="2599657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46AA46E-397B-4EFF-871E-E4E56440CE73}"/>
              </a:ext>
            </a:extLst>
          </p:cNvPr>
          <p:cNvSpPr/>
          <p:nvPr/>
        </p:nvSpPr>
        <p:spPr>
          <a:xfrm>
            <a:off x="8390157" y="643378"/>
            <a:ext cx="119120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Bundle Type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A964C1-A194-43D6-9EE2-42AF5CC02B32}"/>
              </a:ext>
            </a:extLst>
          </p:cNvPr>
          <p:cNvSpPr/>
          <p:nvPr/>
        </p:nvSpPr>
        <p:spPr>
          <a:xfrm>
            <a:off x="7316640" y="1255337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quantity of each products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0C3E4F-035D-47DA-896A-46BC8E62F30E}"/>
              </a:ext>
            </a:extLst>
          </p:cNvPr>
          <p:cNvSpPr/>
          <p:nvPr/>
        </p:nvSpPr>
        <p:spPr>
          <a:xfrm>
            <a:off x="7316640" y="5170602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quantity of each products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75E3FE-9727-4E3E-9A88-4BFBAAAAEE94}"/>
              </a:ext>
            </a:extLst>
          </p:cNvPr>
          <p:cNvSpPr/>
          <p:nvPr/>
        </p:nvSpPr>
        <p:spPr>
          <a:xfrm>
            <a:off x="1405888" y="3717386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Oreo Biscuits: Chocolate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076032-4DDD-40B1-8155-E29A25788BC9}"/>
              </a:ext>
            </a:extLst>
          </p:cNvPr>
          <p:cNvSpPr/>
          <p:nvPr/>
        </p:nvSpPr>
        <p:spPr>
          <a:xfrm>
            <a:off x="4669887" y="3714145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Oreo Biscuits: Vanilla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378BBB-AAC6-486B-A83A-7B4F2282F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396" y="2665316"/>
            <a:ext cx="686442" cy="11288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7F43202-8FDF-4893-8FFD-37B73D01B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576" y="2697336"/>
            <a:ext cx="986633" cy="108190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CF3ADEA-F762-4487-B1C8-850A44C84556}"/>
              </a:ext>
            </a:extLst>
          </p:cNvPr>
          <p:cNvSpPr/>
          <p:nvPr/>
        </p:nvSpPr>
        <p:spPr>
          <a:xfrm>
            <a:off x="7316640" y="2972586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quantity of each products</a:t>
            </a:r>
          </a:p>
        </p:txBody>
      </p:sp>
    </p:spTree>
    <p:extLst>
      <p:ext uri="{BB962C8B-B14F-4D97-AF65-F5344CB8AC3E}">
        <p14:creationId xmlns:p14="http://schemas.microsoft.com/office/powerpoint/2010/main" val="113105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50C72C02-9E52-FF4A-AC88-3ED317BA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" y="832"/>
            <a:ext cx="10058400" cy="38202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78A8393-9E7C-E640-ADC0-7106496A6BE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7199" y="489098"/>
          <a:ext cx="11270513" cy="5649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5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162</TotalTime>
  <Words>344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Rockwell</vt:lpstr>
      <vt:lpstr>Rockwell Condensed</vt:lpstr>
      <vt:lpstr>Wingdings</vt:lpstr>
      <vt:lpstr>Wood Type</vt:lpstr>
      <vt:lpstr>Product Bundling</vt:lpstr>
      <vt:lpstr>Product Bundles (1/2)</vt:lpstr>
      <vt:lpstr>Product Bundles (2/2)</vt:lpstr>
      <vt:lpstr>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 Singh</dc:creator>
  <cp:lastModifiedBy> </cp:lastModifiedBy>
  <cp:revision>89</cp:revision>
  <dcterms:created xsi:type="dcterms:W3CDTF">2019-03-09T16:52:55Z</dcterms:created>
  <dcterms:modified xsi:type="dcterms:W3CDTF">2019-03-10T04:20:45Z</dcterms:modified>
</cp:coreProperties>
</file>