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584007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B06"/>
    <a:srgbClr val="BD1F15"/>
    <a:srgbClr val="F68231"/>
    <a:srgbClr val="F47C2B"/>
    <a:srgbClr val="FBE19E"/>
    <a:srgbClr val="6B0702"/>
    <a:srgbClr val="F71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 snapToGrid="0">
      <p:cViewPr>
        <p:scale>
          <a:sx n="75" d="100"/>
          <a:sy n="75" d="100"/>
        </p:scale>
        <p:origin x="533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883861"/>
            <a:ext cx="11880056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2836605"/>
            <a:ext cx="118800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287536"/>
            <a:ext cx="3415516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287536"/>
            <a:ext cx="10048548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346419"/>
            <a:ext cx="1366206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3614203"/>
            <a:ext cx="1366206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437680"/>
            <a:ext cx="6732032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437680"/>
            <a:ext cx="6732032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7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287536"/>
            <a:ext cx="13662065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323916"/>
            <a:ext cx="670109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1972747"/>
            <a:ext cx="6701094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323916"/>
            <a:ext cx="673409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1972747"/>
            <a:ext cx="6734095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360045"/>
            <a:ext cx="510883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777597"/>
            <a:ext cx="801903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620202"/>
            <a:ext cx="510883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360045"/>
            <a:ext cx="510883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777597"/>
            <a:ext cx="801903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620202"/>
            <a:ext cx="510883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287536"/>
            <a:ext cx="1366206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437680"/>
            <a:ext cx="1366206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5005626"/>
            <a:ext cx="356401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0F73-BD63-46FF-8148-2D5219BE04BB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5005626"/>
            <a:ext cx="53460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5005626"/>
            <a:ext cx="356401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3C67-FC7A-46B7-B28D-BF3515A42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9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28640" y="984924"/>
            <a:ext cx="6177280" cy="34544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Pepperoni</a:t>
            </a:r>
          </a:p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Pizza Only At </a:t>
            </a:r>
          </a:p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159/-</a:t>
            </a:r>
            <a:endParaRPr 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" y="216832"/>
            <a:ext cx="4944448" cy="4944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360" y="11787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62091"/>
            <a:ext cx="4876800" cy="46861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28538" y="399837"/>
            <a:ext cx="71677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Unlimited</a:t>
            </a:r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Pizza</a:t>
            </a:r>
            <a:endParaRPr lang="en-US" sz="8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112" y="1977191"/>
            <a:ext cx="2098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2500/-</a:t>
            </a:r>
            <a:endParaRPr lang="en-US" sz="5400" b="1" dirty="0">
              <a:ln w="127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03850" y="2684780"/>
            <a:ext cx="30171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2299/-</a:t>
            </a:r>
            <a:endParaRPr lang="en-US" sz="8000" b="1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509844" y="2423170"/>
            <a:ext cx="2046923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76129" y="4051870"/>
            <a:ext cx="2314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Hurry Up</a:t>
            </a:r>
            <a:endParaRPr 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21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2" b="92000" l="2154" r="99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" y="-274320"/>
            <a:ext cx="6189980" cy="6189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69760" y="927476"/>
            <a:ext cx="8595359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rgbClr val="F47C2B"/>
                  </a:solidFill>
                  <a:prstDash val="solid"/>
                </a:ln>
                <a:solidFill>
                  <a:srgbClr val="F6823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Share </a:t>
            </a:r>
            <a:r>
              <a:rPr lang="en-US" sz="6600" b="1" dirty="0" smtClean="0">
                <a:ln w="10160">
                  <a:solidFill>
                    <a:srgbClr val="F47C2B"/>
                  </a:solidFill>
                  <a:prstDash val="solid"/>
                </a:ln>
                <a:solidFill>
                  <a:srgbClr val="F6823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 Pizza</a:t>
            </a:r>
          </a:p>
          <a:p>
            <a:pPr algn="ctr"/>
            <a:r>
              <a:rPr lang="en-US" sz="6600" b="1" dirty="0" smtClean="0">
                <a:ln w="10160">
                  <a:solidFill>
                    <a:srgbClr val="F47C2B"/>
                  </a:solidFill>
                  <a:prstDash val="solid"/>
                </a:ln>
                <a:solidFill>
                  <a:srgbClr val="F6823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600" b="1" dirty="0" smtClean="0">
                <a:ln w="10160">
                  <a:solidFill>
                    <a:srgbClr val="6F0B06"/>
                  </a:solidFill>
                  <a:prstDash val="solid"/>
                </a:ln>
                <a:solidFill>
                  <a:srgbClr val="BD1F15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Recipe</a:t>
            </a:r>
            <a:r>
              <a:rPr lang="en-US" sz="6600" b="1" dirty="0" smtClean="0">
                <a:ln w="10160">
                  <a:solidFill>
                    <a:srgbClr val="F47C2B"/>
                  </a:solidFill>
                  <a:prstDash val="solid"/>
                </a:ln>
                <a:solidFill>
                  <a:srgbClr val="F6823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And win </a:t>
            </a:r>
          </a:p>
          <a:p>
            <a:pPr algn="ctr"/>
            <a:r>
              <a:rPr lang="en-US" sz="6600" b="1" dirty="0" smtClean="0">
                <a:ln w="10160">
                  <a:solidFill>
                    <a:srgbClr val="F47C2B"/>
                  </a:solidFill>
                  <a:prstDash val="solid"/>
                </a:ln>
                <a:solidFill>
                  <a:srgbClr val="F6823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 to</a:t>
            </a:r>
            <a:r>
              <a:rPr lang="en-US" sz="6600" b="1" dirty="0" smtClean="0">
                <a:ln w="10160">
                  <a:solidFill>
                    <a:srgbClr val="6F0B06"/>
                  </a:solidFill>
                  <a:prstDash val="solid"/>
                </a:ln>
                <a:solidFill>
                  <a:srgbClr val="BD1F15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1,00,000/- </a:t>
            </a:r>
            <a:r>
              <a:rPr lang="en-US" sz="6600" b="1" dirty="0" err="1" smtClean="0">
                <a:ln w="10160">
                  <a:solidFill>
                    <a:srgbClr val="6F0B06"/>
                  </a:solidFill>
                  <a:prstDash val="solid"/>
                </a:ln>
                <a:solidFill>
                  <a:srgbClr val="BD1F15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Rs</a:t>
            </a:r>
            <a:endParaRPr lang="en-US" sz="6600" b="1" dirty="0">
              <a:ln w="10160">
                <a:solidFill>
                  <a:srgbClr val="6F0B06"/>
                </a:solidFill>
                <a:prstDash val="solid"/>
              </a:ln>
              <a:solidFill>
                <a:srgbClr val="BD1F15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4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4708">
            <a:off x="619898" y="1068763"/>
            <a:ext cx="4481778" cy="2240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34" y="2189208"/>
            <a:ext cx="4817631" cy="3211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5" y="2170182"/>
            <a:ext cx="4817631" cy="32114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23277" y="214355"/>
            <a:ext cx="4910575" cy="27699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38100">
                  <a:solidFill>
                    <a:srgbClr val="F7144F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Veggie Pizza</a:t>
            </a:r>
          </a:p>
          <a:p>
            <a:pPr algn="ctr"/>
            <a:r>
              <a:rPr lang="en-US" sz="5400" b="0" cap="none" spc="0" dirty="0" smtClean="0">
                <a:ln w="38100">
                  <a:solidFill>
                    <a:srgbClr val="F7144F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At Just</a:t>
            </a:r>
          </a:p>
          <a:p>
            <a:pPr algn="ctr"/>
            <a:r>
              <a:rPr lang="en-US" sz="6600" b="0" cap="none" spc="0" dirty="0" smtClean="0">
                <a:ln w="38100">
                  <a:solidFill>
                    <a:srgbClr val="F7144F"/>
                  </a:solidFill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600" dirty="0" smtClean="0">
                <a:ln w="38100">
                  <a:solidFill>
                    <a:srgbClr val="F7144F"/>
                  </a:solidFill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399/-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6330" y="1146951"/>
            <a:ext cx="1717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n w="381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799/-</a:t>
            </a:r>
            <a:endParaRPr lang="en-US" sz="5400" dirty="0">
              <a:ln w="381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73138" y="1642432"/>
            <a:ext cx="2479040" cy="2032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05397" y="2799678"/>
            <a:ext cx="532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ln w="38100">
                  <a:solidFill>
                    <a:srgbClr val="F7144F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8091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38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chaudhari</dc:creator>
  <cp:lastModifiedBy>kaustubh chaudhari</cp:lastModifiedBy>
  <cp:revision>18</cp:revision>
  <dcterms:created xsi:type="dcterms:W3CDTF">2024-06-13T14:10:11Z</dcterms:created>
  <dcterms:modified xsi:type="dcterms:W3CDTF">2024-06-13T15:10:14Z</dcterms:modified>
</cp:coreProperties>
</file>