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7" r:id="rId6"/>
    <p:sldId id="269" r:id="rId7"/>
    <p:sldId id="268" r:id="rId8"/>
    <p:sldId id="266" r:id="rId9"/>
    <p:sldId id="263" r:id="rId10"/>
    <p:sldId id="264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6" autoAdjust="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BAA020-ED13-4653-A0B8-550BF684097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364FC66A-84DE-4114-A1FF-B505EED818BA}">
      <dgm:prSet phldrT="[Text]"/>
      <dgm:spPr/>
      <dgm:t>
        <a:bodyPr/>
        <a:lstStyle/>
        <a:p>
          <a:r>
            <a:rPr lang="en-IN" dirty="0" smtClean="0"/>
            <a:t>Fire Consultancy</a:t>
          </a:r>
          <a:endParaRPr lang="en-IN" dirty="0"/>
        </a:p>
      </dgm:t>
    </dgm:pt>
    <dgm:pt modelId="{C1026ACD-255D-46C3-BC76-DD283D685632}" type="parTrans" cxnId="{90677525-1148-4759-8660-340990D16A7E}">
      <dgm:prSet/>
      <dgm:spPr/>
      <dgm:t>
        <a:bodyPr/>
        <a:lstStyle/>
        <a:p>
          <a:endParaRPr lang="en-IN"/>
        </a:p>
      </dgm:t>
    </dgm:pt>
    <dgm:pt modelId="{138144CA-DFEB-4815-808C-6BE0E77C009D}" type="sibTrans" cxnId="{90677525-1148-4759-8660-340990D16A7E}">
      <dgm:prSet/>
      <dgm:spPr/>
      <dgm:t>
        <a:bodyPr/>
        <a:lstStyle/>
        <a:p>
          <a:endParaRPr lang="en-IN"/>
        </a:p>
      </dgm:t>
    </dgm:pt>
    <dgm:pt modelId="{97251F69-DDB7-438F-8758-58CBD5A08C86}">
      <dgm:prSet phldrT="[Text]"/>
      <dgm:spPr/>
      <dgm:t>
        <a:bodyPr/>
        <a:lstStyle/>
        <a:p>
          <a:r>
            <a:rPr lang="en-IN" dirty="0" smtClean="0"/>
            <a:t>HVAC</a:t>
          </a:r>
          <a:endParaRPr lang="en-IN" dirty="0"/>
        </a:p>
      </dgm:t>
    </dgm:pt>
    <dgm:pt modelId="{BD217179-D964-4809-BDB6-6B2749FFCB99}" type="parTrans" cxnId="{83A72CC1-57EA-4E62-967B-7E48F3CC449E}">
      <dgm:prSet/>
      <dgm:spPr/>
      <dgm:t>
        <a:bodyPr/>
        <a:lstStyle/>
        <a:p>
          <a:endParaRPr lang="en-IN"/>
        </a:p>
      </dgm:t>
    </dgm:pt>
    <dgm:pt modelId="{9F6A7CFE-722A-4D93-8D63-56435CFEF650}" type="sibTrans" cxnId="{83A72CC1-57EA-4E62-967B-7E48F3CC449E}">
      <dgm:prSet/>
      <dgm:spPr/>
      <dgm:t>
        <a:bodyPr/>
        <a:lstStyle/>
        <a:p>
          <a:endParaRPr lang="en-IN"/>
        </a:p>
      </dgm:t>
    </dgm:pt>
    <dgm:pt modelId="{6F75579A-38AB-465D-9A10-84658F3E03E9}">
      <dgm:prSet phldrT="[Text]"/>
      <dgm:spPr/>
      <dgm:t>
        <a:bodyPr/>
        <a:lstStyle/>
        <a:p>
          <a:r>
            <a:rPr lang="en-IN" dirty="0" smtClean="0"/>
            <a:t>EPCM Services</a:t>
          </a:r>
          <a:endParaRPr lang="en-IN" dirty="0"/>
        </a:p>
      </dgm:t>
    </dgm:pt>
    <dgm:pt modelId="{17E6B45A-09A4-4BDB-AB07-5D89040343FA}" type="parTrans" cxnId="{3E85810E-CA18-42A3-9454-B0FD5747EDA1}">
      <dgm:prSet/>
      <dgm:spPr/>
      <dgm:t>
        <a:bodyPr/>
        <a:lstStyle/>
        <a:p>
          <a:endParaRPr lang="en-IN"/>
        </a:p>
      </dgm:t>
    </dgm:pt>
    <dgm:pt modelId="{04D6B27F-0EF0-42F1-BCAD-3264839C7CC9}" type="sibTrans" cxnId="{3E85810E-CA18-42A3-9454-B0FD5747EDA1}">
      <dgm:prSet/>
      <dgm:spPr/>
      <dgm:t>
        <a:bodyPr/>
        <a:lstStyle/>
        <a:p>
          <a:endParaRPr lang="en-IN"/>
        </a:p>
      </dgm:t>
    </dgm:pt>
    <dgm:pt modelId="{7741B973-A4DC-46DB-B1E2-5205728150E2}">
      <dgm:prSet phldrT="[Text]"/>
      <dgm:spPr/>
      <dgm:t>
        <a:bodyPr/>
        <a:lstStyle/>
        <a:p>
          <a:r>
            <a:rPr lang="en-IN" dirty="0" smtClean="0"/>
            <a:t>Fire Fighting Systems</a:t>
          </a:r>
          <a:endParaRPr lang="en-IN" dirty="0"/>
        </a:p>
      </dgm:t>
    </dgm:pt>
    <dgm:pt modelId="{DE8A3CE8-469F-4DBE-A310-EFF5DC6B326C}" type="parTrans" cxnId="{F5A453E9-A4E7-4BAF-87B5-AE2C7BB58BEB}">
      <dgm:prSet/>
      <dgm:spPr/>
      <dgm:t>
        <a:bodyPr/>
        <a:lstStyle/>
        <a:p>
          <a:endParaRPr lang="en-IN"/>
        </a:p>
      </dgm:t>
    </dgm:pt>
    <dgm:pt modelId="{9AB03A40-3414-4CAC-8A27-FBF203515398}" type="sibTrans" cxnId="{F5A453E9-A4E7-4BAF-87B5-AE2C7BB58BEB}">
      <dgm:prSet/>
      <dgm:spPr/>
      <dgm:t>
        <a:bodyPr/>
        <a:lstStyle/>
        <a:p>
          <a:endParaRPr lang="en-IN"/>
        </a:p>
      </dgm:t>
    </dgm:pt>
    <dgm:pt modelId="{A0A3F5EC-00A8-4F4E-8627-F13CF5E1EC15}">
      <dgm:prSet phldrT="[Text]"/>
      <dgm:spPr/>
      <dgm:t>
        <a:bodyPr/>
        <a:lstStyle/>
        <a:p>
          <a:r>
            <a:rPr lang="en-IN" dirty="0" smtClean="0"/>
            <a:t>Storage Tanks</a:t>
          </a:r>
          <a:endParaRPr lang="en-IN" dirty="0"/>
        </a:p>
      </dgm:t>
    </dgm:pt>
    <dgm:pt modelId="{A081E8A3-4EE8-4590-929C-2A2C6B2FF724}" type="parTrans" cxnId="{B05FC4D3-1821-4C79-BDF0-9CACED0A9C5E}">
      <dgm:prSet/>
      <dgm:spPr/>
      <dgm:t>
        <a:bodyPr/>
        <a:lstStyle/>
        <a:p>
          <a:endParaRPr lang="en-IN"/>
        </a:p>
      </dgm:t>
    </dgm:pt>
    <dgm:pt modelId="{CBA13391-D2DE-43BD-BF07-2475110E7A95}" type="sibTrans" cxnId="{B05FC4D3-1821-4C79-BDF0-9CACED0A9C5E}">
      <dgm:prSet/>
      <dgm:spPr/>
      <dgm:t>
        <a:bodyPr/>
        <a:lstStyle/>
        <a:p>
          <a:endParaRPr lang="en-IN"/>
        </a:p>
      </dgm:t>
    </dgm:pt>
    <dgm:pt modelId="{71DD7A31-4D80-454C-A312-451027FF1A76}">
      <dgm:prSet phldrT="[Text]"/>
      <dgm:spPr/>
      <dgm:t>
        <a:bodyPr/>
        <a:lstStyle/>
        <a:p>
          <a:r>
            <a:rPr lang="en-IN" dirty="0" smtClean="0"/>
            <a:t>Solar</a:t>
          </a:r>
          <a:endParaRPr lang="en-IN" dirty="0"/>
        </a:p>
      </dgm:t>
    </dgm:pt>
    <dgm:pt modelId="{A3D5B791-C675-4FFC-AA2E-DC051527D8B5}" type="parTrans" cxnId="{76B84D5A-C10A-47F8-AF7A-26407B9FF789}">
      <dgm:prSet/>
      <dgm:spPr/>
      <dgm:t>
        <a:bodyPr/>
        <a:lstStyle/>
        <a:p>
          <a:endParaRPr lang="en-IN"/>
        </a:p>
      </dgm:t>
    </dgm:pt>
    <dgm:pt modelId="{D2427C40-6062-4C20-94A1-B574F7B48B48}" type="sibTrans" cxnId="{76B84D5A-C10A-47F8-AF7A-26407B9FF789}">
      <dgm:prSet/>
      <dgm:spPr/>
      <dgm:t>
        <a:bodyPr/>
        <a:lstStyle/>
        <a:p>
          <a:endParaRPr lang="en-IN"/>
        </a:p>
      </dgm:t>
    </dgm:pt>
    <dgm:pt modelId="{54C9C64F-BBD8-40E9-9078-6115D1E7E544}" type="pres">
      <dgm:prSet presAssocID="{BABAA020-ED13-4653-A0B8-550BF684097C}" presName="compositeShape" presStyleCnt="0">
        <dgm:presLayoutVars>
          <dgm:chMax val="7"/>
          <dgm:dir/>
          <dgm:resizeHandles val="exact"/>
        </dgm:presLayoutVars>
      </dgm:prSet>
      <dgm:spPr/>
    </dgm:pt>
    <dgm:pt modelId="{616356BB-24C0-4400-B3BD-4FDE440D3474}" type="pres">
      <dgm:prSet presAssocID="{BABAA020-ED13-4653-A0B8-550BF684097C}" presName="wedge1" presStyleLbl="node1" presStyleIdx="0" presStyleCnt="6"/>
      <dgm:spPr/>
      <dgm:t>
        <a:bodyPr/>
        <a:lstStyle/>
        <a:p>
          <a:endParaRPr lang="en-IN"/>
        </a:p>
      </dgm:t>
    </dgm:pt>
    <dgm:pt modelId="{AF0C53FC-A49A-496E-AE70-FD23933192B1}" type="pres">
      <dgm:prSet presAssocID="{BABAA020-ED13-4653-A0B8-550BF684097C}" presName="dummy1a" presStyleCnt="0"/>
      <dgm:spPr/>
    </dgm:pt>
    <dgm:pt modelId="{E6084082-939A-43F4-86C6-8973997DBA03}" type="pres">
      <dgm:prSet presAssocID="{BABAA020-ED13-4653-A0B8-550BF684097C}" presName="dummy1b" presStyleCnt="0"/>
      <dgm:spPr/>
    </dgm:pt>
    <dgm:pt modelId="{6CE83BD2-A17D-454E-BFA6-C7F6412C472A}" type="pres">
      <dgm:prSet presAssocID="{BABAA020-ED13-4653-A0B8-550BF684097C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79CAD2-D4A3-41B4-BF52-E3CB037F15D9}" type="pres">
      <dgm:prSet presAssocID="{BABAA020-ED13-4653-A0B8-550BF684097C}" presName="wedge2" presStyleLbl="node1" presStyleIdx="1" presStyleCnt="6"/>
      <dgm:spPr/>
      <dgm:t>
        <a:bodyPr/>
        <a:lstStyle/>
        <a:p>
          <a:endParaRPr lang="en-IN"/>
        </a:p>
      </dgm:t>
    </dgm:pt>
    <dgm:pt modelId="{15AA5193-2CB0-4B71-8382-F11404E223C0}" type="pres">
      <dgm:prSet presAssocID="{BABAA020-ED13-4653-A0B8-550BF684097C}" presName="dummy2a" presStyleCnt="0"/>
      <dgm:spPr/>
    </dgm:pt>
    <dgm:pt modelId="{FCB8DAAE-EF75-426E-AEB2-EA5FEB023086}" type="pres">
      <dgm:prSet presAssocID="{BABAA020-ED13-4653-A0B8-550BF684097C}" presName="dummy2b" presStyleCnt="0"/>
      <dgm:spPr/>
    </dgm:pt>
    <dgm:pt modelId="{083947E9-7337-48F8-AE3A-AF483009F378}" type="pres">
      <dgm:prSet presAssocID="{BABAA020-ED13-4653-A0B8-550BF684097C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E39971-AAA0-4C1D-B598-61193733DFCD}" type="pres">
      <dgm:prSet presAssocID="{BABAA020-ED13-4653-A0B8-550BF684097C}" presName="wedge3" presStyleLbl="node1" presStyleIdx="2" presStyleCnt="6"/>
      <dgm:spPr/>
      <dgm:t>
        <a:bodyPr/>
        <a:lstStyle/>
        <a:p>
          <a:endParaRPr lang="en-IN"/>
        </a:p>
      </dgm:t>
    </dgm:pt>
    <dgm:pt modelId="{4F72C46F-D244-46BF-9FC9-D3DF4DADEBCB}" type="pres">
      <dgm:prSet presAssocID="{BABAA020-ED13-4653-A0B8-550BF684097C}" presName="dummy3a" presStyleCnt="0"/>
      <dgm:spPr/>
    </dgm:pt>
    <dgm:pt modelId="{70B54CD0-A96F-4686-99B4-926DF7AF091D}" type="pres">
      <dgm:prSet presAssocID="{BABAA020-ED13-4653-A0B8-550BF684097C}" presName="dummy3b" presStyleCnt="0"/>
      <dgm:spPr/>
    </dgm:pt>
    <dgm:pt modelId="{56E1F3AF-EDD0-4EBC-8450-2B4C50F155B9}" type="pres">
      <dgm:prSet presAssocID="{BABAA020-ED13-4653-A0B8-550BF684097C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3264B8-BCA1-4880-8F76-3AF1DC8F17F8}" type="pres">
      <dgm:prSet presAssocID="{BABAA020-ED13-4653-A0B8-550BF684097C}" presName="wedge4" presStyleLbl="node1" presStyleIdx="3" presStyleCnt="6"/>
      <dgm:spPr/>
      <dgm:t>
        <a:bodyPr/>
        <a:lstStyle/>
        <a:p>
          <a:endParaRPr lang="en-IN"/>
        </a:p>
      </dgm:t>
    </dgm:pt>
    <dgm:pt modelId="{6DE42FBF-1731-43A8-9AB4-DCC92AF75492}" type="pres">
      <dgm:prSet presAssocID="{BABAA020-ED13-4653-A0B8-550BF684097C}" presName="dummy4a" presStyleCnt="0"/>
      <dgm:spPr/>
    </dgm:pt>
    <dgm:pt modelId="{A6D4A466-6C70-40DC-BE34-84C650EC085E}" type="pres">
      <dgm:prSet presAssocID="{BABAA020-ED13-4653-A0B8-550BF684097C}" presName="dummy4b" presStyleCnt="0"/>
      <dgm:spPr/>
    </dgm:pt>
    <dgm:pt modelId="{610A14D6-51DC-4A3E-9FD7-F812E52C6E87}" type="pres">
      <dgm:prSet presAssocID="{BABAA020-ED13-4653-A0B8-550BF684097C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325EDA-C87A-4F77-96DD-2617C9F66F76}" type="pres">
      <dgm:prSet presAssocID="{BABAA020-ED13-4653-A0B8-550BF684097C}" presName="wedge5" presStyleLbl="node1" presStyleIdx="4" presStyleCnt="6" custScaleX="101577" custScaleY="99655"/>
      <dgm:spPr/>
      <dgm:t>
        <a:bodyPr/>
        <a:lstStyle/>
        <a:p>
          <a:endParaRPr lang="en-IN"/>
        </a:p>
      </dgm:t>
    </dgm:pt>
    <dgm:pt modelId="{A27D6C76-95AB-4410-8A16-54CB04A6900C}" type="pres">
      <dgm:prSet presAssocID="{BABAA020-ED13-4653-A0B8-550BF684097C}" presName="dummy5a" presStyleCnt="0"/>
      <dgm:spPr/>
    </dgm:pt>
    <dgm:pt modelId="{3C72B617-192C-42F7-8D45-7071D5383CC1}" type="pres">
      <dgm:prSet presAssocID="{BABAA020-ED13-4653-A0B8-550BF684097C}" presName="dummy5b" presStyleCnt="0"/>
      <dgm:spPr/>
    </dgm:pt>
    <dgm:pt modelId="{B6F3868E-EF01-4353-BCB8-CDA547BC1FCE}" type="pres">
      <dgm:prSet presAssocID="{BABAA020-ED13-4653-A0B8-550BF684097C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A43EB9-7E75-48A0-9F68-D1C275712DD2}" type="pres">
      <dgm:prSet presAssocID="{BABAA020-ED13-4653-A0B8-550BF684097C}" presName="wedge6" presStyleLbl="node1" presStyleIdx="5" presStyleCnt="6"/>
      <dgm:spPr/>
      <dgm:t>
        <a:bodyPr/>
        <a:lstStyle/>
        <a:p>
          <a:endParaRPr lang="en-IN"/>
        </a:p>
      </dgm:t>
    </dgm:pt>
    <dgm:pt modelId="{9C605554-4EC0-4438-8AEA-3FA76F8F8BFB}" type="pres">
      <dgm:prSet presAssocID="{BABAA020-ED13-4653-A0B8-550BF684097C}" presName="dummy6a" presStyleCnt="0"/>
      <dgm:spPr/>
    </dgm:pt>
    <dgm:pt modelId="{C9CCA77D-9543-4FC5-B5D9-EE761FCEDF35}" type="pres">
      <dgm:prSet presAssocID="{BABAA020-ED13-4653-A0B8-550BF684097C}" presName="dummy6b" presStyleCnt="0"/>
      <dgm:spPr/>
    </dgm:pt>
    <dgm:pt modelId="{D792BDE9-F6AF-42E8-9B6F-3658FAAFD9FA}" type="pres">
      <dgm:prSet presAssocID="{BABAA020-ED13-4653-A0B8-550BF684097C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58AB196-7CAF-4443-8893-20E37D73E8D6}" type="pres">
      <dgm:prSet presAssocID="{138144CA-DFEB-4815-808C-6BE0E77C009D}" presName="arrowWedge1" presStyleLbl="fgSibTrans2D1" presStyleIdx="0" presStyleCnt="6"/>
      <dgm:spPr/>
    </dgm:pt>
    <dgm:pt modelId="{3F312A0A-6F07-493C-8241-77193D66D8F2}" type="pres">
      <dgm:prSet presAssocID="{9F6A7CFE-722A-4D93-8D63-56435CFEF650}" presName="arrowWedge2" presStyleLbl="fgSibTrans2D1" presStyleIdx="1" presStyleCnt="6"/>
      <dgm:spPr/>
    </dgm:pt>
    <dgm:pt modelId="{347D98D9-8110-4E9C-84F9-C6D85FF7496D}" type="pres">
      <dgm:prSet presAssocID="{CBA13391-D2DE-43BD-BF07-2475110E7A95}" presName="arrowWedge3" presStyleLbl="fgSibTrans2D1" presStyleIdx="2" presStyleCnt="6"/>
      <dgm:spPr/>
    </dgm:pt>
    <dgm:pt modelId="{4F71FE7E-4CB3-420C-A55B-6458F6BCEC4A}" type="pres">
      <dgm:prSet presAssocID="{04D6B27F-0EF0-42F1-BCAD-3264839C7CC9}" presName="arrowWedge4" presStyleLbl="fgSibTrans2D1" presStyleIdx="3" presStyleCnt="6"/>
      <dgm:spPr/>
    </dgm:pt>
    <dgm:pt modelId="{4CE392F1-6CB5-40AE-8757-95DBA4BB6A73}" type="pres">
      <dgm:prSet presAssocID="{D2427C40-6062-4C20-94A1-B574F7B48B48}" presName="arrowWedge5" presStyleLbl="fgSibTrans2D1" presStyleIdx="4" presStyleCnt="6"/>
      <dgm:spPr/>
    </dgm:pt>
    <dgm:pt modelId="{BA4EF4D0-285F-4DA5-975B-47BE3A1C4130}" type="pres">
      <dgm:prSet presAssocID="{9AB03A40-3414-4CAC-8A27-FBF203515398}" presName="arrowWedge6" presStyleLbl="fgSibTrans2D1" presStyleIdx="5" presStyleCnt="6"/>
      <dgm:spPr/>
    </dgm:pt>
  </dgm:ptLst>
  <dgm:cxnLst>
    <dgm:cxn modelId="{76B84D5A-C10A-47F8-AF7A-26407B9FF789}" srcId="{BABAA020-ED13-4653-A0B8-550BF684097C}" destId="{71DD7A31-4D80-454C-A312-451027FF1A76}" srcOrd="4" destOrd="0" parTransId="{A3D5B791-C675-4FFC-AA2E-DC051527D8B5}" sibTransId="{D2427C40-6062-4C20-94A1-B574F7B48B48}"/>
    <dgm:cxn modelId="{18958F2B-D09E-4F07-A005-82373FC58877}" type="presOf" srcId="{7741B973-A4DC-46DB-B1E2-5205728150E2}" destId="{D792BDE9-F6AF-42E8-9B6F-3658FAAFD9FA}" srcOrd="1" destOrd="0" presId="urn:microsoft.com/office/officeart/2005/8/layout/cycle8"/>
    <dgm:cxn modelId="{DA4CCCE9-CA5D-480C-A9DB-5AE691AB95E6}" type="presOf" srcId="{71DD7A31-4D80-454C-A312-451027FF1A76}" destId="{81325EDA-C87A-4F77-96DD-2617C9F66F76}" srcOrd="0" destOrd="0" presId="urn:microsoft.com/office/officeart/2005/8/layout/cycle8"/>
    <dgm:cxn modelId="{8A89CDAF-01DB-45CF-99F5-D5F86D2A5A03}" type="presOf" srcId="{97251F69-DDB7-438F-8758-58CBD5A08C86}" destId="{EB79CAD2-D4A3-41B4-BF52-E3CB037F15D9}" srcOrd="0" destOrd="0" presId="urn:microsoft.com/office/officeart/2005/8/layout/cycle8"/>
    <dgm:cxn modelId="{7FEAEB0F-CF28-4C47-8D26-219E3A8A9FAB}" type="presOf" srcId="{6F75579A-38AB-465D-9A10-84658F3E03E9}" destId="{610A14D6-51DC-4A3E-9FD7-F812E52C6E87}" srcOrd="1" destOrd="0" presId="urn:microsoft.com/office/officeart/2005/8/layout/cycle8"/>
    <dgm:cxn modelId="{3DF384E1-E996-47E2-81CB-F9E9A4383D5F}" type="presOf" srcId="{364FC66A-84DE-4114-A1FF-B505EED818BA}" destId="{616356BB-24C0-4400-B3BD-4FDE440D3474}" srcOrd="0" destOrd="0" presId="urn:microsoft.com/office/officeart/2005/8/layout/cycle8"/>
    <dgm:cxn modelId="{D51B07CB-0589-4680-86D5-FEDDFE2CC9DD}" type="presOf" srcId="{A0A3F5EC-00A8-4F4E-8627-F13CF5E1EC15}" destId="{F0E39971-AAA0-4C1D-B598-61193733DFCD}" srcOrd="0" destOrd="0" presId="urn:microsoft.com/office/officeart/2005/8/layout/cycle8"/>
    <dgm:cxn modelId="{DB9F46E7-6B86-4C16-8169-700E1D30AEB9}" type="presOf" srcId="{97251F69-DDB7-438F-8758-58CBD5A08C86}" destId="{083947E9-7337-48F8-AE3A-AF483009F378}" srcOrd="1" destOrd="0" presId="urn:microsoft.com/office/officeart/2005/8/layout/cycle8"/>
    <dgm:cxn modelId="{AE1ECDC4-30E4-49DB-95AC-F16B4C248DCA}" type="presOf" srcId="{6F75579A-38AB-465D-9A10-84658F3E03E9}" destId="{FB3264B8-BCA1-4880-8F76-3AF1DC8F17F8}" srcOrd="0" destOrd="0" presId="urn:microsoft.com/office/officeart/2005/8/layout/cycle8"/>
    <dgm:cxn modelId="{D58DB651-AF57-4543-810D-235954AF9ECE}" type="presOf" srcId="{7741B973-A4DC-46DB-B1E2-5205728150E2}" destId="{46A43EB9-7E75-48A0-9F68-D1C275712DD2}" srcOrd="0" destOrd="0" presId="urn:microsoft.com/office/officeart/2005/8/layout/cycle8"/>
    <dgm:cxn modelId="{90677525-1148-4759-8660-340990D16A7E}" srcId="{BABAA020-ED13-4653-A0B8-550BF684097C}" destId="{364FC66A-84DE-4114-A1FF-B505EED818BA}" srcOrd="0" destOrd="0" parTransId="{C1026ACD-255D-46C3-BC76-DD283D685632}" sibTransId="{138144CA-DFEB-4815-808C-6BE0E77C009D}"/>
    <dgm:cxn modelId="{F6DD64FB-115A-48E4-B540-DE0E9EF62FCE}" type="presOf" srcId="{71DD7A31-4D80-454C-A312-451027FF1A76}" destId="{B6F3868E-EF01-4353-BCB8-CDA547BC1FCE}" srcOrd="1" destOrd="0" presId="urn:microsoft.com/office/officeart/2005/8/layout/cycle8"/>
    <dgm:cxn modelId="{83A72CC1-57EA-4E62-967B-7E48F3CC449E}" srcId="{BABAA020-ED13-4653-A0B8-550BF684097C}" destId="{97251F69-DDB7-438F-8758-58CBD5A08C86}" srcOrd="1" destOrd="0" parTransId="{BD217179-D964-4809-BDB6-6B2749FFCB99}" sibTransId="{9F6A7CFE-722A-4D93-8D63-56435CFEF650}"/>
    <dgm:cxn modelId="{B05FC4D3-1821-4C79-BDF0-9CACED0A9C5E}" srcId="{BABAA020-ED13-4653-A0B8-550BF684097C}" destId="{A0A3F5EC-00A8-4F4E-8627-F13CF5E1EC15}" srcOrd="2" destOrd="0" parTransId="{A081E8A3-4EE8-4590-929C-2A2C6B2FF724}" sibTransId="{CBA13391-D2DE-43BD-BF07-2475110E7A95}"/>
    <dgm:cxn modelId="{9D25C751-5CBA-4E5A-8EF5-F8B8447196C6}" type="presOf" srcId="{A0A3F5EC-00A8-4F4E-8627-F13CF5E1EC15}" destId="{56E1F3AF-EDD0-4EBC-8450-2B4C50F155B9}" srcOrd="1" destOrd="0" presId="urn:microsoft.com/office/officeart/2005/8/layout/cycle8"/>
    <dgm:cxn modelId="{3E85810E-CA18-42A3-9454-B0FD5747EDA1}" srcId="{BABAA020-ED13-4653-A0B8-550BF684097C}" destId="{6F75579A-38AB-465D-9A10-84658F3E03E9}" srcOrd="3" destOrd="0" parTransId="{17E6B45A-09A4-4BDB-AB07-5D89040343FA}" sibTransId="{04D6B27F-0EF0-42F1-BCAD-3264839C7CC9}"/>
    <dgm:cxn modelId="{F5A453E9-A4E7-4BAF-87B5-AE2C7BB58BEB}" srcId="{BABAA020-ED13-4653-A0B8-550BF684097C}" destId="{7741B973-A4DC-46DB-B1E2-5205728150E2}" srcOrd="5" destOrd="0" parTransId="{DE8A3CE8-469F-4DBE-A310-EFF5DC6B326C}" sibTransId="{9AB03A40-3414-4CAC-8A27-FBF203515398}"/>
    <dgm:cxn modelId="{36D5AB4E-403D-4E36-AD60-39BB877859FC}" type="presOf" srcId="{364FC66A-84DE-4114-A1FF-B505EED818BA}" destId="{6CE83BD2-A17D-454E-BFA6-C7F6412C472A}" srcOrd="1" destOrd="0" presId="urn:microsoft.com/office/officeart/2005/8/layout/cycle8"/>
    <dgm:cxn modelId="{8E2E91DC-6E08-4D87-A369-F5A50BA59DF5}" type="presOf" srcId="{BABAA020-ED13-4653-A0B8-550BF684097C}" destId="{54C9C64F-BBD8-40E9-9078-6115D1E7E544}" srcOrd="0" destOrd="0" presId="urn:microsoft.com/office/officeart/2005/8/layout/cycle8"/>
    <dgm:cxn modelId="{E28B9D8F-21F0-4A65-917E-10AE12A5A370}" type="presParOf" srcId="{54C9C64F-BBD8-40E9-9078-6115D1E7E544}" destId="{616356BB-24C0-4400-B3BD-4FDE440D3474}" srcOrd="0" destOrd="0" presId="urn:microsoft.com/office/officeart/2005/8/layout/cycle8"/>
    <dgm:cxn modelId="{7C834538-7977-42D9-ABD7-537336E2BE56}" type="presParOf" srcId="{54C9C64F-BBD8-40E9-9078-6115D1E7E544}" destId="{AF0C53FC-A49A-496E-AE70-FD23933192B1}" srcOrd="1" destOrd="0" presId="urn:microsoft.com/office/officeart/2005/8/layout/cycle8"/>
    <dgm:cxn modelId="{0194B5C3-A087-4B69-AB02-41D24686F8B7}" type="presParOf" srcId="{54C9C64F-BBD8-40E9-9078-6115D1E7E544}" destId="{E6084082-939A-43F4-86C6-8973997DBA03}" srcOrd="2" destOrd="0" presId="urn:microsoft.com/office/officeart/2005/8/layout/cycle8"/>
    <dgm:cxn modelId="{D77955C1-F70A-4C2A-BC58-896ACEF1CE3D}" type="presParOf" srcId="{54C9C64F-BBD8-40E9-9078-6115D1E7E544}" destId="{6CE83BD2-A17D-454E-BFA6-C7F6412C472A}" srcOrd="3" destOrd="0" presId="urn:microsoft.com/office/officeart/2005/8/layout/cycle8"/>
    <dgm:cxn modelId="{293382A5-6D1B-4D98-8BF7-391D9409B852}" type="presParOf" srcId="{54C9C64F-BBD8-40E9-9078-6115D1E7E544}" destId="{EB79CAD2-D4A3-41B4-BF52-E3CB037F15D9}" srcOrd="4" destOrd="0" presId="urn:microsoft.com/office/officeart/2005/8/layout/cycle8"/>
    <dgm:cxn modelId="{5F9CB6C8-30AE-492B-8761-874419A8B868}" type="presParOf" srcId="{54C9C64F-BBD8-40E9-9078-6115D1E7E544}" destId="{15AA5193-2CB0-4B71-8382-F11404E223C0}" srcOrd="5" destOrd="0" presId="urn:microsoft.com/office/officeart/2005/8/layout/cycle8"/>
    <dgm:cxn modelId="{3D0AD93E-BF1D-463B-A254-61D5B7282B94}" type="presParOf" srcId="{54C9C64F-BBD8-40E9-9078-6115D1E7E544}" destId="{FCB8DAAE-EF75-426E-AEB2-EA5FEB023086}" srcOrd="6" destOrd="0" presId="urn:microsoft.com/office/officeart/2005/8/layout/cycle8"/>
    <dgm:cxn modelId="{BB5CC90B-407B-40A5-9D92-E5AEE9E0ED7A}" type="presParOf" srcId="{54C9C64F-BBD8-40E9-9078-6115D1E7E544}" destId="{083947E9-7337-48F8-AE3A-AF483009F378}" srcOrd="7" destOrd="0" presId="urn:microsoft.com/office/officeart/2005/8/layout/cycle8"/>
    <dgm:cxn modelId="{94EB7A85-0405-4B74-9BD3-28590710A251}" type="presParOf" srcId="{54C9C64F-BBD8-40E9-9078-6115D1E7E544}" destId="{F0E39971-AAA0-4C1D-B598-61193733DFCD}" srcOrd="8" destOrd="0" presId="urn:microsoft.com/office/officeart/2005/8/layout/cycle8"/>
    <dgm:cxn modelId="{8AC48C58-4D70-4ED4-91EC-5873655D7428}" type="presParOf" srcId="{54C9C64F-BBD8-40E9-9078-6115D1E7E544}" destId="{4F72C46F-D244-46BF-9FC9-D3DF4DADEBCB}" srcOrd="9" destOrd="0" presId="urn:microsoft.com/office/officeart/2005/8/layout/cycle8"/>
    <dgm:cxn modelId="{1E2F3036-877E-4987-88A8-38D04CB01719}" type="presParOf" srcId="{54C9C64F-BBD8-40E9-9078-6115D1E7E544}" destId="{70B54CD0-A96F-4686-99B4-926DF7AF091D}" srcOrd="10" destOrd="0" presId="urn:microsoft.com/office/officeart/2005/8/layout/cycle8"/>
    <dgm:cxn modelId="{17FEFCB6-F47E-4929-8E7F-9E39156E20D9}" type="presParOf" srcId="{54C9C64F-BBD8-40E9-9078-6115D1E7E544}" destId="{56E1F3AF-EDD0-4EBC-8450-2B4C50F155B9}" srcOrd="11" destOrd="0" presId="urn:microsoft.com/office/officeart/2005/8/layout/cycle8"/>
    <dgm:cxn modelId="{B228FB80-EE13-4629-98BB-D2F484B62273}" type="presParOf" srcId="{54C9C64F-BBD8-40E9-9078-6115D1E7E544}" destId="{FB3264B8-BCA1-4880-8F76-3AF1DC8F17F8}" srcOrd="12" destOrd="0" presId="urn:microsoft.com/office/officeart/2005/8/layout/cycle8"/>
    <dgm:cxn modelId="{8949A2D0-80DC-4D51-AAB7-6B864CFADB41}" type="presParOf" srcId="{54C9C64F-BBD8-40E9-9078-6115D1E7E544}" destId="{6DE42FBF-1731-43A8-9AB4-DCC92AF75492}" srcOrd="13" destOrd="0" presId="urn:microsoft.com/office/officeart/2005/8/layout/cycle8"/>
    <dgm:cxn modelId="{255AAF6B-D27C-440B-AA66-2BA2C768D30E}" type="presParOf" srcId="{54C9C64F-BBD8-40E9-9078-6115D1E7E544}" destId="{A6D4A466-6C70-40DC-BE34-84C650EC085E}" srcOrd="14" destOrd="0" presId="urn:microsoft.com/office/officeart/2005/8/layout/cycle8"/>
    <dgm:cxn modelId="{75BAB51D-0FB9-43CA-A3CE-ADC845369456}" type="presParOf" srcId="{54C9C64F-BBD8-40E9-9078-6115D1E7E544}" destId="{610A14D6-51DC-4A3E-9FD7-F812E52C6E87}" srcOrd="15" destOrd="0" presId="urn:microsoft.com/office/officeart/2005/8/layout/cycle8"/>
    <dgm:cxn modelId="{BD38978B-0F7C-4B92-BC4C-225811915B72}" type="presParOf" srcId="{54C9C64F-BBD8-40E9-9078-6115D1E7E544}" destId="{81325EDA-C87A-4F77-96DD-2617C9F66F76}" srcOrd="16" destOrd="0" presId="urn:microsoft.com/office/officeart/2005/8/layout/cycle8"/>
    <dgm:cxn modelId="{24210EE4-127E-4E0A-A920-7A99B4E09415}" type="presParOf" srcId="{54C9C64F-BBD8-40E9-9078-6115D1E7E544}" destId="{A27D6C76-95AB-4410-8A16-54CB04A6900C}" srcOrd="17" destOrd="0" presId="urn:microsoft.com/office/officeart/2005/8/layout/cycle8"/>
    <dgm:cxn modelId="{72A6B821-8283-41E6-9665-A79B79E72FEC}" type="presParOf" srcId="{54C9C64F-BBD8-40E9-9078-6115D1E7E544}" destId="{3C72B617-192C-42F7-8D45-7071D5383CC1}" srcOrd="18" destOrd="0" presId="urn:microsoft.com/office/officeart/2005/8/layout/cycle8"/>
    <dgm:cxn modelId="{7B4B5288-D1FA-4924-AEE7-0D77DA768F54}" type="presParOf" srcId="{54C9C64F-BBD8-40E9-9078-6115D1E7E544}" destId="{B6F3868E-EF01-4353-BCB8-CDA547BC1FCE}" srcOrd="19" destOrd="0" presId="urn:microsoft.com/office/officeart/2005/8/layout/cycle8"/>
    <dgm:cxn modelId="{CDD8A122-67AD-417A-8515-8D17B1496D21}" type="presParOf" srcId="{54C9C64F-BBD8-40E9-9078-6115D1E7E544}" destId="{46A43EB9-7E75-48A0-9F68-D1C275712DD2}" srcOrd="20" destOrd="0" presId="urn:microsoft.com/office/officeart/2005/8/layout/cycle8"/>
    <dgm:cxn modelId="{6F6483FD-BA20-4AF0-9129-ABC70249AA8D}" type="presParOf" srcId="{54C9C64F-BBD8-40E9-9078-6115D1E7E544}" destId="{9C605554-4EC0-4438-8AEA-3FA76F8F8BFB}" srcOrd="21" destOrd="0" presId="urn:microsoft.com/office/officeart/2005/8/layout/cycle8"/>
    <dgm:cxn modelId="{452A610E-957E-4722-A91D-0C0AA8678E95}" type="presParOf" srcId="{54C9C64F-BBD8-40E9-9078-6115D1E7E544}" destId="{C9CCA77D-9543-4FC5-B5D9-EE761FCEDF35}" srcOrd="22" destOrd="0" presId="urn:microsoft.com/office/officeart/2005/8/layout/cycle8"/>
    <dgm:cxn modelId="{2A46D6AD-153C-4BAE-9A3E-EC0EC29506BD}" type="presParOf" srcId="{54C9C64F-BBD8-40E9-9078-6115D1E7E544}" destId="{D792BDE9-F6AF-42E8-9B6F-3658FAAFD9FA}" srcOrd="23" destOrd="0" presId="urn:microsoft.com/office/officeart/2005/8/layout/cycle8"/>
    <dgm:cxn modelId="{5C1A27C5-56C7-4895-B359-C9993A2AD441}" type="presParOf" srcId="{54C9C64F-BBD8-40E9-9078-6115D1E7E544}" destId="{458AB196-7CAF-4443-8893-20E37D73E8D6}" srcOrd="24" destOrd="0" presId="urn:microsoft.com/office/officeart/2005/8/layout/cycle8"/>
    <dgm:cxn modelId="{A8D345AD-093E-4CCC-BD4B-9A63A494A80E}" type="presParOf" srcId="{54C9C64F-BBD8-40E9-9078-6115D1E7E544}" destId="{3F312A0A-6F07-493C-8241-77193D66D8F2}" srcOrd="25" destOrd="0" presId="urn:microsoft.com/office/officeart/2005/8/layout/cycle8"/>
    <dgm:cxn modelId="{2F7BA205-BFE7-4900-8A33-5C1E1CE7A58B}" type="presParOf" srcId="{54C9C64F-BBD8-40E9-9078-6115D1E7E544}" destId="{347D98D9-8110-4E9C-84F9-C6D85FF7496D}" srcOrd="26" destOrd="0" presId="urn:microsoft.com/office/officeart/2005/8/layout/cycle8"/>
    <dgm:cxn modelId="{E03A2C8C-5C2E-4D05-8EBA-714D2CBFB55A}" type="presParOf" srcId="{54C9C64F-BBD8-40E9-9078-6115D1E7E544}" destId="{4F71FE7E-4CB3-420C-A55B-6458F6BCEC4A}" srcOrd="27" destOrd="0" presId="urn:microsoft.com/office/officeart/2005/8/layout/cycle8"/>
    <dgm:cxn modelId="{F0397E83-9F97-48C5-8F53-0E6E48F71B71}" type="presParOf" srcId="{54C9C64F-BBD8-40E9-9078-6115D1E7E544}" destId="{4CE392F1-6CB5-40AE-8757-95DBA4BB6A73}" srcOrd="28" destOrd="0" presId="urn:microsoft.com/office/officeart/2005/8/layout/cycle8"/>
    <dgm:cxn modelId="{5131E8E9-9CE0-4913-8D69-65ED2477371D}" type="presParOf" srcId="{54C9C64F-BBD8-40E9-9078-6115D1E7E544}" destId="{BA4EF4D0-285F-4DA5-975B-47BE3A1C4130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/>
      <dgm:t>
        <a:bodyPr/>
        <a:lstStyle/>
        <a:p>
          <a:r>
            <a:rPr lang="en-IN" sz="2000" dirty="0" err="1" smtClean="0"/>
            <a:t>Sp</a:t>
          </a:r>
          <a:r>
            <a:rPr lang="en-IN" sz="2000" dirty="0" smtClean="0"/>
            <a:t> Engineering</a:t>
          </a:r>
          <a:endParaRPr lang="en-IN" sz="2000" dirty="0"/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/>
      <dgm:t>
        <a:bodyPr/>
        <a:lstStyle/>
        <a:p>
          <a:r>
            <a:rPr lang="en-IN" sz="2000" dirty="0" smtClean="0"/>
            <a:t>Fire Fighting Systems</a:t>
          </a:r>
          <a:endParaRPr lang="en-IN" sz="2000" dirty="0"/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/>
      <dgm:t>
        <a:bodyPr/>
        <a:lstStyle/>
        <a:p>
          <a:r>
            <a:rPr lang="en-IN" sz="2000" dirty="0" smtClean="0"/>
            <a:t>Solar</a:t>
          </a:r>
          <a:endParaRPr lang="en-IN" sz="2000" dirty="0"/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/>
      <dgm:t>
        <a:bodyPr/>
        <a:lstStyle/>
        <a:p>
          <a:r>
            <a:rPr lang="en-IN" sz="2000" dirty="0" err="1" smtClean="0"/>
            <a:t>Hvac</a:t>
          </a:r>
          <a:endParaRPr lang="en-IN" sz="2000" dirty="0"/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/>
      <dgm:t>
        <a:bodyPr/>
        <a:lstStyle/>
        <a:p>
          <a:r>
            <a:rPr lang="en-IN" sz="2000" dirty="0" smtClean="0"/>
            <a:t>Storage Tanks</a:t>
          </a:r>
          <a:endParaRPr lang="en-IN" sz="2000" dirty="0"/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/>
      <dgm:t>
        <a:bodyPr/>
        <a:lstStyle/>
        <a:p>
          <a:r>
            <a:rPr lang="en-IN" sz="2000" dirty="0" smtClean="0"/>
            <a:t>EPCM Services</a:t>
          </a:r>
          <a:endParaRPr lang="en-IN" sz="2000" dirty="0"/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1800" dirty="0"/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X="65538" custLinFactNeighborX="100000"/>
      <dgm:spPr/>
    </dgm:pt>
    <dgm:pt modelId="{AEBCC64D-1374-4E96-8B7A-67F8C477125B}" type="pres">
      <dgm:prSet presAssocID="{467455FA-1885-4B98-BFE3-5DEAF7ED2C07}" presName="Accent3" presStyleLbl="node1" presStyleIdx="1" presStyleCnt="19" custLinFactX="65538" custLinFactNeighborX="100000"/>
      <dgm:spPr/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/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/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/>
    </dgm:pt>
    <dgm:pt modelId="{CD0F722B-460F-45DD-A555-5E893A72F5B5}" type="pres">
      <dgm:prSet presAssocID="{8986A125-B55B-4B5D-A4C0-4B2863BF26C6}" presName="Child1" presStyleLbl="node1" presStyleIdx="5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X="20031" custLinFactNeighborX="100000"/>
      <dgm:spPr/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/>
    </dgm:pt>
    <dgm:pt modelId="{109494CD-F4B4-4E8C-BDFD-3E3A5068D276}" type="pres">
      <dgm:prSet presAssocID="{62BC359B-3F6A-400C-AED6-27C3F458CD83}" presName="Child2" presStyleLbl="node1" presStyleIdx="8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/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/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/>
    </dgm:pt>
    <dgm:pt modelId="{BEA92456-738C-4A73-BDFA-2462FA9105F7}" type="pres">
      <dgm:prSet presAssocID="{789E21E0-18D1-4BCA-AD9A-228BFAA6EFC7}" presName="Child3" presStyleLbl="node1" presStyleIdx="12" presStyleCnt="19" custLinFactNeighborX="22663" custLinFactNeighborY="880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65538" custLinFactNeighborX="100000"/>
      <dgm:spPr/>
    </dgm:pt>
    <dgm:pt modelId="{AE35311D-CA50-45CE-B9E1-E75AE89EDD96}" type="pres">
      <dgm:prSet presAssocID="{2AD7873B-3365-42D2-8FD6-83B247F9F9B9}" presName="Child4" presStyleLbl="node1" presStyleIdx="14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/>
    </dgm:pt>
    <dgm:pt modelId="{6B1F6809-FB3F-46C6-94BE-66EB0E2904FA}" type="pres">
      <dgm:prSet presAssocID="{C0044460-0169-4F2A-B697-CAC22369C20A}" presName="Child5" presStyleLbl="node1" presStyleIdx="16" presStyleCnt="19" custLinFactNeighborX="32824" custLinFactNeighborY="17610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65538" custLinFactNeighborX="100000"/>
      <dgm:spPr/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/>
    </dgm:pt>
  </dgm:ptLst>
  <dgm:cxnLst>
    <dgm:cxn modelId="{D21CD70B-7E1A-4D8D-9B34-DD570FA344AA}" type="presOf" srcId="{21C152CB-3C0D-4DA2-8119-559E039B135E}" destId="{E3F1D6B0-9556-432F-AED4-3D1AAC7117B4}" srcOrd="0" destOrd="0" presId="urn:microsoft.com/office/officeart/2009/3/layout/CircleRelationship"/>
    <dgm:cxn modelId="{1A562659-6640-475F-8E7A-BEEEC9461419}" type="presOf" srcId="{8986A125-B55B-4B5D-A4C0-4B2863BF26C6}" destId="{CD0F722B-460F-45DD-A555-5E893A72F5B5}" srcOrd="0" destOrd="0" presId="urn:microsoft.com/office/officeart/2009/3/layout/CircleRelationship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CB8700A8-CCDC-4CB0-9351-A2EC4F01DA43}" type="presOf" srcId="{62BC359B-3F6A-400C-AED6-27C3F458CD83}" destId="{109494CD-F4B4-4E8C-BDFD-3E3A5068D276}" srcOrd="0" destOrd="0" presId="urn:microsoft.com/office/officeart/2009/3/layout/CircleRelationship"/>
    <dgm:cxn modelId="{0BD9E6AA-4CE8-40DE-BADE-5003C1DB97E2}" type="presOf" srcId="{2AD7873B-3365-42D2-8FD6-83B247F9F9B9}" destId="{AE35311D-CA50-45CE-B9E1-E75AE89EDD96}" srcOrd="0" destOrd="0" presId="urn:microsoft.com/office/officeart/2009/3/layout/CircleRelationship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6F5812CE-3A22-414C-9154-07365B5D27D9}" type="presOf" srcId="{789E21E0-18D1-4BCA-AD9A-228BFAA6EFC7}" destId="{BEA92456-738C-4A73-BDFA-2462FA9105F7}" srcOrd="0" destOrd="0" presId="urn:microsoft.com/office/officeart/2009/3/layout/CircleRelationship"/>
    <dgm:cxn modelId="{082D40FB-BF07-4BA5-93A8-87879E468334}" type="presOf" srcId="{467455FA-1885-4B98-BFE3-5DEAF7ED2C07}" destId="{BB23047D-8B26-46F9-BBE6-5B8CC6FE0448}" srcOrd="0" destOrd="0" presId="urn:microsoft.com/office/officeart/2009/3/layout/CircleRelationship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F3DE2C1C-DF41-4592-944C-ED4364F327B6}" type="presOf" srcId="{C0044460-0169-4F2A-B697-CAC22369C20A}" destId="{6B1F6809-FB3F-46C6-94BE-66EB0E2904FA}" srcOrd="0" destOrd="0" presId="urn:microsoft.com/office/officeart/2009/3/layout/CircleRelationship"/>
    <dgm:cxn modelId="{44C53DFE-FF73-4B07-B3B8-D8A1EFDAB861}" type="presParOf" srcId="{E3F1D6B0-9556-432F-AED4-3D1AAC7117B4}" destId="{BB23047D-8B26-46F9-BBE6-5B8CC6FE0448}" srcOrd="0" destOrd="0" presId="urn:microsoft.com/office/officeart/2009/3/layout/CircleRelationship"/>
    <dgm:cxn modelId="{0C00A0E1-BEBF-4060-B9BD-7F44C4D25121}" type="presParOf" srcId="{E3F1D6B0-9556-432F-AED4-3D1AAC7117B4}" destId="{C5177FA4-90D1-4870-805D-4E41D657A729}" srcOrd="1" destOrd="0" presId="urn:microsoft.com/office/officeart/2009/3/layout/CircleRelationship"/>
    <dgm:cxn modelId="{DC2C73B0-3F72-4948-8C23-EDB10CE5B63D}" type="presParOf" srcId="{E3F1D6B0-9556-432F-AED4-3D1AAC7117B4}" destId="{AEBCC64D-1374-4E96-8B7A-67F8C477125B}" srcOrd="2" destOrd="0" presId="urn:microsoft.com/office/officeart/2009/3/layout/CircleRelationship"/>
    <dgm:cxn modelId="{838E565D-1758-4D32-9E15-72D22F2B80F2}" type="presParOf" srcId="{E3F1D6B0-9556-432F-AED4-3D1AAC7117B4}" destId="{6B0FE874-FB85-4403-95CF-09F80D48C1B4}" srcOrd="3" destOrd="0" presId="urn:microsoft.com/office/officeart/2009/3/layout/CircleRelationship"/>
    <dgm:cxn modelId="{979219CE-A67B-49B2-BA06-1DF0A6A49EDA}" type="presParOf" srcId="{E3F1D6B0-9556-432F-AED4-3D1AAC7117B4}" destId="{359D68E7-0111-464F-A6D7-0242616EA6C8}" srcOrd="4" destOrd="0" presId="urn:microsoft.com/office/officeart/2009/3/layout/CircleRelationship"/>
    <dgm:cxn modelId="{91F28CF7-E079-47EC-A436-1E5120F91997}" type="presParOf" srcId="{E3F1D6B0-9556-432F-AED4-3D1AAC7117B4}" destId="{F57EA615-FEF5-4205-BA0E-B591EC774CA3}" srcOrd="5" destOrd="0" presId="urn:microsoft.com/office/officeart/2009/3/layout/CircleRelationship"/>
    <dgm:cxn modelId="{217D8EE1-B325-4458-8571-E24E5BADF1C4}" type="presParOf" srcId="{E3F1D6B0-9556-432F-AED4-3D1AAC7117B4}" destId="{CD0F722B-460F-45DD-A555-5E893A72F5B5}" srcOrd="6" destOrd="0" presId="urn:microsoft.com/office/officeart/2009/3/layout/CircleRelationship"/>
    <dgm:cxn modelId="{2A72B404-6C41-434E-8EA8-511F62F76671}" type="presParOf" srcId="{E3F1D6B0-9556-432F-AED4-3D1AAC7117B4}" destId="{5A80C5FA-4C33-443C-ACBC-CAA402EF79EF}" srcOrd="7" destOrd="0" presId="urn:microsoft.com/office/officeart/2009/3/layout/CircleRelationship"/>
    <dgm:cxn modelId="{B657295F-0C7C-4FBF-9C1B-2939CA4A889E}" type="presParOf" srcId="{5A80C5FA-4C33-443C-ACBC-CAA402EF79EF}" destId="{31B6D0FE-FBF5-40C3-9EB2-93FFB1BFD698}" srcOrd="0" destOrd="0" presId="urn:microsoft.com/office/officeart/2009/3/layout/CircleRelationship"/>
    <dgm:cxn modelId="{E657A450-4A23-459A-9E37-0ABB88D7F83C}" type="presParOf" srcId="{E3F1D6B0-9556-432F-AED4-3D1AAC7117B4}" destId="{E154B792-1390-45CA-B479-B4379266E97A}" srcOrd="8" destOrd="0" presId="urn:microsoft.com/office/officeart/2009/3/layout/CircleRelationship"/>
    <dgm:cxn modelId="{03C50160-9961-4C78-925D-6EC1CB0CFDBE}" type="presParOf" srcId="{E154B792-1390-45CA-B479-B4379266E97A}" destId="{596D5433-3CA6-4834-AFFE-C012768CE72B}" srcOrd="0" destOrd="0" presId="urn:microsoft.com/office/officeart/2009/3/layout/CircleRelationship"/>
    <dgm:cxn modelId="{E25729B5-696E-4760-AB88-C8155E3FDE41}" type="presParOf" srcId="{E3F1D6B0-9556-432F-AED4-3D1AAC7117B4}" destId="{109494CD-F4B4-4E8C-BDFD-3E3A5068D276}" srcOrd="9" destOrd="0" presId="urn:microsoft.com/office/officeart/2009/3/layout/CircleRelationship"/>
    <dgm:cxn modelId="{A5C5DF0B-9AB1-403F-A6B7-F5B0AC6E1DB7}" type="presParOf" srcId="{E3F1D6B0-9556-432F-AED4-3D1AAC7117B4}" destId="{B6E0706A-E58E-441D-AA9E-B81C218B5DDD}" srcOrd="10" destOrd="0" presId="urn:microsoft.com/office/officeart/2009/3/layout/CircleRelationship"/>
    <dgm:cxn modelId="{CD44C482-E63A-4A18-BC8F-25948A614D02}" type="presParOf" srcId="{B6E0706A-E58E-441D-AA9E-B81C218B5DDD}" destId="{CE7ED1CC-B9FD-4E76-B59A-61651EFEA642}" srcOrd="0" destOrd="0" presId="urn:microsoft.com/office/officeart/2009/3/layout/CircleRelationship"/>
    <dgm:cxn modelId="{A6A3813E-F0FD-412C-9466-942F1F997512}" type="presParOf" srcId="{E3F1D6B0-9556-432F-AED4-3D1AAC7117B4}" destId="{F423F51E-1246-4BA6-9E50-6F941BBB2E3D}" srcOrd="11" destOrd="0" presId="urn:microsoft.com/office/officeart/2009/3/layout/CircleRelationship"/>
    <dgm:cxn modelId="{1F2CFF35-B87A-41A9-8856-A69E1FCDF2F9}" type="presParOf" srcId="{F423F51E-1246-4BA6-9E50-6F941BBB2E3D}" destId="{ECF30585-26EA-4D1F-8D8B-D210E4E7BAE8}" srcOrd="0" destOrd="0" presId="urn:microsoft.com/office/officeart/2009/3/layout/CircleRelationship"/>
    <dgm:cxn modelId="{EBD516CE-99DF-4EFB-9A0B-327B3D01C232}" type="presParOf" srcId="{E3F1D6B0-9556-432F-AED4-3D1AAC7117B4}" destId="{9FDCA3F4-076D-41DF-B2E1-DAE3EBA7ABAA}" srcOrd="12" destOrd="0" presId="urn:microsoft.com/office/officeart/2009/3/layout/CircleRelationship"/>
    <dgm:cxn modelId="{6E175FE1-1405-4481-B796-BDF2613B63CE}" type="presParOf" srcId="{9FDCA3F4-076D-41DF-B2E1-DAE3EBA7ABAA}" destId="{18759C92-A522-4B2E-B50A-9D1FC7C92CD0}" srcOrd="0" destOrd="0" presId="urn:microsoft.com/office/officeart/2009/3/layout/CircleRelationship"/>
    <dgm:cxn modelId="{AA93CFD7-1CE6-4327-988B-397AD689D620}" type="presParOf" srcId="{E3F1D6B0-9556-432F-AED4-3D1AAC7117B4}" destId="{BEA92456-738C-4A73-BDFA-2462FA9105F7}" srcOrd="13" destOrd="0" presId="urn:microsoft.com/office/officeart/2009/3/layout/CircleRelationship"/>
    <dgm:cxn modelId="{5D9990A8-E704-40AE-AEF2-EE5BC4F0C383}" type="presParOf" srcId="{E3F1D6B0-9556-432F-AED4-3D1AAC7117B4}" destId="{ED432C52-2467-4355-BBD2-B143AC63E2D7}" srcOrd="14" destOrd="0" presId="urn:microsoft.com/office/officeart/2009/3/layout/CircleRelationship"/>
    <dgm:cxn modelId="{94B04183-261E-46FE-BEA7-AD665AF9E888}" type="presParOf" srcId="{ED432C52-2467-4355-BBD2-B143AC63E2D7}" destId="{21AC17A0-C18B-4401-BC96-36B7F2EFBB8D}" srcOrd="0" destOrd="0" presId="urn:microsoft.com/office/officeart/2009/3/layout/CircleRelationship"/>
    <dgm:cxn modelId="{0EC66029-18C2-4660-94FB-384245E033FE}" type="presParOf" srcId="{E3F1D6B0-9556-432F-AED4-3D1AAC7117B4}" destId="{AE35311D-CA50-45CE-B9E1-E75AE89EDD96}" srcOrd="15" destOrd="0" presId="urn:microsoft.com/office/officeart/2009/3/layout/CircleRelationship"/>
    <dgm:cxn modelId="{F5CD8A45-5457-48CC-A7D2-70B3C36E69D8}" type="presParOf" srcId="{E3F1D6B0-9556-432F-AED4-3D1AAC7117B4}" destId="{0A186930-2DE7-480A-8AAC-748B16B74E36}" srcOrd="16" destOrd="0" presId="urn:microsoft.com/office/officeart/2009/3/layout/CircleRelationship"/>
    <dgm:cxn modelId="{E56FCEEA-79A1-4D0F-8BE7-BB14AA9E1B01}" type="presParOf" srcId="{0A186930-2DE7-480A-8AAC-748B16B74E36}" destId="{410E0579-312C-4308-BE5A-F7C9B3F7C9D2}" srcOrd="0" destOrd="0" presId="urn:microsoft.com/office/officeart/2009/3/layout/CircleRelationship"/>
    <dgm:cxn modelId="{C1696D3A-6203-4706-B9E6-E095D44FD37D}" type="presParOf" srcId="{E3F1D6B0-9556-432F-AED4-3D1AAC7117B4}" destId="{6B1F6809-FB3F-46C6-94BE-66EB0E2904FA}" srcOrd="17" destOrd="0" presId="urn:microsoft.com/office/officeart/2009/3/layout/CircleRelationship"/>
    <dgm:cxn modelId="{2F7D5E3A-36D4-4EDB-98F8-444517649555}" type="presParOf" srcId="{E3F1D6B0-9556-432F-AED4-3D1AAC7117B4}" destId="{6FE355F8-870C-4A74-B4C3-E6A9E03505F7}" srcOrd="18" destOrd="0" presId="urn:microsoft.com/office/officeart/2009/3/layout/CircleRelationship"/>
    <dgm:cxn modelId="{E1C7ADAC-A27E-4C1C-89E4-5B12756D6A89}" type="presParOf" srcId="{6FE355F8-870C-4A74-B4C3-E6A9E03505F7}" destId="{483DB14D-0B88-43CB-9FCC-7D691F95B836}" srcOrd="0" destOrd="0" presId="urn:microsoft.com/office/officeart/2009/3/layout/CircleRelationship"/>
    <dgm:cxn modelId="{50CEE850-E98C-486F-9BFE-7AAB713ACF59}" type="presParOf" srcId="{E3F1D6B0-9556-432F-AED4-3D1AAC7117B4}" destId="{BCEFA01D-ECB6-482E-BB43-DD03E1E34415}" srcOrd="19" destOrd="0" presId="urn:microsoft.com/office/officeart/2009/3/layout/CircleRelationship"/>
    <dgm:cxn modelId="{B02D1417-190C-439C-9DBF-E17936281BCD}" type="presParOf" srcId="{BCEFA01D-ECB6-482E-BB43-DD03E1E34415}" destId="{18AD5BDF-27D6-4A94-BBC7-D6D280D36D4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/>
      <dgm:t>
        <a:bodyPr/>
        <a:lstStyle/>
        <a:p>
          <a:r>
            <a:rPr lang="en-IN" sz="2000" dirty="0" err="1" smtClean="0"/>
            <a:t>Sp</a:t>
          </a:r>
          <a:r>
            <a:rPr lang="en-IN" sz="2000" dirty="0" smtClean="0"/>
            <a:t> Engineering</a:t>
          </a:r>
          <a:endParaRPr lang="en-IN" sz="2000" dirty="0"/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/>
      <dgm:t>
        <a:bodyPr/>
        <a:lstStyle/>
        <a:p>
          <a:r>
            <a:rPr lang="en-IN" sz="2000" dirty="0" smtClean="0"/>
            <a:t>Fire Fighting Systems</a:t>
          </a:r>
          <a:endParaRPr lang="en-IN" sz="2000" dirty="0"/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/>
      <dgm:t>
        <a:bodyPr/>
        <a:lstStyle/>
        <a:p>
          <a:r>
            <a:rPr lang="en-IN" sz="2000" dirty="0" smtClean="0"/>
            <a:t>Solar</a:t>
          </a:r>
          <a:endParaRPr lang="en-IN" sz="2000" dirty="0"/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/>
      <dgm:t>
        <a:bodyPr/>
        <a:lstStyle/>
        <a:p>
          <a:r>
            <a:rPr lang="en-IN" sz="2000" dirty="0" err="1" smtClean="0"/>
            <a:t>Hvac</a:t>
          </a:r>
          <a:endParaRPr lang="en-IN" sz="2000" dirty="0"/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/>
      <dgm:t>
        <a:bodyPr/>
        <a:lstStyle/>
        <a:p>
          <a:r>
            <a:rPr lang="en-IN" sz="2000" dirty="0" smtClean="0"/>
            <a:t>Storage Tanks</a:t>
          </a:r>
          <a:endParaRPr lang="en-IN" sz="2000" dirty="0"/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/>
      <dgm:t>
        <a:bodyPr/>
        <a:lstStyle/>
        <a:p>
          <a:r>
            <a:rPr lang="en-IN" sz="2000" dirty="0" smtClean="0"/>
            <a:t>EPCM Services</a:t>
          </a:r>
          <a:endParaRPr lang="en-IN" sz="2000" dirty="0"/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1800" dirty="0"/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X="65538" custLinFactNeighborX="100000"/>
      <dgm:spPr/>
    </dgm:pt>
    <dgm:pt modelId="{AEBCC64D-1374-4E96-8B7A-67F8C477125B}" type="pres">
      <dgm:prSet presAssocID="{467455FA-1885-4B98-BFE3-5DEAF7ED2C07}" presName="Accent3" presStyleLbl="node1" presStyleIdx="1" presStyleCnt="19" custLinFactX="65538" custLinFactNeighborX="100000"/>
      <dgm:spPr/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/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/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/>
    </dgm:pt>
    <dgm:pt modelId="{CD0F722B-460F-45DD-A555-5E893A72F5B5}" type="pres">
      <dgm:prSet presAssocID="{8986A125-B55B-4B5D-A4C0-4B2863BF26C6}" presName="Child1" presStyleLbl="node1" presStyleIdx="5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X="20031" custLinFactNeighborX="100000"/>
      <dgm:spPr/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/>
    </dgm:pt>
    <dgm:pt modelId="{109494CD-F4B4-4E8C-BDFD-3E3A5068D276}" type="pres">
      <dgm:prSet presAssocID="{62BC359B-3F6A-400C-AED6-27C3F458CD83}" presName="Child2" presStyleLbl="node1" presStyleIdx="8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/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/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/>
    </dgm:pt>
    <dgm:pt modelId="{BEA92456-738C-4A73-BDFA-2462FA9105F7}" type="pres">
      <dgm:prSet presAssocID="{789E21E0-18D1-4BCA-AD9A-228BFAA6EFC7}" presName="Child3" presStyleLbl="node1" presStyleIdx="12" presStyleCnt="19" custLinFactNeighborX="22663" custLinFactNeighborY="880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65538" custLinFactNeighborX="100000"/>
      <dgm:spPr/>
    </dgm:pt>
    <dgm:pt modelId="{AE35311D-CA50-45CE-B9E1-E75AE89EDD96}" type="pres">
      <dgm:prSet presAssocID="{2AD7873B-3365-42D2-8FD6-83B247F9F9B9}" presName="Child4" presStyleLbl="node1" presStyleIdx="14" presStyleCnt="19" custLinFactNeighborX="32824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/>
    </dgm:pt>
    <dgm:pt modelId="{6B1F6809-FB3F-46C6-94BE-66EB0E2904FA}" type="pres">
      <dgm:prSet presAssocID="{C0044460-0169-4F2A-B697-CAC22369C20A}" presName="Child5" presStyleLbl="node1" presStyleIdx="16" presStyleCnt="19" custLinFactNeighborX="32824" custLinFactNeighborY="17610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65538" custLinFactNeighborX="100000"/>
      <dgm:spPr/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/>
    </dgm:pt>
  </dgm:ptLst>
  <dgm:cxnLst>
    <dgm:cxn modelId="{24379ACC-87EA-46E4-8EE4-7ECACF7E4533}" type="presOf" srcId="{62BC359B-3F6A-400C-AED6-27C3F458CD83}" destId="{109494CD-F4B4-4E8C-BDFD-3E3A5068D276}" srcOrd="0" destOrd="0" presId="urn:microsoft.com/office/officeart/2009/3/layout/CircleRelationship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9C5082F7-1884-404B-A244-0B52BE10B48A}" type="presOf" srcId="{21C152CB-3C0D-4DA2-8119-559E039B135E}" destId="{E3F1D6B0-9556-432F-AED4-3D1AAC7117B4}" srcOrd="0" destOrd="0" presId="urn:microsoft.com/office/officeart/2009/3/layout/CircleRelationship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54519311-19F4-4AC3-B909-AE50DE213244}" type="presOf" srcId="{789E21E0-18D1-4BCA-AD9A-228BFAA6EFC7}" destId="{BEA92456-738C-4A73-BDFA-2462FA9105F7}" srcOrd="0" destOrd="0" presId="urn:microsoft.com/office/officeart/2009/3/layout/CircleRelationship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EE15875D-7922-483F-82FC-C77193F8F906}" type="presOf" srcId="{C0044460-0169-4F2A-B697-CAC22369C20A}" destId="{6B1F6809-FB3F-46C6-94BE-66EB0E2904FA}" srcOrd="0" destOrd="0" presId="urn:microsoft.com/office/officeart/2009/3/layout/CircleRelationship"/>
    <dgm:cxn modelId="{35EE25DA-E15A-467E-90B1-6034A50F9311}" type="presOf" srcId="{8986A125-B55B-4B5D-A4C0-4B2863BF26C6}" destId="{CD0F722B-460F-45DD-A555-5E893A72F5B5}" srcOrd="0" destOrd="0" presId="urn:microsoft.com/office/officeart/2009/3/layout/CircleRelationship"/>
    <dgm:cxn modelId="{26E46C6F-5D04-4A9D-93B4-91FD05C81C06}" type="presOf" srcId="{467455FA-1885-4B98-BFE3-5DEAF7ED2C07}" destId="{BB23047D-8B26-46F9-BBE6-5B8CC6FE0448}" srcOrd="0" destOrd="0" presId="urn:microsoft.com/office/officeart/2009/3/layout/CircleRelationship"/>
    <dgm:cxn modelId="{E3FEEDEB-8F64-48C9-BEE8-0BAE22D9CF80}" type="presOf" srcId="{2AD7873B-3365-42D2-8FD6-83B247F9F9B9}" destId="{AE35311D-CA50-45CE-B9E1-E75AE89EDD96}" srcOrd="0" destOrd="0" presId="urn:microsoft.com/office/officeart/2009/3/layout/CircleRelationship"/>
    <dgm:cxn modelId="{0D78CC15-AC97-4B87-A9BB-D9A9813FD907}" type="presParOf" srcId="{E3F1D6B0-9556-432F-AED4-3D1AAC7117B4}" destId="{BB23047D-8B26-46F9-BBE6-5B8CC6FE0448}" srcOrd="0" destOrd="0" presId="urn:microsoft.com/office/officeart/2009/3/layout/CircleRelationship"/>
    <dgm:cxn modelId="{8B39B5B5-099A-4E00-B48F-B9DC1AFDED72}" type="presParOf" srcId="{E3F1D6B0-9556-432F-AED4-3D1AAC7117B4}" destId="{C5177FA4-90D1-4870-805D-4E41D657A729}" srcOrd="1" destOrd="0" presId="urn:microsoft.com/office/officeart/2009/3/layout/CircleRelationship"/>
    <dgm:cxn modelId="{983925BC-0945-4788-9C23-5B5E8AB764A1}" type="presParOf" srcId="{E3F1D6B0-9556-432F-AED4-3D1AAC7117B4}" destId="{AEBCC64D-1374-4E96-8B7A-67F8C477125B}" srcOrd="2" destOrd="0" presId="urn:microsoft.com/office/officeart/2009/3/layout/CircleRelationship"/>
    <dgm:cxn modelId="{C43CF19D-87DA-4FD9-8814-6003943A3876}" type="presParOf" srcId="{E3F1D6B0-9556-432F-AED4-3D1AAC7117B4}" destId="{6B0FE874-FB85-4403-95CF-09F80D48C1B4}" srcOrd="3" destOrd="0" presId="urn:microsoft.com/office/officeart/2009/3/layout/CircleRelationship"/>
    <dgm:cxn modelId="{9CC03109-E9C1-43A4-A1E8-BC42D58F35CD}" type="presParOf" srcId="{E3F1D6B0-9556-432F-AED4-3D1AAC7117B4}" destId="{359D68E7-0111-464F-A6D7-0242616EA6C8}" srcOrd="4" destOrd="0" presId="urn:microsoft.com/office/officeart/2009/3/layout/CircleRelationship"/>
    <dgm:cxn modelId="{8C003FA3-986E-459A-9D12-85D1C9E8565C}" type="presParOf" srcId="{E3F1D6B0-9556-432F-AED4-3D1AAC7117B4}" destId="{F57EA615-FEF5-4205-BA0E-B591EC774CA3}" srcOrd="5" destOrd="0" presId="urn:microsoft.com/office/officeart/2009/3/layout/CircleRelationship"/>
    <dgm:cxn modelId="{BE2E4D67-9352-486A-B538-F9E73956B96E}" type="presParOf" srcId="{E3F1D6B0-9556-432F-AED4-3D1AAC7117B4}" destId="{CD0F722B-460F-45DD-A555-5E893A72F5B5}" srcOrd="6" destOrd="0" presId="urn:microsoft.com/office/officeart/2009/3/layout/CircleRelationship"/>
    <dgm:cxn modelId="{C95910BC-D053-425F-9112-60E8AA6A6C79}" type="presParOf" srcId="{E3F1D6B0-9556-432F-AED4-3D1AAC7117B4}" destId="{5A80C5FA-4C33-443C-ACBC-CAA402EF79EF}" srcOrd="7" destOrd="0" presId="urn:microsoft.com/office/officeart/2009/3/layout/CircleRelationship"/>
    <dgm:cxn modelId="{3B77D0AA-7274-42B0-9564-E241757A2D41}" type="presParOf" srcId="{5A80C5FA-4C33-443C-ACBC-CAA402EF79EF}" destId="{31B6D0FE-FBF5-40C3-9EB2-93FFB1BFD698}" srcOrd="0" destOrd="0" presId="urn:microsoft.com/office/officeart/2009/3/layout/CircleRelationship"/>
    <dgm:cxn modelId="{10114C3D-B67E-4998-B543-5B74BC647944}" type="presParOf" srcId="{E3F1D6B0-9556-432F-AED4-3D1AAC7117B4}" destId="{E154B792-1390-45CA-B479-B4379266E97A}" srcOrd="8" destOrd="0" presId="urn:microsoft.com/office/officeart/2009/3/layout/CircleRelationship"/>
    <dgm:cxn modelId="{FAA35B75-2B7C-4DC0-8F35-68A1CFD3084E}" type="presParOf" srcId="{E154B792-1390-45CA-B479-B4379266E97A}" destId="{596D5433-3CA6-4834-AFFE-C012768CE72B}" srcOrd="0" destOrd="0" presId="urn:microsoft.com/office/officeart/2009/3/layout/CircleRelationship"/>
    <dgm:cxn modelId="{200B43A8-5CBE-4113-B923-395F4FDC14D8}" type="presParOf" srcId="{E3F1D6B0-9556-432F-AED4-3D1AAC7117B4}" destId="{109494CD-F4B4-4E8C-BDFD-3E3A5068D276}" srcOrd="9" destOrd="0" presId="urn:microsoft.com/office/officeart/2009/3/layout/CircleRelationship"/>
    <dgm:cxn modelId="{EF4646E3-8C8A-4D5D-B593-FA110F02E99B}" type="presParOf" srcId="{E3F1D6B0-9556-432F-AED4-3D1AAC7117B4}" destId="{B6E0706A-E58E-441D-AA9E-B81C218B5DDD}" srcOrd="10" destOrd="0" presId="urn:microsoft.com/office/officeart/2009/3/layout/CircleRelationship"/>
    <dgm:cxn modelId="{9AA334A7-FB7B-4F6D-9E96-BBCA66499CD9}" type="presParOf" srcId="{B6E0706A-E58E-441D-AA9E-B81C218B5DDD}" destId="{CE7ED1CC-B9FD-4E76-B59A-61651EFEA642}" srcOrd="0" destOrd="0" presId="urn:microsoft.com/office/officeart/2009/3/layout/CircleRelationship"/>
    <dgm:cxn modelId="{BE661240-685A-4F7A-B2E0-F746EF93EBCE}" type="presParOf" srcId="{E3F1D6B0-9556-432F-AED4-3D1AAC7117B4}" destId="{F423F51E-1246-4BA6-9E50-6F941BBB2E3D}" srcOrd="11" destOrd="0" presId="urn:microsoft.com/office/officeart/2009/3/layout/CircleRelationship"/>
    <dgm:cxn modelId="{3B09DDA6-25B1-436A-BDC0-02745A654E77}" type="presParOf" srcId="{F423F51E-1246-4BA6-9E50-6F941BBB2E3D}" destId="{ECF30585-26EA-4D1F-8D8B-D210E4E7BAE8}" srcOrd="0" destOrd="0" presId="urn:microsoft.com/office/officeart/2009/3/layout/CircleRelationship"/>
    <dgm:cxn modelId="{FFF3B30A-5274-41C7-A336-A0835E9B54DF}" type="presParOf" srcId="{E3F1D6B0-9556-432F-AED4-3D1AAC7117B4}" destId="{9FDCA3F4-076D-41DF-B2E1-DAE3EBA7ABAA}" srcOrd="12" destOrd="0" presId="urn:microsoft.com/office/officeart/2009/3/layout/CircleRelationship"/>
    <dgm:cxn modelId="{90B2F5A3-39CD-45D7-A052-3CEBAA4A8D80}" type="presParOf" srcId="{9FDCA3F4-076D-41DF-B2E1-DAE3EBA7ABAA}" destId="{18759C92-A522-4B2E-B50A-9D1FC7C92CD0}" srcOrd="0" destOrd="0" presId="urn:microsoft.com/office/officeart/2009/3/layout/CircleRelationship"/>
    <dgm:cxn modelId="{C6AB2FA0-6F28-4FF4-854C-D2582B1603B5}" type="presParOf" srcId="{E3F1D6B0-9556-432F-AED4-3D1AAC7117B4}" destId="{BEA92456-738C-4A73-BDFA-2462FA9105F7}" srcOrd="13" destOrd="0" presId="urn:microsoft.com/office/officeart/2009/3/layout/CircleRelationship"/>
    <dgm:cxn modelId="{952B7684-7B76-4830-A730-6C1E0445872B}" type="presParOf" srcId="{E3F1D6B0-9556-432F-AED4-3D1AAC7117B4}" destId="{ED432C52-2467-4355-BBD2-B143AC63E2D7}" srcOrd="14" destOrd="0" presId="urn:microsoft.com/office/officeart/2009/3/layout/CircleRelationship"/>
    <dgm:cxn modelId="{5A93C87E-C194-4B70-8583-5C0CAC5A33FA}" type="presParOf" srcId="{ED432C52-2467-4355-BBD2-B143AC63E2D7}" destId="{21AC17A0-C18B-4401-BC96-36B7F2EFBB8D}" srcOrd="0" destOrd="0" presId="urn:microsoft.com/office/officeart/2009/3/layout/CircleRelationship"/>
    <dgm:cxn modelId="{A6068171-7388-4F56-830B-95FEE46BEDF8}" type="presParOf" srcId="{E3F1D6B0-9556-432F-AED4-3D1AAC7117B4}" destId="{AE35311D-CA50-45CE-B9E1-E75AE89EDD96}" srcOrd="15" destOrd="0" presId="urn:microsoft.com/office/officeart/2009/3/layout/CircleRelationship"/>
    <dgm:cxn modelId="{5912D06F-7501-4BDE-904A-0CD67A9D1BEA}" type="presParOf" srcId="{E3F1D6B0-9556-432F-AED4-3D1AAC7117B4}" destId="{0A186930-2DE7-480A-8AAC-748B16B74E36}" srcOrd="16" destOrd="0" presId="urn:microsoft.com/office/officeart/2009/3/layout/CircleRelationship"/>
    <dgm:cxn modelId="{0FA8D767-2998-438B-8D75-8947477E47DC}" type="presParOf" srcId="{0A186930-2DE7-480A-8AAC-748B16B74E36}" destId="{410E0579-312C-4308-BE5A-F7C9B3F7C9D2}" srcOrd="0" destOrd="0" presId="urn:microsoft.com/office/officeart/2009/3/layout/CircleRelationship"/>
    <dgm:cxn modelId="{F9098887-5DE0-4100-86ED-DAAE5DDB2C7C}" type="presParOf" srcId="{E3F1D6B0-9556-432F-AED4-3D1AAC7117B4}" destId="{6B1F6809-FB3F-46C6-94BE-66EB0E2904FA}" srcOrd="17" destOrd="0" presId="urn:microsoft.com/office/officeart/2009/3/layout/CircleRelationship"/>
    <dgm:cxn modelId="{ACE93D59-F620-4FD2-80FF-C009E5BEF692}" type="presParOf" srcId="{E3F1D6B0-9556-432F-AED4-3D1AAC7117B4}" destId="{6FE355F8-870C-4A74-B4C3-E6A9E03505F7}" srcOrd="18" destOrd="0" presId="urn:microsoft.com/office/officeart/2009/3/layout/CircleRelationship"/>
    <dgm:cxn modelId="{74141718-94B2-4E54-B78F-46CEF28F79E5}" type="presParOf" srcId="{6FE355F8-870C-4A74-B4C3-E6A9E03505F7}" destId="{483DB14D-0B88-43CB-9FCC-7D691F95B836}" srcOrd="0" destOrd="0" presId="urn:microsoft.com/office/officeart/2009/3/layout/CircleRelationship"/>
    <dgm:cxn modelId="{A18B3925-F237-4401-8FBA-3F6833610E65}" type="presParOf" srcId="{E3F1D6B0-9556-432F-AED4-3D1AAC7117B4}" destId="{BCEFA01D-ECB6-482E-BB43-DD03E1E34415}" srcOrd="19" destOrd="0" presId="urn:microsoft.com/office/officeart/2009/3/layout/CircleRelationship"/>
    <dgm:cxn modelId="{33465C3D-482E-41FF-9387-9270157200C8}" type="presParOf" srcId="{BCEFA01D-ECB6-482E-BB43-DD03E1E34415}" destId="{18AD5BDF-27D6-4A94-BBC7-D6D280D36D4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7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</a:t>
          </a:r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Engineering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 Fighting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Solar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HVAC</a:t>
          </a:r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Storage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Tanks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EPCM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Services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Y="-50325" custLinFactNeighborX="-97504" custLinFactNeighborY="-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BCC64D-1374-4E96-8B7A-67F8C477125B}" type="pres">
      <dgm:prSet presAssocID="{467455FA-1885-4B98-BFE3-5DEAF7ED2C07}" presName="Accent3" presStyleLbl="node1" presStyleIdx="1" presStyleCnt="19" custLinFactX="100000" custLinFactNeighborX="144109" custLinFactNeighborY="75163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CD0F722B-460F-45DD-A555-5E893A72F5B5}" type="pres">
      <dgm:prSet presAssocID="{8986A125-B55B-4B5D-A4C0-4B2863BF26C6}" presName="Child1" presStyleLbl="node1" presStyleIdx="5" presStyleCnt="19" custScaleX="138473" custScaleY="139587" custLinFactNeighborX="32147" custLinFactNeighborY="-2709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Y="-100000" custLinFactNeighborX="-16205" custLinFactNeighborY="-186896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109494CD-F4B4-4E8C-BDFD-3E3A5068D276}" type="pres">
      <dgm:prSet presAssocID="{62BC359B-3F6A-400C-AED6-27C3F458CD83}" presName="Child2" presStyleLbl="node1" presStyleIdx="8" presStyleCnt="19" custLinFactX="-7391" custLinFactNeighborX="-100000" custLinFactNeighborY="-596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EA92456-738C-4A73-BDFA-2462FA9105F7}" type="pres">
      <dgm:prSet presAssocID="{789E21E0-18D1-4BCA-AD9A-228BFAA6EFC7}" presName="Child3" presStyleLbl="node1" presStyleIdx="12" presStyleCnt="19" custLinFactNeighborX="-1722" custLinFactNeighborY="-2099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200000" custLinFactY="-100000" custLinFactNeighborX="221747" custLinFactNeighborY="-122071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35311D-CA50-45CE-B9E1-E75AE89EDD96}" type="pres">
      <dgm:prSet presAssocID="{2AD7873B-3365-42D2-8FD6-83B247F9F9B9}" presName="Child4" presStyleLbl="node1" presStyleIdx="14" presStyleCnt="19" custScaleX="131959" custScaleY="132749" custLinFactNeighborX="-42364" custLinFactNeighborY="-1625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1F6809-FB3F-46C6-94BE-66EB0E2904FA}" type="pres">
      <dgm:prSet presAssocID="{C0044460-0169-4F2A-B697-CAC22369C20A}" presName="Child5" presStyleLbl="node1" presStyleIdx="16" presStyleCnt="19" custLinFactX="81845" custLinFactNeighborX="100000" custLinFactNeighborY="5689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100000" custLinFactNeighborX="174854" custLinFactNeighborY="17082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>
        <a:gradFill rotWithShape="0">
          <a:gsLst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</dgm:ptLst>
  <dgm:cxnLst>
    <dgm:cxn modelId="{BD6EA7D6-F8DD-42E3-B25F-3070FE58074F}" type="presOf" srcId="{C0044460-0169-4F2A-B697-CAC22369C20A}" destId="{6B1F6809-FB3F-46C6-94BE-66EB0E2904FA}" srcOrd="0" destOrd="0" presId="urn:microsoft.com/office/officeart/2009/3/layout/CircleRelationship"/>
    <dgm:cxn modelId="{B4E47ADB-43AB-44D0-9210-1C8CB8882893}" type="presOf" srcId="{21C152CB-3C0D-4DA2-8119-559E039B135E}" destId="{E3F1D6B0-9556-432F-AED4-3D1AAC7117B4}" srcOrd="0" destOrd="0" presId="urn:microsoft.com/office/officeart/2009/3/layout/CircleRelationship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C1BD4702-4411-4EE5-B992-758798F4E61E}" type="presOf" srcId="{62BC359B-3F6A-400C-AED6-27C3F458CD83}" destId="{109494CD-F4B4-4E8C-BDFD-3E3A5068D276}" srcOrd="0" destOrd="0" presId="urn:microsoft.com/office/officeart/2009/3/layout/CircleRelationship"/>
    <dgm:cxn modelId="{73428EFC-3F29-432B-B886-93539D1A7BDC}" type="presOf" srcId="{789E21E0-18D1-4BCA-AD9A-228BFAA6EFC7}" destId="{BEA92456-738C-4A73-BDFA-2462FA9105F7}" srcOrd="0" destOrd="0" presId="urn:microsoft.com/office/officeart/2009/3/layout/CircleRelationship"/>
    <dgm:cxn modelId="{8C9CFB1F-EBF5-4E92-8603-6016AA5949BC}" type="presOf" srcId="{8986A125-B55B-4B5D-A4C0-4B2863BF26C6}" destId="{CD0F722B-460F-45DD-A555-5E893A72F5B5}" srcOrd="0" destOrd="0" presId="urn:microsoft.com/office/officeart/2009/3/layout/CircleRelationship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C665151D-2D69-42D8-B569-68D51DF146C0}" type="presOf" srcId="{467455FA-1885-4B98-BFE3-5DEAF7ED2C07}" destId="{BB23047D-8B26-46F9-BBE6-5B8CC6FE0448}" srcOrd="0" destOrd="0" presId="urn:microsoft.com/office/officeart/2009/3/layout/CircleRelationship"/>
    <dgm:cxn modelId="{47439D33-FB4B-43CE-9B3A-FF1344F59E4D}" type="presOf" srcId="{2AD7873B-3365-42D2-8FD6-83B247F9F9B9}" destId="{AE35311D-CA50-45CE-B9E1-E75AE89EDD96}" srcOrd="0" destOrd="0" presId="urn:microsoft.com/office/officeart/2009/3/layout/CircleRelationship"/>
    <dgm:cxn modelId="{43FB5025-C016-44A3-BD2C-65E035201648}" type="presParOf" srcId="{E3F1D6B0-9556-432F-AED4-3D1AAC7117B4}" destId="{BB23047D-8B26-46F9-BBE6-5B8CC6FE0448}" srcOrd="0" destOrd="0" presId="urn:microsoft.com/office/officeart/2009/3/layout/CircleRelationship"/>
    <dgm:cxn modelId="{35812D33-46A5-47D4-9B96-72787B13C9B1}" type="presParOf" srcId="{E3F1D6B0-9556-432F-AED4-3D1AAC7117B4}" destId="{C5177FA4-90D1-4870-805D-4E41D657A729}" srcOrd="1" destOrd="0" presId="urn:microsoft.com/office/officeart/2009/3/layout/CircleRelationship"/>
    <dgm:cxn modelId="{EE8325FA-6EAD-4635-9CE8-9680B0C6AB63}" type="presParOf" srcId="{E3F1D6B0-9556-432F-AED4-3D1AAC7117B4}" destId="{AEBCC64D-1374-4E96-8B7A-67F8C477125B}" srcOrd="2" destOrd="0" presId="urn:microsoft.com/office/officeart/2009/3/layout/CircleRelationship"/>
    <dgm:cxn modelId="{B80A26A3-7F80-42C7-A5A0-798BC1ADA77F}" type="presParOf" srcId="{E3F1D6B0-9556-432F-AED4-3D1AAC7117B4}" destId="{6B0FE874-FB85-4403-95CF-09F80D48C1B4}" srcOrd="3" destOrd="0" presId="urn:microsoft.com/office/officeart/2009/3/layout/CircleRelationship"/>
    <dgm:cxn modelId="{9A702202-E80B-4FAA-844E-9975768079AC}" type="presParOf" srcId="{E3F1D6B0-9556-432F-AED4-3D1AAC7117B4}" destId="{359D68E7-0111-464F-A6D7-0242616EA6C8}" srcOrd="4" destOrd="0" presId="urn:microsoft.com/office/officeart/2009/3/layout/CircleRelationship"/>
    <dgm:cxn modelId="{28883B46-316F-46A3-BBA1-B674FA9884A4}" type="presParOf" srcId="{E3F1D6B0-9556-432F-AED4-3D1AAC7117B4}" destId="{F57EA615-FEF5-4205-BA0E-B591EC774CA3}" srcOrd="5" destOrd="0" presId="urn:microsoft.com/office/officeart/2009/3/layout/CircleRelationship"/>
    <dgm:cxn modelId="{EB4F69CA-6B92-49C6-A306-346FA636FC1F}" type="presParOf" srcId="{E3F1D6B0-9556-432F-AED4-3D1AAC7117B4}" destId="{CD0F722B-460F-45DD-A555-5E893A72F5B5}" srcOrd="6" destOrd="0" presId="urn:microsoft.com/office/officeart/2009/3/layout/CircleRelationship"/>
    <dgm:cxn modelId="{1BD7C602-2E0B-4C95-A126-7EEE1E638016}" type="presParOf" srcId="{E3F1D6B0-9556-432F-AED4-3D1AAC7117B4}" destId="{5A80C5FA-4C33-443C-ACBC-CAA402EF79EF}" srcOrd="7" destOrd="0" presId="urn:microsoft.com/office/officeart/2009/3/layout/CircleRelationship"/>
    <dgm:cxn modelId="{0DE409F6-8539-4842-84B2-E3480DE2162A}" type="presParOf" srcId="{5A80C5FA-4C33-443C-ACBC-CAA402EF79EF}" destId="{31B6D0FE-FBF5-40C3-9EB2-93FFB1BFD698}" srcOrd="0" destOrd="0" presId="urn:microsoft.com/office/officeart/2009/3/layout/CircleRelationship"/>
    <dgm:cxn modelId="{9CF1F60D-A8DF-46C7-8EDA-0A22B23C86CF}" type="presParOf" srcId="{E3F1D6B0-9556-432F-AED4-3D1AAC7117B4}" destId="{E154B792-1390-45CA-B479-B4379266E97A}" srcOrd="8" destOrd="0" presId="urn:microsoft.com/office/officeart/2009/3/layout/CircleRelationship"/>
    <dgm:cxn modelId="{57DEE6C5-C4AB-4126-A5E1-2D1496537CC6}" type="presParOf" srcId="{E154B792-1390-45CA-B479-B4379266E97A}" destId="{596D5433-3CA6-4834-AFFE-C012768CE72B}" srcOrd="0" destOrd="0" presId="urn:microsoft.com/office/officeart/2009/3/layout/CircleRelationship"/>
    <dgm:cxn modelId="{700C7F0D-35F6-4F94-B95A-8020B7E514F7}" type="presParOf" srcId="{E3F1D6B0-9556-432F-AED4-3D1AAC7117B4}" destId="{109494CD-F4B4-4E8C-BDFD-3E3A5068D276}" srcOrd="9" destOrd="0" presId="urn:microsoft.com/office/officeart/2009/3/layout/CircleRelationship"/>
    <dgm:cxn modelId="{A6567EE4-85A4-46D6-9AED-26881B099569}" type="presParOf" srcId="{E3F1D6B0-9556-432F-AED4-3D1AAC7117B4}" destId="{B6E0706A-E58E-441D-AA9E-B81C218B5DDD}" srcOrd="10" destOrd="0" presId="urn:microsoft.com/office/officeart/2009/3/layout/CircleRelationship"/>
    <dgm:cxn modelId="{DF90120F-613A-422D-A137-90D37A8F9D4D}" type="presParOf" srcId="{B6E0706A-E58E-441D-AA9E-B81C218B5DDD}" destId="{CE7ED1CC-B9FD-4E76-B59A-61651EFEA642}" srcOrd="0" destOrd="0" presId="urn:microsoft.com/office/officeart/2009/3/layout/CircleRelationship"/>
    <dgm:cxn modelId="{EF896D8E-A6D3-4BED-AAC3-D451097FB901}" type="presParOf" srcId="{E3F1D6B0-9556-432F-AED4-3D1AAC7117B4}" destId="{F423F51E-1246-4BA6-9E50-6F941BBB2E3D}" srcOrd="11" destOrd="0" presId="urn:microsoft.com/office/officeart/2009/3/layout/CircleRelationship"/>
    <dgm:cxn modelId="{4BA3E5B6-4825-4FC1-9CA7-0F5FBCEA2FAF}" type="presParOf" srcId="{F423F51E-1246-4BA6-9E50-6F941BBB2E3D}" destId="{ECF30585-26EA-4D1F-8D8B-D210E4E7BAE8}" srcOrd="0" destOrd="0" presId="urn:microsoft.com/office/officeart/2009/3/layout/CircleRelationship"/>
    <dgm:cxn modelId="{470546B6-0B36-43DF-885B-F9B8761AA50B}" type="presParOf" srcId="{E3F1D6B0-9556-432F-AED4-3D1AAC7117B4}" destId="{9FDCA3F4-076D-41DF-B2E1-DAE3EBA7ABAA}" srcOrd="12" destOrd="0" presId="urn:microsoft.com/office/officeart/2009/3/layout/CircleRelationship"/>
    <dgm:cxn modelId="{F7DD3224-BA53-4CED-82CA-263380B62843}" type="presParOf" srcId="{9FDCA3F4-076D-41DF-B2E1-DAE3EBA7ABAA}" destId="{18759C92-A522-4B2E-B50A-9D1FC7C92CD0}" srcOrd="0" destOrd="0" presId="urn:microsoft.com/office/officeart/2009/3/layout/CircleRelationship"/>
    <dgm:cxn modelId="{BF3F78A9-E328-4EAA-9E70-C4EC372849DC}" type="presParOf" srcId="{E3F1D6B0-9556-432F-AED4-3D1AAC7117B4}" destId="{BEA92456-738C-4A73-BDFA-2462FA9105F7}" srcOrd="13" destOrd="0" presId="urn:microsoft.com/office/officeart/2009/3/layout/CircleRelationship"/>
    <dgm:cxn modelId="{C8C40737-E039-4319-BBFE-CA3EEB0CC5CB}" type="presParOf" srcId="{E3F1D6B0-9556-432F-AED4-3D1AAC7117B4}" destId="{ED432C52-2467-4355-BBD2-B143AC63E2D7}" srcOrd="14" destOrd="0" presId="urn:microsoft.com/office/officeart/2009/3/layout/CircleRelationship"/>
    <dgm:cxn modelId="{E0B224B5-C49F-499E-B833-EB1D462CE3B6}" type="presParOf" srcId="{ED432C52-2467-4355-BBD2-B143AC63E2D7}" destId="{21AC17A0-C18B-4401-BC96-36B7F2EFBB8D}" srcOrd="0" destOrd="0" presId="urn:microsoft.com/office/officeart/2009/3/layout/CircleRelationship"/>
    <dgm:cxn modelId="{20D97ED6-3A20-45CD-BBE6-F6C30C7EFADC}" type="presParOf" srcId="{E3F1D6B0-9556-432F-AED4-3D1AAC7117B4}" destId="{AE35311D-CA50-45CE-B9E1-E75AE89EDD96}" srcOrd="15" destOrd="0" presId="urn:microsoft.com/office/officeart/2009/3/layout/CircleRelationship"/>
    <dgm:cxn modelId="{7600814C-D5E2-4234-8800-BA1E828B9AD2}" type="presParOf" srcId="{E3F1D6B0-9556-432F-AED4-3D1AAC7117B4}" destId="{0A186930-2DE7-480A-8AAC-748B16B74E36}" srcOrd="16" destOrd="0" presId="urn:microsoft.com/office/officeart/2009/3/layout/CircleRelationship"/>
    <dgm:cxn modelId="{B26B730B-E01A-4301-9456-A4F1508469C9}" type="presParOf" srcId="{0A186930-2DE7-480A-8AAC-748B16B74E36}" destId="{410E0579-312C-4308-BE5A-F7C9B3F7C9D2}" srcOrd="0" destOrd="0" presId="urn:microsoft.com/office/officeart/2009/3/layout/CircleRelationship"/>
    <dgm:cxn modelId="{E335A3E7-7F9C-405E-B5C5-46B673E27AB0}" type="presParOf" srcId="{E3F1D6B0-9556-432F-AED4-3D1AAC7117B4}" destId="{6B1F6809-FB3F-46C6-94BE-66EB0E2904FA}" srcOrd="17" destOrd="0" presId="urn:microsoft.com/office/officeart/2009/3/layout/CircleRelationship"/>
    <dgm:cxn modelId="{A296F585-2DDF-4C6D-AFFD-69612973DCC8}" type="presParOf" srcId="{E3F1D6B0-9556-432F-AED4-3D1AAC7117B4}" destId="{6FE355F8-870C-4A74-B4C3-E6A9E03505F7}" srcOrd="18" destOrd="0" presId="urn:microsoft.com/office/officeart/2009/3/layout/CircleRelationship"/>
    <dgm:cxn modelId="{0A13F7BB-D3CE-4F4D-9EA5-06AE8AF31D88}" type="presParOf" srcId="{6FE355F8-870C-4A74-B4C3-E6A9E03505F7}" destId="{483DB14D-0B88-43CB-9FCC-7D691F95B836}" srcOrd="0" destOrd="0" presId="urn:microsoft.com/office/officeart/2009/3/layout/CircleRelationship"/>
    <dgm:cxn modelId="{DAF22418-C8E9-46C2-88B5-950E62DA66E3}" type="presParOf" srcId="{E3F1D6B0-9556-432F-AED4-3D1AAC7117B4}" destId="{BCEFA01D-ECB6-482E-BB43-DD03E1E34415}" srcOrd="19" destOrd="0" presId="urn:microsoft.com/office/officeart/2009/3/layout/CircleRelationship"/>
    <dgm:cxn modelId="{ADBBDD98-AC62-4C0B-9BB7-030681550D03}" type="presParOf" srcId="{BCEFA01D-ECB6-482E-BB43-DD03E1E34415}" destId="{18AD5BDF-27D6-4A94-BBC7-D6D280D36D48}" srcOrd="0" destOrd="0" presId="urn:microsoft.com/office/officeart/2009/3/layout/CircleRelationship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7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</a:t>
          </a:r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Engineering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 Fighting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Solar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HVAC</a:t>
          </a:r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Storage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Tanks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EPCM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Services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Y="-50325" custLinFactNeighborX="-97504" custLinFactNeighborY="-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BCC64D-1374-4E96-8B7A-67F8C477125B}" type="pres">
      <dgm:prSet presAssocID="{467455FA-1885-4B98-BFE3-5DEAF7ED2C07}" presName="Accent3" presStyleLbl="node1" presStyleIdx="1" presStyleCnt="19" custLinFactX="100000" custLinFactNeighborX="144109" custLinFactNeighborY="75163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CD0F722B-460F-45DD-A555-5E893A72F5B5}" type="pres">
      <dgm:prSet presAssocID="{8986A125-B55B-4B5D-A4C0-4B2863BF26C6}" presName="Child1" presStyleLbl="node1" presStyleIdx="5" presStyleCnt="19" custScaleX="138473" custScaleY="139587" custLinFactNeighborX="32147" custLinFactNeighborY="-2709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Y="-100000" custLinFactNeighborX="-16205" custLinFactNeighborY="-186896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109494CD-F4B4-4E8C-BDFD-3E3A5068D276}" type="pres">
      <dgm:prSet presAssocID="{62BC359B-3F6A-400C-AED6-27C3F458CD83}" presName="Child2" presStyleLbl="node1" presStyleIdx="8" presStyleCnt="19" custLinFactX="-7391" custLinFactNeighborX="-100000" custLinFactNeighborY="-596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EA92456-738C-4A73-BDFA-2462FA9105F7}" type="pres">
      <dgm:prSet presAssocID="{789E21E0-18D1-4BCA-AD9A-228BFAA6EFC7}" presName="Child3" presStyleLbl="node1" presStyleIdx="12" presStyleCnt="19" custLinFactNeighborX="-1722" custLinFactNeighborY="-2099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200000" custLinFactY="-100000" custLinFactNeighborX="221747" custLinFactNeighborY="-122071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35311D-CA50-45CE-B9E1-E75AE89EDD96}" type="pres">
      <dgm:prSet presAssocID="{2AD7873B-3365-42D2-8FD6-83B247F9F9B9}" presName="Child4" presStyleLbl="node1" presStyleIdx="14" presStyleCnt="19" custScaleX="131959" custScaleY="132749" custLinFactNeighborX="-42364" custLinFactNeighborY="-1625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1F6809-FB3F-46C6-94BE-66EB0E2904FA}" type="pres">
      <dgm:prSet presAssocID="{C0044460-0169-4F2A-B697-CAC22369C20A}" presName="Child5" presStyleLbl="node1" presStyleIdx="16" presStyleCnt="19" custLinFactX="81845" custLinFactNeighborX="100000" custLinFactNeighborY="5689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100000" custLinFactNeighborX="174854" custLinFactNeighborY="17082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>
        <a:gradFill rotWithShape="0">
          <a:gsLst>
            <a:gs pos="82000">
              <a:srgbClr val="FFF0E0"/>
            </a:gs>
            <a:gs pos="0">
              <a:schemeClr val="bg1"/>
            </a:gs>
            <a:gs pos="100000">
              <a:srgbClr val="FFA040"/>
            </a:gs>
            <a:gs pos="90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</dgm:ptLst>
  <dgm:cxnLst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ABA74FBB-1338-423E-9723-721E6B5E190F}" type="presOf" srcId="{C0044460-0169-4F2A-B697-CAC22369C20A}" destId="{6B1F6809-FB3F-46C6-94BE-66EB0E2904FA}" srcOrd="0" destOrd="0" presId="urn:microsoft.com/office/officeart/2009/3/layout/CircleRelationship"/>
    <dgm:cxn modelId="{2E68DDAD-D6C8-40E4-B22D-2F3B592AE88D}" type="presOf" srcId="{2AD7873B-3365-42D2-8FD6-83B247F9F9B9}" destId="{AE35311D-CA50-45CE-B9E1-E75AE89EDD96}" srcOrd="0" destOrd="0" presId="urn:microsoft.com/office/officeart/2009/3/layout/CircleRelationship"/>
    <dgm:cxn modelId="{B6F53825-A3AB-4F72-B9A9-9AE0E7BF144E}" type="presOf" srcId="{21C152CB-3C0D-4DA2-8119-559E039B135E}" destId="{E3F1D6B0-9556-432F-AED4-3D1AAC7117B4}" srcOrd="0" destOrd="0" presId="urn:microsoft.com/office/officeart/2009/3/layout/CircleRelationship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34E4EA04-CAA8-4D48-8C52-76783EC4926D}" type="presOf" srcId="{467455FA-1885-4B98-BFE3-5DEAF7ED2C07}" destId="{BB23047D-8B26-46F9-BBE6-5B8CC6FE0448}" srcOrd="0" destOrd="0" presId="urn:microsoft.com/office/officeart/2009/3/layout/CircleRelationship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CA2C48F5-6863-4BEE-A7AD-95526BA56A85}" type="presOf" srcId="{789E21E0-18D1-4BCA-AD9A-228BFAA6EFC7}" destId="{BEA92456-738C-4A73-BDFA-2462FA9105F7}" srcOrd="0" destOrd="0" presId="urn:microsoft.com/office/officeart/2009/3/layout/CircleRelationship"/>
    <dgm:cxn modelId="{69DAD1F1-E51C-4F7F-A91C-0FF19934001F}" type="presOf" srcId="{62BC359B-3F6A-400C-AED6-27C3F458CD83}" destId="{109494CD-F4B4-4E8C-BDFD-3E3A5068D276}" srcOrd="0" destOrd="0" presId="urn:microsoft.com/office/officeart/2009/3/layout/CircleRelationship"/>
    <dgm:cxn modelId="{30B9D7C1-B4CC-4C7C-A966-4A8F1E8B0413}" type="presOf" srcId="{8986A125-B55B-4B5D-A4C0-4B2863BF26C6}" destId="{CD0F722B-460F-45DD-A555-5E893A72F5B5}" srcOrd="0" destOrd="0" presId="urn:microsoft.com/office/officeart/2009/3/layout/CircleRelationship"/>
    <dgm:cxn modelId="{970BA15D-A1EC-4408-AD3E-9343EF4909EB}" type="presParOf" srcId="{E3F1D6B0-9556-432F-AED4-3D1AAC7117B4}" destId="{BB23047D-8B26-46F9-BBE6-5B8CC6FE0448}" srcOrd="0" destOrd="0" presId="urn:microsoft.com/office/officeart/2009/3/layout/CircleRelationship"/>
    <dgm:cxn modelId="{F36498C0-C267-46BF-AB8C-D04305217E85}" type="presParOf" srcId="{E3F1D6B0-9556-432F-AED4-3D1AAC7117B4}" destId="{C5177FA4-90D1-4870-805D-4E41D657A729}" srcOrd="1" destOrd="0" presId="urn:microsoft.com/office/officeart/2009/3/layout/CircleRelationship"/>
    <dgm:cxn modelId="{43DE56AE-CE50-4816-B723-5BC25E9F2DE4}" type="presParOf" srcId="{E3F1D6B0-9556-432F-AED4-3D1AAC7117B4}" destId="{AEBCC64D-1374-4E96-8B7A-67F8C477125B}" srcOrd="2" destOrd="0" presId="urn:microsoft.com/office/officeart/2009/3/layout/CircleRelationship"/>
    <dgm:cxn modelId="{89E773A1-4872-4A5E-914D-A19FAD758B85}" type="presParOf" srcId="{E3F1D6B0-9556-432F-AED4-3D1AAC7117B4}" destId="{6B0FE874-FB85-4403-95CF-09F80D48C1B4}" srcOrd="3" destOrd="0" presId="urn:microsoft.com/office/officeart/2009/3/layout/CircleRelationship"/>
    <dgm:cxn modelId="{F7483C36-0893-404D-81E3-393723C153DB}" type="presParOf" srcId="{E3F1D6B0-9556-432F-AED4-3D1AAC7117B4}" destId="{359D68E7-0111-464F-A6D7-0242616EA6C8}" srcOrd="4" destOrd="0" presId="urn:microsoft.com/office/officeart/2009/3/layout/CircleRelationship"/>
    <dgm:cxn modelId="{F5A6711B-C1AB-4D71-845F-F9F9815FDE8F}" type="presParOf" srcId="{E3F1D6B0-9556-432F-AED4-3D1AAC7117B4}" destId="{F57EA615-FEF5-4205-BA0E-B591EC774CA3}" srcOrd="5" destOrd="0" presId="urn:microsoft.com/office/officeart/2009/3/layout/CircleRelationship"/>
    <dgm:cxn modelId="{7601A60E-7744-4C24-9B74-CED94FA77B75}" type="presParOf" srcId="{E3F1D6B0-9556-432F-AED4-3D1AAC7117B4}" destId="{CD0F722B-460F-45DD-A555-5E893A72F5B5}" srcOrd="6" destOrd="0" presId="urn:microsoft.com/office/officeart/2009/3/layout/CircleRelationship"/>
    <dgm:cxn modelId="{6C2833E5-BDF7-4C4F-BE0F-B8BBCF767B38}" type="presParOf" srcId="{E3F1D6B0-9556-432F-AED4-3D1AAC7117B4}" destId="{5A80C5FA-4C33-443C-ACBC-CAA402EF79EF}" srcOrd="7" destOrd="0" presId="urn:microsoft.com/office/officeart/2009/3/layout/CircleRelationship"/>
    <dgm:cxn modelId="{A5F243D4-D934-4F2B-8153-298EF03729D8}" type="presParOf" srcId="{5A80C5FA-4C33-443C-ACBC-CAA402EF79EF}" destId="{31B6D0FE-FBF5-40C3-9EB2-93FFB1BFD698}" srcOrd="0" destOrd="0" presId="urn:microsoft.com/office/officeart/2009/3/layout/CircleRelationship"/>
    <dgm:cxn modelId="{14DB8F4E-0666-4005-81D9-34E2B685A7A9}" type="presParOf" srcId="{E3F1D6B0-9556-432F-AED4-3D1AAC7117B4}" destId="{E154B792-1390-45CA-B479-B4379266E97A}" srcOrd="8" destOrd="0" presId="urn:microsoft.com/office/officeart/2009/3/layout/CircleRelationship"/>
    <dgm:cxn modelId="{9AE7C714-588B-4B67-91C7-17B25A2BA966}" type="presParOf" srcId="{E154B792-1390-45CA-B479-B4379266E97A}" destId="{596D5433-3CA6-4834-AFFE-C012768CE72B}" srcOrd="0" destOrd="0" presId="urn:microsoft.com/office/officeart/2009/3/layout/CircleRelationship"/>
    <dgm:cxn modelId="{7E5E18FC-3AEE-490A-9F05-76D2D4FCC8B8}" type="presParOf" srcId="{E3F1D6B0-9556-432F-AED4-3D1AAC7117B4}" destId="{109494CD-F4B4-4E8C-BDFD-3E3A5068D276}" srcOrd="9" destOrd="0" presId="urn:microsoft.com/office/officeart/2009/3/layout/CircleRelationship"/>
    <dgm:cxn modelId="{EDB856C3-7227-44DA-A46E-0B598290BB92}" type="presParOf" srcId="{E3F1D6B0-9556-432F-AED4-3D1AAC7117B4}" destId="{B6E0706A-E58E-441D-AA9E-B81C218B5DDD}" srcOrd="10" destOrd="0" presId="urn:microsoft.com/office/officeart/2009/3/layout/CircleRelationship"/>
    <dgm:cxn modelId="{7C323DEB-0C45-4673-87C5-49FDF761A665}" type="presParOf" srcId="{B6E0706A-E58E-441D-AA9E-B81C218B5DDD}" destId="{CE7ED1CC-B9FD-4E76-B59A-61651EFEA642}" srcOrd="0" destOrd="0" presId="urn:microsoft.com/office/officeart/2009/3/layout/CircleRelationship"/>
    <dgm:cxn modelId="{C58F0E91-032A-4A5E-9A4A-EF5192A1F41C}" type="presParOf" srcId="{E3F1D6B0-9556-432F-AED4-3D1AAC7117B4}" destId="{F423F51E-1246-4BA6-9E50-6F941BBB2E3D}" srcOrd="11" destOrd="0" presId="urn:microsoft.com/office/officeart/2009/3/layout/CircleRelationship"/>
    <dgm:cxn modelId="{D7928205-E6DF-4571-9855-4F11E94D2CDE}" type="presParOf" srcId="{F423F51E-1246-4BA6-9E50-6F941BBB2E3D}" destId="{ECF30585-26EA-4D1F-8D8B-D210E4E7BAE8}" srcOrd="0" destOrd="0" presId="urn:microsoft.com/office/officeart/2009/3/layout/CircleRelationship"/>
    <dgm:cxn modelId="{67EC86D9-7922-46FD-94B3-2EF3FC9979B7}" type="presParOf" srcId="{E3F1D6B0-9556-432F-AED4-3D1AAC7117B4}" destId="{9FDCA3F4-076D-41DF-B2E1-DAE3EBA7ABAA}" srcOrd="12" destOrd="0" presId="urn:microsoft.com/office/officeart/2009/3/layout/CircleRelationship"/>
    <dgm:cxn modelId="{DF7C76AD-AD56-41AD-A521-E4C116A35788}" type="presParOf" srcId="{9FDCA3F4-076D-41DF-B2E1-DAE3EBA7ABAA}" destId="{18759C92-A522-4B2E-B50A-9D1FC7C92CD0}" srcOrd="0" destOrd="0" presId="urn:microsoft.com/office/officeart/2009/3/layout/CircleRelationship"/>
    <dgm:cxn modelId="{84E9F211-1F0C-4D40-8378-74B79889B01B}" type="presParOf" srcId="{E3F1D6B0-9556-432F-AED4-3D1AAC7117B4}" destId="{BEA92456-738C-4A73-BDFA-2462FA9105F7}" srcOrd="13" destOrd="0" presId="urn:microsoft.com/office/officeart/2009/3/layout/CircleRelationship"/>
    <dgm:cxn modelId="{637C262F-6F07-40D2-9CFD-5A3B31C6596C}" type="presParOf" srcId="{E3F1D6B0-9556-432F-AED4-3D1AAC7117B4}" destId="{ED432C52-2467-4355-BBD2-B143AC63E2D7}" srcOrd="14" destOrd="0" presId="urn:microsoft.com/office/officeart/2009/3/layout/CircleRelationship"/>
    <dgm:cxn modelId="{FC6D38D0-3940-432D-8D91-0AEFE2E0367D}" type="presParOf" srcId="{ED432C52-2467-4355-BBD2-B143AC63E2D7}" destId="{21AC17A0-C18B-4401-BC96-36B7F2EFBB8D}" srcOrd="0" destOrd="0" presId="urn:microsoft.com/office/officeart/2009/3/layout/CircleRelationship"/>
    <dgm:cxn modelId="{2DC4B8D3-7F41-4208-8268-96129CA37D19}" type="presParOf" srcId="{E3F1D6B0-9556-432F-AED4-3D1AAC7117B4}" destId="{AE35311D-CA50-45CE-B9E1-E75AE89EDD96}" srcOrd="15" destOrd="0" presId="urn:microsoft.com/office/officeart/2009/3/layout/CircleRelationship"/>
    <dgm:cxn modelId="{75230EC1-D8AE-47EB-B02F-CDC3330D8717}" type="presParOf" srcId="{E3F1D6B0-9556-432F-AED4-3D1AAC7117B4}" destId="{0A186930-2DE7-480A-8AAC-748B16B74E36}" srcOrd="16" destOrd="0" presId="urn:microsoft.com/office/officeart/2009/3/layout/CircleRelationship"/>
    <dgm:cxn modelId="{F237E903-4DB8-4E61-B2A7-937CA50CBB3C}" type="presParOf" srcId="{0A186930-2DE7-480A-8AAC-748B16B74E36}" destId="{410E0579-312C-4308-BE5A-F7C9B3F7C9D2}" srcOrd="0" destOrd="0" presId="urn:microsoft.com/office/officeart/2009/3/layout/CircleRelationship"/>
    <dgm:cxn modelId="{0C70FDCF-8B60-4211-A93F-AA0BD12F26EB}" type="presParOf" srcId="{E3F1D6B0-9556-432F-AED4-3D1AAC7117B4}" destId="{6B1F6809-FB3F-46C6-94BE-66EB0E2904FA}" srcOrd="17" destOrd="0" presId="urn:microsoft.com/office/officeart/2009/3/layout/CircleRelationship"/>
    <dgm:cxn modelId="{6A23B6DB-D4C1-4411-9333-4FD8C37A9F53}" type="presParOf" srcId="{E3F1D6B0-9556-432F-AED4-3D1AAC7117B4}" destId="{6FE355F8-870C-4A74-B4C3-E6A9E03505F7}" srcOrd="18" destOrd="0" presId="urn:microsoft.com/office/officeart/2009/3/layout/CircleRelationship"/>
    <dgm:cxn modelId="{B5CC3D00-6A98-4F8B-B59A-395B98DF65FB}" type="presParOf" srcId="{6FE355F8-870C-4A74-B4C3-E6A9E03505F7}" destId="{483DB14D-0B88-43CB-9FCC-7D691F95B836}" srcOrd="0" destOrd="0" presId="urn:microsoft.com/office/officeart/2009/3/layout/CircleRelationship"/>
    <dgm:cxn modelId="{89667873-8838-4E17-946F-955F67555876}" type="presParOf" srcId="{E3F1D6B0-9556-432F-AED4-3D1AAC7117B4}" destId="{BCEFA01D-ECB6-482E-BB43-DD03E1E34415}" srcOrd="19" destOrd="0" presId="urn:microsoft.com/office/officeart/2009/3/layout/CircleRelationship"/>
    <dgm:cxn modelId="{7246B93C-BFF3-420C-BAD6-11FD6FC4E967}" type="presParOf" srcId="{BCEFA01D-ECB6-482E-BB43-DD03E1E34415}" destId="{18AD5BDF-27D6-4A94-BBC7-D6D280D36D48}" srcOrd="0" destOrd="0" presId="urn:microsoft.com/office/officeart/2009/3/layout/CircleRelationship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72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</a:t>
          </a:r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Engineering</a:t>
          </a:r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 Fighting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Solar</a:t>
          </a:r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HVAC</a:t>
          </a:r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Storage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Tanks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EPCM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Services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Y="-50325" custLinFactNeighborX="-97504" custLinFactNeighborY="-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BCC64D-1374-4E96-8B7A-67F8C477125B}" type="pres">
      <dgm:prSet presAssocID="{467455FA-1885-4B98-BFE3-5DEAF7ED2C07}" presName="Accent3" presStyleLbl="node1" presStyleIdx="1" presStyleCnt="19" custLinFactX="100000" custLinFactNeighborX="144109" custLinFactNeighborY="7516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CD0F722B-460F-45DD-A555-5E893A72F5B5}" type="pres">
      <dgm:prSet presAssocID="{8986A125-B55B-4B5D-A4C0-4B2863BF26C6}" presName="Child1" presStyleLbl="node1" presStyleIdx="5" presStyleCnt="19" custScaleX="138473" custScaleY="139587" custLinFactNeighborX="32147" custLinFactNeighborY="-2709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Y="-100000" custLinFactNeighborX="-16205" custLinFactNeighborY="-186896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109494CD-F4B4-4E8C-BDFD-3E3A5068D276}" type="pres">
      <dgm:prSet presAssocID="{62BC359B-3F6A-400C-AED6-27C3F458CD83}" presName="Child2" presStyleLbl="node1" presStyleIdx="8" presStyleCnt="19" custLinFactX="-7391" custLinFactNeighborX="-100000" custLinFactNeighborY="-596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EA92456-738C-4A73-BDFA-2462FA9105F7}" type="pres">
      <dgm:prSet presAssocID="{789E21E0-18D1-4BCA-AD9A-228BFAA6EFC7}" presName="Child3" presStyleLbl="node1" presStyleIdx="12" presStyleCnt="19" custLinFactNeighborX="-1722" custLinFactNeighborY="-2099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200000" custLinFactY="-100000" custLinFactNeighborX="221747" custLinFactNeighborY="-12207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35311D-CA50-45CE-B9E1-E75AE89EDD96}" type="pres">
      <dgm:prSet presAssocID="{2AD7873B-3365-42D2-8FD6-83B247F9F9B9}" presName="Child4" presStyleLbl="node1" presStyleIdx="14" presStyleCnt="19" custScaleX="131959" custScaleY="132749" custLinFactNeighborX="-42364" custLinFactNeighborY="-1625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1F6809-FB3F-46C6-94BE-66EB0E2904FA}" type="pres">
      <dgm:prSet presAssocID="{C0044460-0169-4F2A-B697-CAC22369C20A}" presName="Child5" presStyleLbl="node1" presStyleIdx="16" presStyleCnt="19" custLinFactX="81845" custLinFactNeighborX="100000" custLinFactNeighborY="5689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100000" custLinFactNeighborX="174854" custLinFactNeighborY="17082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</dgm:ptLst>
  <dgm:cxnLst>
    <dgm:cxn modelId="{D141FE98-A57F-41E6-AF0A-6240EB4B3390}" type="presOf" srcId="{62BC359B-3F6A-400C-AED6-27C3F458CD83}" destId="{109494CD-F4B4-4E8C-BDFD-3E3A5068D276}" srcOrd="0" destOrd="0" presId="urn:microsoft.com/office/officeart/2009/3/layout/CircleRelationship"/>
    <dgm:cxn modelId="{75CE6AE7-05F1-44A0-AEF1-E763417882E2}" type="presOf" srcId="{C0044460-0169-4F2A-B697-CAC22369C20A}" destId="{6B1F6809-FB3F-46C6-94BE-66EB0E2904FA}" srcOrd="0" destOrd="0" presId="urn:microsoft.com/office/officeart/2009/3/layout/CircleRelationship"/>
    <dgm:cxn modelId="{F53BD711-4402-48EF-900B-74087A780E9C}" type="presOf" srcId="{467455FA-1885-4B98-BFE3-5DEAF7ED2C07}" destId="{BB23047D-8B26-46F9-BBE6-5B8CC6FE0448}" srcOrd="0" destOrd="0" presId="urn:microsoft.com/office/officeart/2009/3/layout/CircleRelationship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D6E8E28B-F4F7-4C32-8812-CEDE59C8B7D7}" type="presOf" srcId="{21C152CB-3C0D-4DA2-8119-559E039B135E}" destId="{E3F1D6B0-9556-432F-AED4-3D1AAC7117B4}" srcOrd="0" destOrd="0" presId="urn:microsoft.com/office/officeart/2009/3/layout/CircleRelationship"/>
    <dgm:cxn modelId="{20C01C97-60FE-4934-B1D9-868C9634DAD0}" type="presOf" srcId="{2AD7873B-3365-42D2-8FD6-83B247F9F9B9}" destId="{AE35311D-CA50-45CE-B9E1-E75AE89EDD96}" srcOrd="0" destOrd="0" presId="urn:microsoft.com/office/officeart/2009/3/layout/CircleRelationship"/>
    <dgm:cxn modelId="{F8EED92B-CC6B-4125-BC20-B06E703C4702}" type="presOf" srcId="{789E21E0-18D1-4BCA-AD9A-228BFAA6EFC7}" destId="{BEA92456-738C-4A73-BDFA-2462FA9105F7}" srcOrd="0" destOrd="0" presId="urn:microsoft.com/office/officeart/2009/3/layout/CircleRelationship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D6DD40A2-14D6-48E9-9A9C-6BF514346AFC}" type="presOf" srcId="{8986A125-B55B-4B5D-A4C0-4B2863BF26C6}" destId="{CD0F722B-460F-45DD-A555-5E893A72F5B5}" srcOrd="0" destOrd="0" presId="urn:microsoft.com/office/officeart/2009/3/layout/CircleRelationship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D43D6995-8423-4CCA-B6A0-C50787FBDE2D}" type="presParOf" srcId="{E3F1D6B0-9556-432F-AED4-3D1AAC7117B4}" destId="{BB23047D-8B26-46F9-BBE6-5B8CC6FE0448}" srcOrd="0" destOrd="0" presId="urn:microsoft.com/office/officeart/2009/3/layout/CircleRelationship"/>
    <dgm:cxn modelId="{5A658C36-E0DC-444D-9842-11E439665D5E}" type="presParOf" srcId="{E3F1D6B0-9556-432F-AED4-3D1AAC7117B4}" destId="{C5177FA4-90D1-4870-805D-4E41D657A729}" srcOrd="1" destOrd="0" presId="urn:microsoft.com/office/officeart/2009/3/layout/CircleRelationship"/>
    <dgm:cxn modelId="{4EE61838-3DC3-4CB9-BD21-8771C96A9C01}" type="presParOf" srcId="{E3F1D6B0-9556-432F-AED4-3D1AAC7117B4}" destId="{AEBCC64D-1374-4E96-8B7A-67F8C477125B}" srcOrd="2" destOrd="0" presId="urn:microsoft.com/office/officeart/2009/3/layout/CircleRelationship"/>
    <dgm:cxn modelId="{393CB095-9283-459C-9458-08D76C05D11B}" type="presParOf" srcId="{E3F1D6B0-9556-432F-AED4-3D1AAC7117B4}" destId="{6B0FE874-FB85-4403-95CF-09F80D48C1B4}" srcOrd="3" destOrd="0" presId="urn:microsoft.com/office/officeart/2009/3/layout/CircleRelationship"/>
    <dgm:cxn modelId="{46BAB49D-7E30-41F4-A4E7-E7BDEB704889}" type="presParOf" srcId="{E3F1D6B0-9556-432F-AED4-3D1AAC7117B4}" destId="{359D68E7-0111-464F-A6D7-0242616EA6C8}" srcOrd="4" destOrd="0" presId="urn:microsoft.com/office/officeart/2009/3/layout/CircleRelationship"/>
    <dgm:cxn modelId="{E489062F-BA06-4BC9-A331-A29B11441852}" type="presParOf" srcId="{E3F1D6B0-9556-432F-AED4-3D1AAC7117B4}" destId="{F57EA615-FEF5-4205-BA0E-B591EC774CA3}" srcOrd="5" destOrd="0" presId="urn:microsoft.com/office/officeart/2009/3/layout/CircleRelationship"/>
    <dgm:cxn modelId="{BC0635B6-17F8-4FAF-8EFC-03C24B043915}" type="presParOf" srcId="{E3F1D6B0-9556-432F-AED4-3D1AAC7117B4}" destId="{CD0F722B-460F-45DD-A555-5E893A72F5B5}" srcOrd="6" destOrd="0" presId="urn:microsoft.com/office/officeart/2009/3/layout/CircleRelationship"/>
    <dgm:cxn modelId="{AB5BD682-9970-41F5-9391-E1723F3B243F}" type="presParOf" srcId="{E3F1D6B0-9556-432F-AED4-3D1AAC7117B4}" destId="{5A80C5FA-4C33-443C-ACBC-CAA402EF79EF}" srcOrd="7" destOrd="0" presId="urn:microsoft.com/office/officeart/2009/3/layout/CircleRelationship"/>
    <dgm:cxn modelId="{C59A3910-BA5E-4055-80AD-D7E22AABC3F1}" type="presParOf" srcId="{5A80C5FA-4C33-443C-ACBC-CAA402EF79EF}" destId="{31B6D0FE-FBF5-40C3-9EB2-93FFB1BFD698}" srcOrd="0" destOrd="0" presId="urn:microsoft.com/office/officeart/2009/3/layout/CircleRelationship"/>
    <dgm:cxn modelId="{4D74DD49-1828-46F9-BF4A-CD42C00FF439}" type="presParOf" srcId="{E3F1D6B0-9556-432F-AED4-3D1AAC7117B4}" destId="{E154B792-1390-45CA-B479-B4379266E97A}" srcOrd="8" destOrd="0" presId="urn:microsoft.com/office/officeart/2009/3/layout/CircleRelationship"/>
    <dgm:cxn modelId="{C74F40CA-8F26-4326-B054-A41EC94D3AC1}" type="presParOf" srcId="{E154B792-1390-45CA-B479-B4379266E97A}" destId="{596D5433-3CA6-4834-AFFE-C012768CE72B}" srcOrd="0" destOrd="0" presId="urn:microsoft.com/office/officeart/2009/3/layout/CircleRelationship"/>
    <dgm:cxn modelId="{B3A9C286-ABBD-417D-9905-76D2BF66136D}" type="presParOf" srcId="{E3F1D6B0-9556-432F-AED4-3D1AAC7117B4}" destId="{109494CD-F4B4-4E8C-BDFD-3E3A5068D276}" srcOrd="9" destOrd="0" presId="urn:microsoft.com/office/officeart/2009/3/layout/CircleRelationship"/>
    <dgm:cxn modelId="{48713E38-BE5A-4D5D-8D58-CC1426B6D011}" type="presParOf" srcId="{E3F1D6B0-9556-432F-AED4-3D1AAC7117B4}" destId="{B6E0706A-E58E-441D-AA9E-B81C218B5DDD}" srcOrd="10" destOrd="0" presId="urn:microsoft.com/office/officeart/2009/3/layout/CircleRelationship"/>
    <dgm:cxn modelId="{C382C4F2-43C8-4876-978C-9272E0771E52}" type="presParOf" srcId="{B6E0706A-E58E-441D-AA9E-B81C218B5DDD}" destId="{CE7ED1CC-B9FD-4E76-B59A-61651EFEA642}" srcOrd="0" destOrd="0" presId="urn:microsoft.com/office/officeart/2009/3/layout/CircleRelationship"/>
    <dgm:cxn modelId="{A4932529-FF1B-421F-B0FD-747FFE8BE8BD}" type="presParOf" srcId="{E3F1D6B0-9556-432F-AED4-3D1AAC7117B4}" destId="{F423F51E-1246-4BA6-9E50-6F941BBB2E3D}" srcOrd="11" destOrd="0" presId="urn:microsoft.com/office/officeart/2009/3/layout/CircleRelationship"/>
    <dgm:cxn modelId="{FAD9A93D-A15D-4603-8C9F-ABA23B141FC2}" type="presParOf" srcId="{F423F51E-1246-4BA6-9E50-6F941BBB2E3D}" destId="{ECF30585-26EA-4D1F-8D8B-D210E4E7BAE8}" srcOrd="0" destOrd="0" presId="urn:microsoft.com/office/officeart/2009/3/layout/CircleRelationship"/>
    <dgm:cxn modelId="{CD8F24B2-543A-4098-B46D-C5CBE5EC234F}" type="presParOf" srcId="{E3F1D6B0-9556-432F-AED4-3D1AAC7117B4}" destId="{9FDCA3F4-076D-41DF-B2E1-DAE3EBA7ABAA}" srcOrd="12" destOrd="0" presId="urn:microsoft.com/office/officeart/2009/3/layout/CircleRelationship"/>
    <dgm:cxn modelId="{21C82BE3-0C73-4B31-982E-5C1090D5C51C}" type="presParOf" srcId="{9FDCA3F4-076D-41DF-B2E1-DAE3EBA7ABAA}" destId="{18759C92-A522-4B2E-B50A-9D1FC7C92CD0}" srcOrd="0" destOrd="0" presId="urn:microsoft.com/office/officeart/2009/3/layout/CircleRelationship"/>
    <dgm:cxn modelId="{48C8FC84-8F99-4278-B6B0-DE5F8A01277A}" type="presParOf" srcId="{E3F1D6B0-9556-432F-AED4-3D1AAC7117B4}" destId="{BEA92456-738C-4A73-BDFA-2462FA9105F7}" srcOrd="13" destOrd="0" presId="urn:microsoft.com/office/officeart/2009/3/layout/CircleRelationship"/>
    <dgm:cxn modelId="{BEA41C8C-F1BE-4303-B4F1-73033D53B4DA}" type="presParOf" srcId="{E3F1D6B0-9556-432F-AED4-3D1AAC7117B4}" destId="{ED432C52-2467-4355-BBD2-B143AC63E2D7}" srcOrd="14" destOrd="0" presId="urn:microsoft.com/office/officeart/2009/3/layout/CircleRelationship"/>
    <dgm:cxn modelId="{34E18223-47BA-4B28-A68F-EA2FEE2283A8}" type="presParOf" srcId="{ED432C52-2467-4355-BBD2-B143AC63E2D7}" destId="{21AC17A0-C18B-4401-BC96-36B7F2EFBB8D}" srcOrd="0" destOrd="0" presId="urn:microsoft.com/office/officeart/2009/3/layout/CircleRelationship"/>
    <dgm:cxn modelId="{07237E21-5661-4C02-86BF-08D9F63A11D2}" type="presParOf" srcId="{E3F1D6B0-9556-432F-AED4-3D1AAC7117B4}" destId="{AE35311D-CA50-45CE-B9E1-E75AE89EDD96}" srcOrd="15" destOrd="0" presId="urn:microsoft.com/office/officeart/2009/3/layout/CircleRelationship"/>
    <dgm:cxn modelId="{1E6D6811-13DB-4E58-9101-EC6BEC59D2AA}" type="presParOf" srcId="{E3F1D6B0-9556-432F-AED4-3D1AAC7117B4}" destId="{0A186930-2DE7-480A-8AAC-748B16B74E36}" srcOrd="16" destOrd="0" presId="urn:microsoft.com/office/officeart/2009/3/layout/CircleRelationship"/>
    <dgm:cxn modelId="{9F53AE0C-0953-4DEF-A031-00B5F04A22DC}" type="presParOf" srcId="{0A186930-2DE7-480A-8AAC-748B16B74E36}" destId="{410E0579-312C-4308-BE5A-F7C9B3F7C9D2}" srcOrd="0" destOrd="0" presId="urn:microsoft.com/office/officeart/2009/3/layout/CircleRelationship"/>
    <dgm:cxn modelId="{9542F80E-C9F7-48DD-A65D-13408DE5536F}" type="presParOf" srcId="{E3F1D6B0-9556-432F-AED4-3D1AAC7117B4}" destId="{6B1F6809-FB3F-46C6-94BE-66EB0E2904FA}" srcOrd="17" destOrd="0" presId="urn:microsoft.com/office/officeart/2009/3/layout/CircleRelationship"/>
    <dgm:cxn modelId="{A8E9037F-A6EE-45DF-8E13-62E2D68A88BC}" type="presParOf" srcId="{E3F1D6B0-9556-432F-AED4-3D1AAC7117B4}" destId="{6FE355F8-870C-4A74-B4C3-E6A9E03505F7}" srcOrd="18" destOrd="0" presId="urn:microsoft.com/office/officeart/2009/3/layout/CircleRelationship"/>
    <dgm:cxn modelId="{E8DE6440-F327-4605-A69B-D52C5CCF88DF}" type="presParOf" srcId="{6FE355F8-870C-4A74-B4C3-E6A9E03505F7}" destId="{483DB14D-0B88-43CB-9FCC-7D691F95B836}" srcOrd="0" destOrd="0" presId="urn:microsoft.com/office/officeart/2009/3/layout/CircleRelationship"/>
    <dgm:cxn modelId="{011E9FFC-13AA-4CCC-B8E0-C6BF110297E2}" type="presParOf" srcId="{E3F1D6B0-9556-432F-AED4-3D1AAC7117B4}" destId="{BCEFA01D-ECB6-482E-BB43-DD03E1E34415}" srcOrd="19" destOrd="0" presId="urn:microsoft.com/office/officeart/2009/3/layout/CircleRelationship"/>
    <dgm:cxn modelId="{EDADF4B5-CA4F-4FE4-A6C2-6D217165C14C}" type="presParOf" srcId="{BCEFA01D-ECB6-482E-BB43-DD03E1E34415}" destId="{18AD5BDF-27D6-4A94-BBC7-D6D280D36D48}" srcOrd="0" destOrd="0" presId="urn:microsoft.com/office/officeart/2009/3/layout/CircleRelationship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7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</a:t>
          </a:r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Engineering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 Fighting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Solar</a:t>
          </a:r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HVAC</a:t>
          </a:r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Storage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Tanks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EPCM </a:t>
          </a:r>
          <a:r>
            <a:rPr lang="en-IN" sz="1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Services</a:t>
          </a:r>
          <a:endParaRPr lang="en-IN" sz="16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2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Y="-50325" custLinFactNeighborX="-97504" custLinFactNeighborY="-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BCC64D-1374-4E96-8B7A-67F8C477125B}" type="pres">
      <dgm:prSet presAssocID="{467455FA-1885-4B98-BFE3-5DEAF7ED2C07}" presName="Accent3" presStyleLbl="node1" presStyleIdx="1" presStyleCnt="19" custLinFactX="100000" custLinFactNeighborX="144109" custLinFactNeighborY="7516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CD0F722B-460F-45DD-A555-5E893A72F5B5}" type="pres">
      <dgm:prSet presAssocID="{8986A125-B55B-4B5D-A4C0-4B2863BF26C6}" presName="Child1" presStyleLbl="node1" presStyleIdx="5" presStyleCnt="19" custScaleX="138473" custScaleY="139587" custLinFactNeighborX="32147" custLinFactNeighborY="-2709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Y="-100000" custLinFactNeighborX="-16205" custLinFactNeighborY="-186896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109494CD-F4B4-4E8C-BDFD-3E3A5068D276}" type="pres">
      <dgm:prSet presAssocID="{62BC359B-3F6A-400C-AED6-27C3F458CD83}" presName="Child2" presStyleLbl="node1" presStyleIdx="8" presStyleCnt="19" custLinFactX="-7391" custLinFactNeighborX="-100000" custLinFactNeighborY="-596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EA92456-738C-4A73-BDFA-2462FA9105F7}" type="pres">
      <dgm:prSet presAssocID="{789E21E0-18D1-4BCA-AD9A-228BFAA6EFC7}" presName="Child3" presStyleLbl="node1" presStyleIdx="12" presStyleCnt="19" custLinFactNeighborX="-1722" custLinFactNeighborY="-2099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200000" custLinFactY="-100000" custLinFactNeighborX="221747" custLinFactNeighborY="-12207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35311D-CA50-45CE-B9E1-E75AE89EDD96}" type="pres">
      <dgm:prSet presAssocID="{2AD7873B-3365-42D2-8FD6-83B247F9F9B9}" presName="Child4" presStyleLbl="node1" presStyleIdx="14" presStyleCnt="19" custScaleX="131959" custScaleY="132749" custLinFactNeighborX="-42364" custLinFactNeighborY="-1625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1F6809-FB3F-46C6-94BE-66EB0E2904FA}" type="pres">
      <dgm:prSet presAssocID="{C0044460-0169-4F2A-B697-CAC22369C20A}" presName="Child5" presStyleLbl="node1" presStyleIdx="16" presStyleCnt="19" custLinFactX="81845" custLinFactNeighborX="100000" custLinFactNeighborY="5689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100000" custLinFactNeighborX="174854" custLinFactNeighborY="17082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</dgm:ptLst>
  <dgm:cxnLst>
    <dgm:cxn modelId="{58895F2D-B1BE-41D2-894F-B058FA259C8A}" type="presOf" srcId="{8986A125-B55B-4B5D-A4C0-4B2863BF26C6}" destId="{CD0F722B-460F-45DD-A555-5E893A72F5B5}" srcOrd="0" destOrd="0" presId="urn:microsoft.com/office/officeart/2009/3/layout/CircleRelationship"/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95C65639-17D2-4662-8261-6834C8B80A1D}" type="presOf" srcId="{467455FA-1885-4B98-BFE3-5DEAF7ED2C07}" destId="{BB23047D-8B26-46F9-BBE6-5B8CC6FE0448}" srcOrd="0" destOrd="0" presId="urn:microsoft.com/office/officeart/2009/3/layout/CircleRelationship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BBBC3D92-672F-4EFE-9767-7EBC03F6F2FC}" type="presOf" srcId="{21C152CB-3C0D-4DA2-8119-559E039B135E}" destId="{E3F1D6B0-9556-432F-AED4-3D1AAC7117B4}" srcOrd="0" destOrd="0" presId="urn:microsoft.com/office/officeart/2009/3/layout/CircleRelationship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9C795E6D-FCF0-4148-AB39-803FDA0E2932}" type="presOf" srcId="{C0044460-0169-4F2A-B697-CAC22369C20A}" destId="{6B1F6809-FB3F-46C6-94BE-66EB0E2904FA}" srcOrd="0" destOrd="0" presId="urn:microsoft.com/office/officeart/2009/3/layout/CircleRelationship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35F6F302-E9A9-4498-9E72-84F7894B410E}" type="presOf" srcId="{789E21E0-18D1-4BCA-AD9A-228BFAA6EFC7}" destId="{BEA92456-738C-4A73-BDFA-2462FA9105F7}" srcOrd="0" destOrd="0" presId="urn:microsoft.com/office/officeart/2009/3/layout/CircleRelationship"/>
    <dgm:cxn modelId="{64C4C361-1447-4538-AE8A-68E5EA34CAA9}" type="presOf" srcId="{2AD7873B-3365-42D2-8FD6-83B247F9F9B9}" destId="{AE35311D-CA50-45CE-B9E1-E75AE89EDD96}" srcOrd="0" destOrd="0" presId="urn:microsoft.com/office/officeart/2009/3/layout/CircleRelationship"/>
    <dgm:cxn modelId="{BB4C0CDB-401F-48DB-AFD6-4A42EAE5AFC9}" type="presOf" srcId="{62BC359B-3F6A-400C-AED6-27C3F458CD83}" destId="{109494CD-F4B4-4E8C-BDFD-3E3A5068D276}" srcOrd="0" destOrd="0" presId="urn:microsoft.com/office/officeart/2009/3/layout/CircleRelationship"/>
    <dgm:cxn modelId="{2C239CF7-2017-420B-BFCF-B0C9BD80B9BB}" type="presParOf" srcId="{E3F1D6B0-9556-432F-AED4-3D1AAC7117B4}" destId="{BB23047D-8B26-46F9-BBE6-5B8CC6FE0448}" srcOrd="0" destOrd="0" presId="urn:microsoft.com/office/officeart/2009/3/layout/CircleRelationship"/>
    <dgm:cxn modelId="{9D2B9EB3-E98B-433C-A72D-54DBA98DA7E2}" type="presParOf" srcId="{E3F1D6B0-9556-432F-AED4-3D1AAC7117B4}" destId="{C5177FA4-90D1-4870-805D-4E41D657A729}" srcOrd="1" destOrd="0" presId="urn:microsoft.com/office/officeart/2009/3/layout/CircleRelationship"/>
    <dgm:cxn modelId="{B471153B-D66B-46F5-BBF4-13FF18129AD7}" type="presParOf" srcId="{E3F1D6B0-9556-432F-AED4-3D1AAC7117B4}" destId="{AEBCC64D-1374-4E96-8B7A-67F8C477125B}" srcOrd="2" destOrd="0" presId="urn:microsoft.com/office/officeart/2009/3/layout/CircleRelationship"/>
    <dgm:cxn modelId="{2D4265D3-EFC5-49E6-9CE4-42151AD91034}" type="presParOf" srcId="{E3F1D6B0-9556-432F-AED4-3D1AAC7117B4}" destId="{6B0FE874-FB85-4403-95CF-09F80D48C1B4}" srcOrd="3" destOrd="0" presId="urn:microsoft.com/office/officeart/2009/3/layout/CircleRelationship"/>
    <dgm:cxn modelId="{752AF4F6-22ED-43BC-8A15-91E620ACCA07}" type="presParOf" srcId="{E3F1D6B0-9556-432F-AED4-3D1AAC7117B4}" destId="{359D68E7-0111-464F-A6D7-0242616EA6C8}" srcOrd="4" destOrd="0" presId="urn:microsoft.com/office/officeart/2009/3/layout/CircleRelationship"/>
    <dgm:cxn modelId="{E61F9E86-235A-4B78-9C32-9653F782EE52}" type="presParOf" srcId="{E3F1D6B0-9556-432F-AED4-3D1AAC7117B4}" destId="{F57EA615-FEF5-4205-BA0E-B591EC774CA3}" srcOrd="5" destOrd="0" presId="urn:microsoft.com/office/officeart/2009/3/layout/CircleRelationship"/>
    <dgm:cxn modelId="{62A5C2F7-0B0D-4C6C-9121-2EF23A9BE036}" type="presParOf" srcId="{E3F1D6B0-9556-432F-AED4-3D1AAC7117B4}" destId="{CD0F722B-460F-45DD-A555-5E893A72F5B5}" srcOrd="6" destOrd="0" presId="urn:microsoft.com/office/officeart/2009/3/layout/CircleRelationship"/>
    <dgm:cxn modelId="{C312E799-D40A-42BD-8C7A-B12B3193971E}" type="presParOf" srcId="{E3F1D6B0-9556-432F-AED4-3D1AAC7117B4}" destId="{5A80C5FA-4C33-443C-ACBC-CAA402EF79EF}" srcOrd="7" destOrd="0" presId="urn:microsoft.com/office/officeart/2009/3/layout/CircleRelationship"/>
    <dgm:cxn modelId="{670205A3-3DEA-4AE0-A088-7AC0B31A6046}" type="presParOf" srcId="{5A80C5FA-4C33-443C-ACBC-CAA402EF79EF}" destId="{31B6D0FE-FBF5-40C3-9EB2-93FFB1BFD698}" srcOrd="0" destOrd="0" presId="urn:microsoft.com/office/officeart/2009/3/layout/CircleRelationship"/>
    <dgm:cxn modelId="{33D46406-63F8-4551-9794-DA9BE1D6634A}" type="presParOf" srcId="{E3F1D6B0-9556-432F-AED4-3D1AAC7117B4}" destId="{E154B792-1390-45CA-B479-B4379266E97A}" srcOrd="8" destOrd="0" presId="urn:microsoft.com/office/officeart/2009/3/layout/CircleRelationship"/>
    <dgm:cxn modelId="{298B3EDA-9D6A-4918-9E58-5D1556CA7889}" type="presParOf" srcId="{E154B792-1390-45CA-B479-B4379266E97A}" destId="{596D5433-3CA6-4834-AFFE-C012768CE72B}" srcOrd="0" destOrd="0" presId="urn:microsoft.com/office/officeart/2009/3/layout/CircleRelationship"/>
    <dgm:cxn modelId="{5126698F-22C4-4446-AD71-9AF1607AEF85}" type="presParOf" srcId="{E3F1D6B0-9556-432F-AED4-3D1AAC7117B4}" destId="{109494CD-F4B4-4E8C-BDFD-3E3A5068D276}" srcOrd="9" destOrd="0" presId="urn:microsoft.com/office/officeart/2009/3/layout/CircleRelationship"/>
    <dgm:cxn modelId="{7DDFAAFB-044B-4E8A-B5FC-D2E1CDA9CBA3}" type="presParOf" srcId="{E3F1D6B0-9556-432F-AED4-3D1AAC7117B4}" destId="{B6E0706A-E58E-441D-AA9E-B81C218B5DDD}" srcOrd="10" destOrd="0" presId="urn:microsoft.com/office/officeart/2009/3/layout/CircleRelationship"/>
    <dgm:cxn modelId="{0FC2E93F-F694-4EE1-8069-BDC31EBB3A7A}" type="presParOf" srcId="{B6E0706A-E58E-441D-AA9E-B81C218B5DDD}" destId="{CE7ED1CC-B9FD-4E76-B59A-61651EFEA642}" srcOrd="0" destOrd="0" presId="urn:microsoft.com/office/officeart/2009/3/layout/CircleRelationship"/>
    <dgm:cxn modelId="{92B1A5CA-E089-4FC6-AE6A-05E3AEBE0608}" type="presParOf" srcId="{E3F1D6B0-9556-432F-AED4-3D1AAC7117B4}" destId="{F423F51E-1246-4BA6-9E50-6F941BBB2E3D}" srcOrd="11" destOrd="0" presId="urn:microsoft.com/office/officeart/2009/3/layout/CircleRelationship"/>
    <dgm:cxn modelId="{C4BE72DD-02C8-4C65-8861-DA1AECE198FA}" type="presParOf" srcId="{F423F51E-1246-4BA6-9E50-6F941BBB2E3D}" destId="{ECF30585-26EA-4D1F-8D8B-D210E4E7BAE8}" srcOrd="0" destOrd="0" presId="urn:microsoft.com/office/officeart/2009/3/layout/CircleRelationship"/>
    <dgm:cxn modelId="{AB0C6E18-6D98-44E1-93F5-62376F3FA4D9}" type="presParOf" srcId="{E3F1D6B0-9556-432F-AED4-3D1AAC7117B4}" destId="{9FDCA3F4-076D-41DF-B2E1-DAE3EBA7ABAA}" srcOrd="12" destOrd="0" presId="urn:microsoft.com/office/officeart/2009/3/layout/CircleRelationship"/>
    <dgm:cxn modelId="{FB837530-580D-465C-9DED-0A1033E8894E}" type="presParOf" srcId="{9FDCA3F4-076D-41DF-B2E1-DAE3EBA7ABAA}" destId="{18759C92-A522-4B2E-B50A-9D1FC7C92CD0}" srcOrd="0" destOrd="0" presId="urn:microsoft.com/office/officeart/2009/3/layout/CircleRelationship"/>
    <dgm:cxn modelId="{F6E94071-39C3-4FB0-8B07-030B7CFF068B}" type="presParOf" srcId="{E3F1D6B0-9556-432F-AED4-3D1AAC7117B4}" destId="{BEA92456-738C-4A73-BDFA-2462FA9105F7}" srcOrd="13" destOrd="0" presId="urn:microsoft.com/office/officeart/2009/3/layout/CircleRelationship"/>
    <dgm:cxn modelId="{4CA71771-5F5E-4636-87D4-B95D6C367F95}" type="presParOf" srcId="{E3F1D6B0-9556-432F-AED4-3D1AAC7117B4}" destId="{ED432C52-2467-4355-BBD2-B143AC63E2D7}" srcOrd="14" destOrd="0" presId="urn:microsoft.com/office/officeart/2009/3/layout/CircleRelationship"/>
    <dgm:cxn modelId="{09BC62E0-594F-426A-8FDE-D70319835B20}" type="presParOf" srcId="{ED432C52-2467-4355-BBD2-B143AC63E2D7}" destId="{21AC17A0-C18B-4401-BC96-36B7F2EFBB8D}" srcOrd="0" destOrd="0" presId="urn:microsoft.com/office/officeart/2009/3/layout/CircleRelationship"/>
    <dgm:cxn modelId="{BD20D5C5-0E6F-4E20-B8B1-561DF729FB69}" type="presParOf" srcId="{E3F1D6B0-9556-432F-AED4-3D1AAC7117B4}" destId="{AE35311D-CA50-45CE-B9E1-E75AE89EDD96}" srcOrd="15" destOrd="0" presId="urn:microsoft.com/office/officeart/2009/3/layout/CircleRelationship"/>
    <dgm:cxn modelId="{B71F4C7C-4EA7-4528-B8E5-DA558636B59A}" type="presParOf" srcId="{E3F1D6B0-9556-432F-AED4-3D1AAC7117B4}" destId="{0A186930-2DE7-480A-8AAC-748B16B74E36}" srcOrd="16" destOrd="0" presId="urn:microsoft.com/office/officeart/2009/3/layout/CircleRelationship"/>
    <dgm:cxn modelId="{63D8460F-66B8-4541-B31E-87E71B04026C}" type="presParOf" srcId="{0A186930-2DE7-480A-8AAC-748B16B74E36}" destId="{410E0579-312C-4308-BE5A-F7C9B3F7C9D2}" srcOrd="0" destOrd="0" presId="urn:microsoft.com/office/officeart/2009/3/layout/CircleRelationship"/>
    <dgm:cxn modelId="{887EC40D-2170-48DC-A4D0-DF06358BB40E}" type="presParOf" srcId="{E3F1D6B0-9556-432F-AED4-3D1AAC7117B4}" destId="{6B1F6809-FB3F-46C6-94BE-66EB0E2904FA}" srcOrd="17" destOrd="0" presId="urn:microsoft.com/office/officeart/2009/3/layout/CircleRelationship"/>
    <dgm:cxn modelId="{28E7CFCE-BD08-432B-AD73-945AFFD6483B}" type="presParOf" srcId="{E3F1D6B0-9556-432F-AED4-3D1AAC7117B4}" destId="{6FE355F8-870C-4A74-B4C3-E6A9E03505F7}" srcOrd="18" destOrd="0" presId="urn:microsoft.com/office/officeart/2009/3/layout/CircleRelationship"/>
    <dgm:cxn modelId="{7B424502-AB31-4E1A-9FB4-CC17F61F8A0A}" type="presParOf" srcId="{6FE355F8-870C-4A74-B4C3-E6A9E03505F7}" destId="{483DB14D-0B88-43CB-9FCC-7D691F95B836}" srcOrd="0" destOrd="0" presId="urn:microsoft.com/office/officeart/2009/3/layout/CircleRelationship"/>
    <dgm:cxn modelId="{19302848-FA92-48B5-882A-775CB79E58D5}" type="presParOf" srcId="{E3F1D6B0-9556-432F-AED4-3D1AAC7117B4}" destId="{BCEFA01D-ECB6-482E-BB43-DD03E1E34415}" srcOrd="19" destOrd="0" presId="urn:microsoft.com/office/officeart/2009/3/layout/CircleRelationship"/>
    <dgm:cxn modelId="{E60F9892-EC6B-49DC-9A18-49EDDD1B0C95}" type="presParOf" srcId="{BCEFA01D-ECB6-482E-BB43-DD03E1E34415}" destId="{18AD5BDF-27D6-4A94-BBC7-D6D280D36D48}" srcOrd="0" destOrd="0" presId="urn:microsoft.com/office/officeart/2009/3/layout/CircleRelationship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C152CB-3C0D-4DA2-8119-559E039B135E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67455FA-1885-4B98-BFE3-5DEAF7ED2C0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72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</a:t>
          </a:r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Engineering</a:t>
          </a:r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C940167-498F-41A3-B559-E994CDB69B63}" type="parTrans" cxnId="{A1B25E55-DC0F-48A8-ADEB-5A6F7A3A6A88}">
      <dgm:prSet/>
      <dgm:spPr/>
      <dgm:t>
        <a:bodyPr/>
        <a:lstStyle/>
        <a:p>
          <a:endParaRPr lang="en-IN"/>
        </a:p>
      </dgm:t>
    </dgm:pt>
    <dgm:pt modelId="{1F22084A-C897-4CBE-8C2E-1749BBD9BC77}" type="sibTrans" cxnId="{A1B25E55-DC0F-48A8-ADEB-5A6F7A3A6A88}">
      <dgm:prSet/>
      <dgm:spPr/>
      <dgm:t>
        <a:bodyPr/>
        <a:lstStyle/>
        <a:p>
          <a:endParaRPr lang="en-IN"/>
        </a:p>
      </dgm:t>
    </dgm:pt>
    <dgm:pt modelId="{8986A125-B55B-4B5D-A4C0-4B2863BF26C6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Fire Fighting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C25EC8-1BD9-4C33-974B-BF86F3FBF2E1}" type="parTrans" cxnId="{BDD2C02C-5B8A-49A8-90A3-33886ABF1335}">
      <dgm:prSet/>
      <dgm:spPr/>
      <dgm:t>
        <a:bodyPr/>
        <a:lstStyle/>
        <a:p>
          <a:endParaRPr lang="en-IN"/>
        </a:p>
      </dgm:t>
    </dgm:pt>
    <dgm:pt modelId="{868CFE4B-269A-41CE-9AD7-1950B77BE134}" type="sibTrans" cxnId="{BDD2C02C-5B8A-49A8-90A3-33886ABF1335}">
      <dgm:prSet/>
      <dgm:spPr/>
      <dgm:t>
        <a:bodyPr/>
        <a:lstStyle/>
        <a:p>
          <a:endParaRPr lang="en-IN"/>
        </a:p>
      </dgm:t>
    </dgm:pt>
    <dgm:pt modelId="{62BC359B-3F6A-400C-AED6-27C3F458CD83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Solar</a:t>
          </a:r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CAD9AA-17E9-40DC-A5F7-87B75E374A6D}" type="parTrans" cxnId="{6F805DDB-2C9E-44BE-AB2F-DFE6B420988B}">
      <dgm:prSet/>
      <dgm:spPr/>
      <dgm:t>
        <a:bodyPr/>
        <a:lstStyle/>
        <a:p>
          <a:endParaRPr lang="en-IN"/>
        </a:p>
      </dgm:t>
    </dgm:pt>
    <dgm:pt modelId="{98CDC699-C8D5-4812-BFF8-65A7DD54C28C}" type="sibTrans" cxnId="{6F805DDB-2C9E-44BE-AB2F-DFE6B420988B}">
      <dgm:prSet/>
      <dgm:spPr/>
      <dgm:t>
        <a:bodyPr/>
        <a:lstStyle/>
        <a:p>
          <a:endParaRPr lang="en-IN"/>
        </a:p>
      </dgm:t>
    </dgm:pt>
    <dgm:pt modelId="{789E21E0-18D1-4BCA-AD9A-228BFAA6EFC7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HVAC</a:t>
          </a:r>
        </a:p>
      </dgm:t>
    </dgm:pt>
    <dgm:pt modelId="{CCAC0EA1-6CA5-481E-848C-21F508AA30FC}" type="parTrans" cxnId="{F896CB57-92E8-41C9-82FF-5B23F7D73148}">
      <dgm:prSet/>
      <dgm:spPr/>
      <dgm:t>
        <a:bodyPr/>
        <a:lstStyle/>
        <a:p>
          <a:endParaRPr lang="en-IN"/>
        </a:p>
      </dgm:t>
    </dgm:pt>
    <dgm:pt modelId="{5DA5012B-1A97-4417-8B3C-EF4C9F86D77E}" type="sibTrans" cxnId="{F896CB57-92E8-41C9-82FF-5B23F7D73148}">
      <dgm:prSet/>
      <dgm:spPr/>
      <dgm:t>
        <a:bodyPr/>
        <a:lstStyle/>
        <a:p>
          <a:endParaRPr lang="en-IN"/>
        </a:p>
      </dgm:t>
    </dgm:pt>
    <dgm:pt modelId="{2AD7873B-3365-42D2-8FD6-83B247F9F9B9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Storage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Tanks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9A322-92B0-44BE-85B2-A040276E5A1F}" type="parTrans" cxnId="{309E556D-77FD-461A-89DE-447B867A99CB}">
      <dgm:prSet/>
      <dgm:spPr/>
      <dgm:t>
        <a:bodyPr/>
        <a:lstStyle/>
        <a:p>
          <a:endParaRPr lang="en-IN"/>
        </a:p>
      </dgm:t>
    </dgm:pt>
    <dgm:pt modelId="{A0C4DF23-676E-4699-AC58-8C05AE452D94}" type="sibTrans" cxnId="{309E556D-77FD-461A-89DE-447B867A99CB}">
      <dgm:prSet/>
      <dgm:spPr/>
      <dgm:t>
        <a:bodyPr/>
        <a:lstStyle/>
        <a:p>
          <a:endParaRPr lang="en-IN"/>
        </a:p>
      </dgm:t>
    </dgm:pt>
    <dgm:pt modelId="{C0044460-0169-4F2A-B697-CAC22369C20A}">
      <dgm:prSet phldrT="[Text]" custT="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EPCM </a:t>
          </a:r>
          <a:r>
            <a:rPr lang="en-IN" sz="1600" b="0" cap="none" spc="0" dirty="0" smtClean="0">
              <a:ln w="0"/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Services</a:t>
          </a:r>
          <a:endParaRPr lang="en-IN" sz="16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0E0551-75C1-483C-86E8-7E7F359421D1}" type="parTrans" cxnId="{847A01E9-1AB3-4D21-9431-DB1DDFB7B235}">
      <dgm:prSet/>
      <dgm:spPr/>
      <dgm:t>
        <a:bodyPr/>
        <a:lstStyle/>
        <a:p>
          <a:endParaRPr lang="en-IN"/>
        </a:p>
      </dgm:t>
    </dgm:pt>
    <dgm:pt modelId="{F34E324A-24C3-4ABF-8A8F-C22410D900ED}" type="sibTrans" cxnId="{847A01E9-1AB3-4D21-9431-DB1DDFB7B235}">
      <dgm:prSet/>
      <dgm:spPr/>
      <dgm:t>
        <a:bodyPr/>
        <a:lstStyle/>
        <a:p>
          <a:endParaRPr lang="en-IN"/>
        </a:p>
      </dgm:t>
    </dgm:pt>
    <dgm:pt modelId="{0D89558F-2986-48C3-9032-24C060143548}">
      <dgm:prSet phldrT="[Text]"/>
      <dgm:spPr/>
      <dgm:t>
        <a:bodyPr/>
        <a:lstStyle/>
        <a:p>
          <a:endParaRPr lang="en-IN" sz="2400" b="0" cap="none" spc="0" dirty="0">
            <a:ln w="0"/>
            <a:solidFill>
              <a:srgbClr val="FF6600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17E390-0870-47DF-9932-EAF3BAE10BA3}" type="parTrans" cxnId="{3EF804B3-85F9-4095-B3C4-E9823E701B59}">
      <dgm:prSet/>
      <dgm:spPr/>
      <dgm:t>
        <a:bodyPr/>
        <a:lstStyle/>
        <a:p>
          <a:endParaRPr lang="en-IN"/>
        </a:p>
      </dgm:t>
    </dgm:pt>
    <dgm:pt modelId="{620896E9-F68F-4FD5-8FC1-BC84DEFFD499}" type="sibTrans" cxnId="{3EF804B3-85F9-4095-B3C4-E9823E701B59}">
      <dgm:prSet/>
      <dgm:spPr/>
      <dgm:t>
        <a:bodyPr/>
        <a:lstStyle/>
        <a:p>
          <a:endParaRPr lang="en-IN"/>
        </a:p>
      </dgm:t>
    </dgm:pt>
    <dgm:pt modelId="{E3F1D6B0-9556-432F-AED4-3D1AAC7117B4}" type="pres">
      <dgm:prSet presAssocID="{21C152CB-3C0D-4DA2-8119-559E039B135E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BB23047D-8B26-46F9-BBE6-5B8CC6FE0448}" type="pres">
      <dgm:prSet presAssocID="{467455FA-1885-4B98-BFE3-5DEAF7ED2C07}" presName="Parent" presStyleLbl="node0" presStyleIdx="0" presStyleCnt="1" custLinFactNeighborX="13346">
        <dgm:presLayoutVars>
          <dgm:chMax val="5"/>
          <dgm:chPref val="5"/>
        </dgm:presLayoutVars>
      </dgm:prSet>
      <dgm:spPr/>
      <dgm:t>
        <a:bodyPr/>
        <a:lstStyle/>
        <a:p>
          <a:endParaRPr lang="en-IN"/>
        </a:p>
      </dgm:t>
    </dgm:pt>
    <dgm:pt modelId="{C5177FA4-90D1-4870-805D-4E41D657A729}" type="pres">
      <dgm:prSet presAssocID="{467455FA-1885-4B98-BFE3-5DEAF7ED2C07}" presName="Accent2" presStyleLbl="node1" presStyleIdx="0" presStyleCnt="19" custLinFactY="-50325" custLinFactNeighborX="-97504" custLinFactNeighborY="-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BCC64D-1374-4E96-8B7A-67F8C477125B}" type="pres">
      <dgm:prSet presAssocID="{467455FA-1885-4B98-BFE3-5DEAF7ED2C07}" presName="Accent3" presStyleLbl="node1" presStyleIdx="1" presStyleCnt="19" custLinFactX="100000" custLinFactNeighborX="144109" custLinFactNeighborY="7516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0FE874-FB85-4403-95CF-09F80D48C1B4}" type="pres">
      <dgm:prSet presAssocID="{467455FA-1885-4B98-BFE3-5DEAF7ED2C07}" presName="Accent4" presStyleLbl="node1" presStyleIdx="2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359D68E7-0111-464F-A6D7-0242616EA6C8}" type="pres">
      <dgm:prSet presAssocID="{467455FA-1885-4B98-BFE3-5DEAF7ED2C07}" presName="Accent5" presStyleLbl="node1" presStyleIdx="3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57EA615-FEF5-4205-BA0E-B591EC774CA3}" type="pres">
      <dgm:prSet presAssocID="{467455FA-1885-4B98-BFE3-5DEAF7ED2C07}" presName="Accent6" presStyleLbl="node1" presStyleIdx="4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CD0F722B-460F-45DD-A555-5E893A72F5B5}" type="pres">
      <dgm:prSet presAssocID="{8986A125-B55B-4B5D-A4C0-4B2863BF26C6}" presName="Child1" presStyleLbl="node1" presStyleIdx="5" presStyleCnt="19" custScaleX="138473" custScaleY="139587" custLinFactNeighborX="32147" custLinFactNeighborY="-2709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A80C5FA-4C33-443C-ACBC-CAA402EF79EF}" type="pres">
      <dgm:prSet presAssocID="{8986A125-B55B-4B5D-A4C0-4B2863BF26C6}" presName="Accent7" presStyleCnt="0"/>
      <dgm:spPr/>
    </dgm:pt>
    <dgm:pt modelId="{31B6D0FE-FBF5-40C3-9EB2-93FFB1BFD698}" type="pres">
      <dgm:prSet presAssocID="{8986A125-B55B-4B5D-A4C0-4B2863BF26C6}" presName="AccentHold1" presStyleLbl="node1" presStyleIdx="6" presStyleCnt="19" custLinFactY="-100000" custLinFactNeighborX="-16205" custLinFactNeighborY="-186896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E154B792-1390-45CA-B479-B4379266E97A}" type="pres">
      <dgm:prSet presAssocID="{8986A125-B55B-4B5D-A4C0-4B2863BF26C6}" presName="Accent8" presStyleCnt="0"/>
      <dgm:spPr/>
    </dgm:pt>
    <dgm:pt modelId="{596D5433-3CA6-4834-AFFE-C012768CE72B}" type="pres">
      <dgm:prSet presAssocID="{8986A125-B55B-4B5D-A4C0-4B2863BF26C6}" presName="AccentHold2" presStyleLbl="node1" presStyleIdx="7" presStyleCnt="19" custLinFactNeighborX="66383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109494CD-F4B4-4E8C-BDFD-3E3A5068D276}" type="pres">
      <dgm:prSet presAssocID="{62BC359B-3F6A-400C-AED6-27C3F458CD83}" presName="Child2" presStyleLbl="node1" presStyleIdx="8" presStyleCnt="19" custLinFactX="-7391" custLinFactNeighborX="-100000" custLinFactNeighborY="-5960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6E0706A-E58E-441D-AA9E-B81C218B5DDD}" type="pres">
      <dgm:prSet presAssocID="{62BC359B-3F6A-400C-AED6-27C3F458CD83}" presName="Accent9" presStyleCnt="0"/>
      <dgm:spPr/>
    </dgm:pt>
    <dgm:pt modelId="{CE7ED1CC-B9FD-4E76-B59A-61651EFEA642}" type="pres">
      <dgm:prSet presAssocID="{62BC359B-3F6A-400C-AED6-27C3F458CD83}" presName="AccentHold1" presStyleLbl="node1" presStyleIdx="9" presStyleCnt="19" custLinFactX="20031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F423F51E-1246-4BA6-9E50-6F941BBB2E3D}" type="pres">
      <dgm:prSet presAssocID="{62BC359B-3F6A-400C-AED6-27C3F458CD83}" presName="Accent10" presStyleCnt="0"/>
      <dgm:spPr/>
    </dgm:pt>
    <dgm:pt modelId="{ECF30585-26EA-4D1F-8D8B-D210E4E7BAE8}" type="pres">
      <dgm:prSet presAssocID="{62BC359B-3F6A-400C-AED6-27C3F458CD83}" presName="AccentHold2" presStyleLbl="node1" presStyleIdx="10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9FDCA3F4-076D-41DF-B2E1-DAE3EBA7ABAA}" type="pres">
      <dgm:prSet presAssocID="{62BC359B-3F6A-400C-AED6-27C3F458CD83}" presName="Accent11" presStyleCnt="0"/>
      <dgm:spPr/>
    </dgm:pt>
    <dgm:pt modelId="{18759C92-A522-4B2E-B50A-9D1FC7C92CD0}" type="pres">
      <dgm:prSet presAssocID="{62BC359B-3F6A-400C-AED6-27C3F458CD83}" presName="AccentHold3" presStyleLbl="node1" presStyleIdx="11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EA92456-738C-4A73-BDFA-2462FA9105F7}" type="pres">
      <dgm:prSet presAssocID="{789E21E0-18D1-4BCA-AD9A-228BFAA6EFC7}" presName="Child3" presStyleLbl="node1" presStyleIdx="12" presStyleCnt="19" custLinFactNeighborX="-1722" custLinFactNeighborY="-2099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D432C52-2467-4355-BBD2-B143AC63E2D7}" type="pres">
      <dgm:prSet presAssocID="{789E21E0-18D1-4BCA-AD9A-228BFAA6EFC7}" presName="Accent12" presStyleCnt="0"/>
      <dgm:spPr/>
    </dgm:pt>
    <dgm:pt modelId="{21AC17A0-C18B-4401-BC96-36B7F2EFBB8D}" type="pres">
      <dgm:prSet presAssocID="{789E21E0-18D1-4BCA-AD9A-228BFAA6EFC7}" presName="AccentHold1" presStyleLbl="node1" presStyleIdx="13" presStyleCnt="19" custLinFactX="200000" custLinFactY="-100000" custLinFactNeighborX="221747" custLinFactNeighborY="-122071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AE35311D-CA50-45CE-B9E1-E75AE89EDD96}" type="pres">
      <dgm:prSet presAssocID="{2AD7873B-3365-42D2-8FD6-83B247F9F9B9}" presName="Child4" presStyleLbl="node1" presStyleIdx="14" presStyleCnt="19" custScaleX="131959" custScaleY="132749" custLinFactNeighborX="-42364" custLinFactNeighborY="-1625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A186930-2DE7-480A-8AAC-748B16B74E36}" type="pres">
      <dgm:prSet presAssocID="{2AD7873B-3365-42D2-8FD6-83B247F9F9B9}" presName="Accent13" presStyleCnt="0"/>
      <dgm:spPr/>
    </dgm:pt>
    <dgm:pt modelId="{410E0579-312C-4308-BE5A-F7C9B3F7C9D2}" type="pres">
      <dgm:prSet presAssocID="{2AD7873B-3365-42D2-8FD6-83B247F9F9B9}" presName="AccentHold1" presStyleLbl="node1" presStyleIdx="15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6B1F6809-FB3F-46C6-94BE-66EB0E2904FA}" type="pres">
      <dgm:prSet presAssocID="{C0044460-0169-4F2A-B697-CAC22369C20A}" presName="Child5" presStyleLbl="node1" presStyleIdx="16" presStyleCnt="19" custLinFactX="81845" custLinFactNeighborX="100000" custLinFactNeighborY="5689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FE355F8-870C-4A74-B4C3-E6A9E03505F7}" type="pres">
      <dgm:prSet presAssocID="{C0044460-0169-4F2A-B697-CAC22369C20A}" presName="Accent15" presStyleCnt="0"/>
      <dgm:spPr/>
    </dgm:pt>
    <dgm:pt modelId="{483DB14D-0B88-43CB-9FCC-7D691F95B836}" type="pres">
      <dgm:prSet presAssocID="{C0044460-0169-4F2A-B697-CAC22369C20A}" presName="AccentHold2" presStyleLbl="node1" presStyleIdx="17" presStyleCnt="19" custLinFactX="100000" custLinFactNeighborX="174854" custLinFactNeighborY="17082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  <dgm:pt modelId="{BCEFA01D-ECB6-482E-BB43-DD03E1E34415}" type="pres">
      <dgm:prSet presAssocID="{C0044460-0169-4F2A-B697-CAC22369C20A}" presName="Accent16" presStyleCnt="0"/>
      <dgm:spPr/>
    </dgm:pt>
    <dgm:pt modelId="{18AD5BDF-27D6-4A94-BBC7-D6D280D36D48}" type="pres">
      <dgm:prSet presAssocID="{C0044460-0169-4F2A-B697-CAC22369C20A}" presName="AccentHold3" presStyleLbl="node1" presStyleIdx="18" presStyleCnt="19" custLinFactX="65538" custLinFactNeighborX="100000"/>
      <dgm:spPr>
        <a:solidFill>
          <a:schemeClr val="bg1"/>
        </a:solidFill>
        <a:ln>
          <a:solidFill>
            <a:schemeClr val="bg1"/>
          </a:solidFill>
        </a:ln>
        <a:effectLst>
          <a:outerShdw blurRad="127000" dist="38100" dir="282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IN"/>
        </a:p>
      </dgm:t>
    </dgm:pt>
  </dgm:ptLst>
  <dgm:cxnLst>
    <dgm:cxn modelId="{6F805DDB-2C9E-44BE-AB2F-DFE6B420988B}" srcId="{467455FA-1885-4B98-BFE3-5DEAF7ED2C07}" destId="{62BC359B-3F6A-400C-AED6-27C3F458CD83}" srcOrd="1" destOrd="0" parTransId="{ABCAD9AA-17E9-40DC-A5F7-87B75E374A6D}" sibTransId="{98CDC699-C8D5-4812-BFF8-65A7DD54C28C}"/>
    <dgm:cxn modelId="{847A01E9-1AB3-4D21-9431-DB1DDFB7B235}" srcId="{467455FA-1885-4B98-BFE3-5DEAF7ED2C07}" destId="{C0044460-0169-4F2A-B697-CAC22369C20A}" srcOrd="4" destOrd="0" parTransId="{090E0551-75C1-483C-86E8-7E7F359421D1}" sibTransId="{F34E324A-24C3-4ABF-8A8F-C22410D900ED}"/>
    <dgm:cxn modelId="{F2A112AF-5878-4C35-8945-4E24F728FAC2}" type="presOf" srcId="{62BC359B-3F6A-400C-AED6-27C3F458CD83}" destId="{109494CD-F4B4-4E8C-BDFD-3E3A5068D276}" srcOrd="0" destOrd="0" presId="urn:microsoft.com/office/officeart/2009/3/layout/CircleRelationship"/>
    <dgm:cxn modelId="{A1B25E55-DC0F-48A8-ADEB-5A6F7A3A6A88}" srcId="{21C152CB-3C0D-4DA2-8119-559E039B135E}" destId="{467455FA-1885-4B98-BFE3-5DEAF7ED2C07}" srcOrd="0" destOrd="0" parTransId="{BC940167-498F-41A3-B559-E994CDB69B63}" sibTransId="{1F22084A-C897-4CBE-8C2E-1749BBD9BC77}"/>
    <dgm:cxn modelId="{2AE14CC9-BACE-414E-B943-EF7B0BEF6321}" type="presOf" srcId="{2AD7873B-3365-42D2-8FD6-83B247F9F9B9}" destId="{AE35311D-CA50-45CE-B9E1-E75AE89EDD96}" srcOrd="0" destOrd="0" presId="urn:microsoft.com/office/officeart/2009/3/layout/CircleRelationship"/>
    <dgm:cxn modelId="{309E556D-77FD-461A-89DE-447B867A99CB}" srcId="{467455FA-1885-4B98-BFE3-5DEAF7ED2C07}" destId="{2AD7873B-3365-42D2-8FD6-83B247F9F9B9}" srcOrd="3" destOrd="0" parTransId="{B929A322-92B0-44BE-85B2-A040276E5A1F}" sibTransId="{A0C4DF23-676E-4699-AC58-8C05AE452D94}"/>
    <dgm:cxn modelId="{6D5B3BD4-F233-4A82-B9FB-2C1E6133D70D}" type="presOf" srcId="{21C152CB-3C0D-4DA2-8119-559E039B135E}" destId="{E3F1D6B0-9556-432F-AED4-3D1AAC7117B4}" srcOrd="0" destOrd="0" presId="urn:microsoft.com/office/officeart/2009/3/layout/CircleRelationship"/>
    <dgm:cxn modelId="{F896CB57-92E8-41C9-82FF-5B23F7D73148}" srcId="{467455FA-1885-4B98-BFE3-5DEAF7ED2C07}" destId="{789E21E0-18D1-4BCA-AD9A-228BFAA6EFC7}" srcOrd="2" destOrd="0" parTransId="{CCAC0EA1-6CA5-481E-848C-21F508AA30FC}" sibTransId="{5DA5012B-1A97-4417-8B3C-EF4C9F86D77E}"/>
    <dgm:cxn modelId="{B45517B0-1B46-4A37-B3C0-852E8C9E2057}" type="presOf" srcId="{C0044460-0169-4F2A-B697-CAC22369C20A}" destId="{6B1F6809-FB3F-46C6-94BE-66EB0E2904FA}" srcOrd="0" destOrd="0" presId="urn:microsoft.com/office/officeart/2009/3/layout/CircleRelationship"/>
    <dgm:cxn modelId="{BDD2C02C-5B8A-49A8-90A3-33886ABF1335}" srcId="{467455FA-1885-4B98-BFE3-5DEAF7ED2C07}" destId="{8986A125-B55B-4B5D-A4C0-4B2863BF26C6}" srcOrd="0" destOrd="0" parTransId="{56C25EC8-1BD9-4C33-974B-BF86F3FBF2E1}" sibTransId="{868CFE4B-269A-41CE-9AD7-1950B77BE134}"/>
    <dgm:cxn modelId="{3EF804B3-85F9-4095-B3C4-E9823E701B59}" srcId="{467455FA-1885-4B98-BFE3-5DEAF7ED2C07}" destId="{0D89558F-2986-48C3-9032-24C060143548}" srcOrd="5" destOrd="0" parTransId="{2217E390-0870-47DF-9932-EAF3BAE10BA3}" sibTransId="{620896E9-F68F-4FD5-8FC1-BC84DEFFD499}"/>
    <dgm:cxn modelId="{13857EEF-55A0-4FCC-AAB2-047DADB95F1B}" type="presOf" srcId="{467455FA-1885-4B98-BFE3-5DEAF7ED2C07}" destId="{BB23047D-8B26-46F9-BBE6-5B8CC6FE0448}" srcOrd="0" destOrd="0" presId="urn:microsoft.com/office/officeart/2009/3/layout/CircleRelationship"/>
    <dgm:cxn modelId="{D3E70093-0906-4B08-A1E4-EC92C2D93A00}" type="presOf" srcId="{789E21E0-18D1-4BCA-AD9A-228BFAA6EFC7}" destId="{BEA92456-738C-4A73-BDFA-2462FA9105F7}" srcOrd="0" destOrd="0" presId="urn:microsoft.com/office/officeart/2009/3/layout/CircleRelationship"/>
    <dgm:cxn modelId="{6FC21ECE-5B08-4DEA-AA78-E1F532F59DA2}" type="presOf" srcId="{8986A125-B55B-4B5D-A4C0-4B2863BF26C6}" destId="{CD0F722B-460F-45DD-A555-5E893A72F5B5}" srcOrd="0" destOrd="0" presId="urn:microsoft.com/office/officeart/2009/3/layout/CircleRelationship"/>
    <dgm:cxn modelId="{20CE486A-42F4-4C42-A592-9AA1E47FE57B}" type="presParOf" srcId="{E3F1D6B0-9556-432F-AED4-3D1AAC7117B4}" destId="{BB23047D-8B26-46F9-BBE6-5B8CC6FE0448}" srcOrd="0" destOrd="0" presId="urn:microsoft.com/office/officeart/2009/3/layout/CircleRelationship"/>
    <dgm:cxn modelId="{C9EE167E-D7C8-4687-B629-BE13FBF6DB2C}" type="presParOf" srcId="{E3F1D6B0-9556-432F-AED4-3D1AAC7117B4}" destId="{C5177FA4-90D1-4870-805D-4E41D657A729}" srcOrd="1" destOrd="0" presId="urn:microsoft.com/office/officeart/2009/3/layout/CircleRelationship"/>
    <dgm:cxn modelId="{36CEBD48-72CF-4F50-85D1-9FAD47C3DB3D}" type="presParOf" srcId="{E3F1D6B0-9556-432F-AED4-3D1AAC7117B4}" destId="{AEBCC64D-1374-4E96-8B7A-67F8C477125B}" srcOrd="2" destOrd="0" presId="urn:microsoft.com/office/officeart/2009/3/layout/CircleRelationship"/>
    <dgm:cxn modelId="{8CFA417A-A0A4-4050-BFAF-7B9E0968239C}" type="presParOf" srcId="{E3F1D6B0-9556-432F-AED4-3D1AAC7117B4}" destId="{6B0FE874-FB85-4403-95CF-09F80D48C1B4}" srcOrd="3" destOrd="0" presId="urn:microsoft.com/office/officeart/2009/3/layout/CircleRelationship"/>
    <dgm:cxn modelId="{A9FB9E49-A23B-4D93-A629-FC0E7D595E62}" type="presParOf" srcId="{E3F1D6B0-9556-432F-AED4-3D1AAC7117B4}" destId="{359D68E7-0111-464F-A6D7-0242616EA6C8}" srcOrd="4" destOrd="0" presId="urn:microsoft.com/office/officeart/2009/3/layout/CircleRelationship"/>
    <dgm:cxn modelId="{AAC9B892-E459-451E-B126-D0C136EAD192}" type="presParOf" srcId="{E3F1D6B0-9556-432F-AED4-3D1AAC7117B4}" destId="{F57EA615-FEF5-4205-BA0E-B591EC774CA3}" srcOrd="5" destOrd="0" presId="urn:microsoft.com/office/officeart/2009/3/layout/CircleRelationship"/>
    <dgm:cxn modelId="{28086B9D-C7EC-495E-BB75-57CE264A24E0}" type="presParOf" srcId="{E3F1D6B0-9556-432F-AED4-3D1AAC7117B4}" destId="{CD0F722B-460F-45DD-A555-5E893A72F5B5}" srcOrd="6" destOrd="0" presId="urn:microsoft.com/office/officeart/2009/3/layout/CircleRelationship"/>
    <dgm:cxn modelId="{6CD93890-B6C6-465E-B701-52D7F7723EAA}" type="presParOf" srcId="{E3F1D6B0-9556-432F-AED4-3D1AAC7117B4}" destId="{5A80C5FA-4C33-443C-ACBC-CAA402EF79EF}" srcOrd="7" destOrd="0" presId="urn:microsoft.com/office/officeart/2009/3/layout/CircleRelationship"/>
    <dgm:cxn modelId="{DD5EAF47-D294-4CF9-A074-F0E1BCC17C5A}" type="presParOf" srcId="{5A80C5FA-4C33-443C-ACBC-CAA402EF79EF}" destId="{31B6D0FE-FBF5-40C3-9EB2-93FFB1BFD698}" srcOrd="0" destOrd="0" presId="urn:microsoft.com/office/officeart/2009/3/layout/CircleRelationship"/>
    <dgm:cxn modelId="{82F79A69-04E0-4305-8D12-9407AB972A1D}" type="presParOf" srcId="{E3F1D6B0-9556-432F-AED4-3D1AAC7117B4}" destId="{E154B792-1390-45CA-B479-B4379266E97A}" srcOrd="8" destOrd="0" presId="urn:microsoft.com/office/officeart/2009/3/layout/CircleRelationship"/>
    <dgm:cxn modelId="{A673E369-4AFD-49C7-B66E-185BED638657}" type="presParOf" srcId="{E154B792-1390-45CA-B479-B4379266E97A}" destId="{596D5433-3CA6-4834-AFFE-C012768CE72B}" srcOrd="0" destOrd="0" presId="urn:microsoft.com/office/officeart/2009/3/layout/CircleRelationship"/>
    <dgm:cxn modelId="{F02F3E6D-7C6E-46C0-A4DC-26EE0EF2713A}" type="presParOf" srcId="{E3F1D6B0-9556-432F-AED4-3D1AAC7117B4}" destId="{109494CD-F4B4-4E8C-BDFD-3E3A5068D276}" srcOrd="9" destOrd="0" presId="urn:microsoft.com/office/officeart/2009/3/layout/CircleRelationship"/>
    <dgm:cxn modelId="{468F9709-DD10-4F71-BB7B-9939E5EB9E92}" type="presParOf" srcId="{E3F1D6B0-9556-432F-AED4-3D1AAC7117B4}" destId="{B6E0706A-E58E-441D-AA9E-B81C218B5DDD}" srcOrd="10" destOrd="0" presId="urn:microsoft.com/office/officeart/2009/3/layout/CircleRelationship"/>
    <dgm:cxn modelId="{69919389-838D-4696-A562-0CDDDC42C7D7}" type="presParOf" srcId="{B6E0706A-E58E-441D-AA9E-B81C218B5DDD}" destId="{CE7ED1CC-B9FD-4E76-B59A-61651EFEA642}" srcOrd="0" destOrd="0" presId="urn:microsoft.com/office/officeart/2009/3/layout/CircleRelationship"/>
    <dgm:cxn modelId="{328079F2-3C9A-4635-A978-3DBEE15F041D}" type="presParOf" srcId="{E3F1D6B0-9556-432F-AED4-3D1AAC7117B4}" destId="{F423F51E-1246-4BA6-9E50-6F941BBB2E3D}" srcOrd="11" destOrd="0" presId="urn:microsoft.com/office/officeart/2009/3/layout/CircleRelationship"/>
    <dgm:cxn modelId="{8AAAD4E7-9D96-4000-A3D2-B115689E34A5}" type="presParOf" srcId="{F423F51E-1246-4BA6-9E50-6F941BBB2E3D}" destId="{ECF30585-26EA-4D1F-8D8B-D210E4E7BAE8}" srcOrd="0" destOrd="0" presId="urn:microsoft.com/office/officeart/2009/3/layout/CircleRelationship"/>
    <dgm:cxn modelId="{A2B26D23-0F1C-4618-BB76-18DA6B85D114}" type="presParOf" srcId="{E3F1D6B0-9556-432F-AED4-3D1AAC7117B4}" destId="{9FDCA3F4-076D-41DF-B2E1-DAE3EBA7ABAA}" srcOrd="12" destOrd="0" presId="urn:microsoft.com/office/officeart/2009/3/layout/CircleRelationship"/>
    <dgm:cxn modelId="{BD479505-1EA6-4B57-A743-1AADAB86D4C0}" type="presParOf" srcId="{9FDCA3F4-076D-41DF-B2E1-DAE3EBA7ABAA}" destId="{18759C92-A522-4B2E-B50A-9D1FC7C92CD0}" srcOrd="0" destOrd="0" presId="urn:microsoft.com/office/officeart/2009/3/layout/CircleRelationship"/>
    <dgm:cxn modelId="{73AE58B3-2603-4DB8-8A93-EC3329C3391C}" type="presParOf" srcId="{E3F1D6B0-9556-432F-AED4-3D1AAC7117B4}" destId="{BEA92456-738C-4A73-BDFA-2462FA9105F7}" srcOrd="13" destOrd="0" presId="urn:microsoft.com/office/officeart/2009/3/layout/CircleRelationship"/>
    <dgm:cxn modelId="{D1938E0C-A4F8-48BA-87FD-AF1EE343FDCE}" type="presParOf" srcId="{E3F1D6B0-9556-432F-AED4-3D1AAC7117B4}" destId="{ED432C52-2467-4355-BBD2-B143AC63E2D7}" srcOrd="14" destOrd="0" presId="urn:microsoft.com/office/officeart/2009/3/layout/CircleRelationship"/>
    <dgm:cxn modelId="{5B8F6568-2A2D-4A72-B8C0-B23C1F2B9358}" type="presParOf" srcId="{ED432C52-2467-4355-BBD2-B143AC63E2D7}" destId="{21AC17A0-C18B-4401-BC96-36B7F2EFBB8D}" srcOrd="0" destOrd="0" presId="urn:microsoft.com/office/officeart/2009/3/layout/CircleRelationship"/>
    <dgm:cxn modelId="{1B745960-0CC2-4106-8A95-2A4681AE9BB4}" type="presParOf" srcId="{E3F1D6B0-9556-432F-AED4-3D1AAC7117B4}" destId="{AE35311D-CA50-45CE-B9E1-E75AE89EDD96}" srcOrd="15" destOrd="0" presId="urn:microsoft.com/office/officeart/2009/3/layout/CircleRelationship"/>
    <dgm:cxn modelId="{E5436B05-90E1-4B9A-B03F-EE48390E91FB}" type="presParOf" srcId="{E3F1D6B0-9556-432F-AED4-3D1AAC7117B4}" destId="{0A186930-2DE7-480A-8AAC-748B16B74E36}" srcOrd="16" destOrd="0" presId="urn:microsoft.com/office/officeart/2009/3/layout/CircleRelationship"/>
    <dgm:cxn modelId="{4B559DF3-BD52-4DB4-9E17-B886BECC63A5}" type="presParOf" srcId="{0A186930-2DE7-480A-8AAC-748B16B74E36}" destId="{410E0579-312C-4308-BE5A-F7C9B3F7C9D2}" srcOrd="0" destOrd="0" presId="urn:microsoft.com/office/officeart/2009/3/layout/CircleRelationship"/>
    <dgm:cxn modelId="{46FA6C58-9ACE-4BFA-B6D0-464F59C833E5}" type="presParOf" srcId="{E3F1D6B0-9556-432F-AED4-3D1AAC7117B4}" destId="{6B1F6809-FB3F-46C6-94BE-66EB0E2904FA}" srcOrd="17" destOrd="0" presId="urn:microsoft.com/office/officeart/2009/3/layout/CircleRelationship"/>
    <dgm:cxn modelId="{AC0E7916-9500-4B01-8905-C2D984A826C1}" type="presParOf" srcId="{E3F1D6B0-9556-432F-AED4-3D1AAC7117B4}" destId="{6FE355F8-870C-4A74-B4C3-E6A9E03505F7}" srcOrd="18" destOrd="0" presId="urn:microsoft.com/office/officeart/2009/3/layout/CircleRelationship"/>
    <dgm:cxn modelId="{ACB85D45-1FE8-4740-96F0-6AAE65C6B813}" type="presParOf" srcId="{6FE355F8-870C-4A74-B4C3-E6A9E03505F7}" destId="{483DB14D-0B88-43CB-9FCC-7D691F95B836}" srcOrd="0" destOrd="0" presId="urn:microsoft.com/office/officeart/2009/3/layout/CircleRelationship"/>
    <dgm:cxn modelId="{5BECEB0A-73D6-4A8D-800D-272F4731A25B}" type="presParOf" srcId="{E3F1D6B0-9556-432F-AED4-3D1AAC7117B4}" destId="{BCEFA01D-ECB6-482E-BB43-DD03E1E34415}" srcOrd="19" destOrd="0" presId="urn:microsoft.com/office/officeart/2009/3/layout/CircleRelationship"/>
    <dgm:cxn modelId="{0296A1A1-696F-4372-86EB-23644969C91D}" type="presParOf" srcId="{BCEFA01D-ECB6-482E-BB43-DD03E1E34415}" destId="{18AD5BDF-27D6-4A94-BBC7-D6D280D36D48}" srcOrd="0" destOrd="0" presId="urn:microsoft.com/office/officeart/2009/3/layout/CircleRelationship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356BB-24C0-4400-B3BD-4FDE440D3474}">
      <dsp:nvSpPr>
        <dsp:cNvPr id="0" name=""/>
        <dsp:cNvSpPr/>
      </dsp:nvSpPr>
      <dsp:spPr>
        <a:xfrm>
          <a:off x="3302912" y="401103"/>
          <a:ext cx="5614781" cy="5614781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Fire Consultancy</a:t>
          </a:r>
          <a:endParaRPr lang="en-IN" sz="2200" kern="1200" dirty="0"/>
        </a:p>
      </dsp:txBody>
      <dsp:txXfrm>
        <a:off x="6243988" y="1118324"/>
        <a:ext cx="1470538" cy="1136324"/>
      </dsp:txXfrm>
    </dsp:sp>
    <dsp:sp modelId="{EB79CAD2-D4A3-41B4-BF52-E3CB037F15D9}">
      <dsp:nvSpPr>
        <dsp:cNvPr id="0" name=""/>
        <dsp:cNvSpPr/>
      </dsp:nvSpPr>
      <dsp:spPr>
        <a:xfrm>
          <a:off x="3369754" y="516741"/>
          <a:ext cx="5614781" cy="5614781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HVAC</a:t>
          </a:r>
          <a:endParaRPr lang="en-IN" sz="2200" kern="1200" dirty="0"/>
        </a:p>
      </dsp:txBody>
      <dsp:txXfrm>
        <a:off x="7179785" y="2789390"/>
        <a:ext cx="1537380" cy="1102903"/>
      </dsp:txXfrm>
    </dsp:sp>
    <dsp:sp modelId="{F0E39971-AAA0-4C1D-B598-61193733DFCD}">
      <dsp:nvSpPr>
        <dsp:cNvPr id="0" name=""/>
        <dsp:cNvSpPr/>
      </dsp:nvSpPr>
      <dsp:spPr>
        <a:xfrm>
          <a:off x="3302912" y="632378"/>
          <a:ext cx="5614781" cy="5614781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Storage Tanks</a:t>
          </a:r>
          <a:endParaRPr lang="en-IN" sz="2200" kern="1200" dirty="0"/>
        </a:p>
      </dsp:txBody>
      <dsp:txXfrm>
        <a:off x="6243988" y="4427035"/>
        <a:ext cx="1470538" cy="1136324"/>
      </dsp:txXfrm>
    </dsp:sp>
    <dsp:sp modelId="{FB3264B8-BCA1-4880-8F76-3AF1DC8F17F8}">
      <dsp:nvSpPr>
        <dsp:cNvPr id="0" name=""/>
        <dsp:cNvSpPr/>
      </dsp:nvSpPr>
      <dsp:spPr>
        <a:xfrm>
          <a:off x="3169226" y="632378"/>
          <a:ext cx="5614781" cy="5614781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EPCM Services</a:t>
          </a:r>
          <a:endParaRPr lang="en-IN" sz="2200" kern="1200" dirty="0"/>
        </a:p>
      </dsp:txBody>
      <dsp:txXfrm>
        <a:off x="4372394" y="4427035"/>
        <a:ext cx="1470538" cy="1136324"/>
      </dsp:txXfrm>
    </dsp:sp>
    <dsp:sp modelId="{81325EDA-C87A-4F77-96DD-2617C9F66F76}">
      <dsp:nvSpPr>
        <dsp:cNvPr id="0" name=""/>
        <dsp:cNvSpPr/>
      </dsp:nvSpPr>
      <dsp:spPr>
        <a:xfrm>
          <a:off x="3058111" y="526426"/>
          <a:ext cx="5703326" cy="5595410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Solar</a:t>
          </a:r>
          <a:endParaRPr lang="en-IN" sz="2200" kern="1200" dirty="0"/>
        </a:p>
      </dsp:txBody>
      <dsp:txXfrm>
        <a:off x="3329698" y="2791235"/>
        <a:ext cx="1561625" cy="1099098"/>
      </dsp:txXfrm>
    </dsp:sp>
    <dsp:sp modelId="{46A43EB9-7E75-48A0-9F68-D1C275712DD2}">
      <dsp:nvSpPr>
        <dsp:cNvPr id="0" name=""/>
        <dsp:cNvSpPr/>
      </dsp:nvSpPr>
      <dsp:spPr>
        <a:xfrm>
          <a:off x="3169226" y="401103"/>
          <a:ext cx="5614781" cy="5614781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Fire Fighting Systems</a:t>
          </a:r>
          <a:endParaRPr lang="en-IN" sz="2200" kern="1200" dirty="0"/>
        </a:p>
      </dsp:txBody>
      <dsp:txXfrm>
        <a:off x="4372394" y="1118324"/>
        <a:ext cx="1470538" cy="1136324"/>
      </dsp:txXfrm>
    </dsp:sp>
    <dsp:sp modelId="{458AB196-7CAF-4443-8893-20E37D73E8D6}">
      <dsp:nvSpPr>
        <dsp:cNvPr id="0" name=""/>
        <dsp:cNvSpPr/>
      </dsp:nvSpPr>
      <dsp:spPr>
        <a:xfrm>
          <a:off x="2955125" y="53521"/>
          <a:ext cx="6309945" cy="6309945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12A0A-6F07-493C-8241-77193D66D8F2}">
      <dsp:nvSpPr>
        <dsp:cNvPr id="0" name=""/>
        <dsp:cNvSpPr/>
      </dsp:nvSpPr>
      <dsp:spPr>
        <a:xfrm>
          <a:off x="3021967" y="169159"/>
          <a:ext cx="6309945" cy="6309945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98D9-8110-4E9C-84F9-C6D85FF7496D}">
      <dsp:nvSpPr>
        <dsp:cNvPr id="0" name=""/>
        <dsp:cNvSpPr/>
      </dsp:nvSpPr>
      <dsp:spPr>
        <a:xfrm>
          <a:off x="2955125" y="284797"/>
          <a:ext cx="6309945" cy="6309945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1FE7E-4CB3-420C-A55B-6458F6BCEC4A}">
      <dsp:nvSpPr>
        <dsp:cNvPr id="0" name=""/>
        <dsp:cNvSpPr/>
      </dsp:nvSpPr>
      <dsp:spPr>
        <a:xfrm>
          <a:off x="2821850" y="284797"/>
          <a:ext cx="6309945" cy="6309945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392F1-6CB5-40AE-8757-95DBA4BB6A73}">
      <dsp:nvSpPr>
        <dsp:cNvPr id="0" name=""/>
        <dsp:cNvSpPr/>
      </dsp:nvSpPr>
      <dsp:spPr>
        <a:xfrm>
          <a:off x="2754723" y="169221"/>
          <a:ext cx="6309945" cy="6309945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EF4D0-285F-4DA5-975B-47BE3A1C4130}">
      <dsp:nvSpPr>
        <dsp:cNvPr id="0" name=""/>
        <dsp:cNvSpPr/>
      </dsp:nvSpPr>
      <dsp:spPr>
        <a:xfrm>
          <a:off x="2821850" y="53521"/>
          <a:ext cx="6309945" cy="6309945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A10F-27FC-493C-B185-0144932ED893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C6512-C10C-42EC-935F-F6CDFD2D8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4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3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3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5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8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9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C796-A90D-4E53-BC7F-230850C66B12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2F1A-25EB-4D0C-A0C5-A3379BF71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07577690"/>
              </p:ext>
            </p:extLst>
          </p:nvPr>
        </p:nvGraphicFramePr>
        <p:xfrm>
          <a:off x="0" y="0"/>
          <a:ext cx="12042648" cy="6684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7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82000">
              <a:schemeClr val="accent2">
                <a:lumMod val="20000"/>
                <a:lumOff val="8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86230" y="505287"/>
            <a:ext cx="7644738" cy="5859206"/>
            <a:chOff x="2486814" y="223722"/>
            <a:chExt cx="7594956" cy="5821080"/>
          </a:xfr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4317819" y="1326046"/>
              <a:ext cx="3320350" cy="3320921"/>
            </a:xfrm>
            <a:custGeom>
              <a:avLst/>
              <a:gdLst>
                <a:gd name="connsiteX0" fmla="*/ 0 w 3320350"/>
                <a:gd name="connsiteY0" fmla="*/ 1660461 h 3320921"/>
                <a:gd name="connsiteX1" fmla="*/ 1660175 w 3320350"/>
                <a:gd name="connsiteY1" fmla="*/ 0 h 3320921"/>
                <a:gd name="connsiteX2" fmla="*/ 3320350 w 3320350"/>
                <a:gd name="connsiteY2" fmla="*/ 1660461 h 3320921"/>
                <a:gd name="connsiteX3" fmla="*/ 1660175 w 3320350"/>
                <a:gd name="connsiteY3" fmla="*/ 3320922 h 3320921"/>
                <a:gd name="connsiteX4" fmla="*/ 0 w 3320350"/>
                <a:gd name="connsiteY4" fmla="*/ 1660461 h 332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350" h="3320921">
                  <a:moveTo>
                    <a:pt x="0" y="1660461"/>
                  </a:moveTo>
                  <a:cubicBezTo>
                    <a:pt x="0" y="743414"/>
                    <a:pt x="743286" y="0"/>
                    <a:pt x="1660175" y="0"/>
                  </a:cubicBezTo>
                  <a:cubicBezTo>
                    <a:pt x="2577064" y="0"/>
                    <a:pt x="3320350" y="743414"/>
                    <a:pt x="3320350" y="1660461"/>
                  </a:cubicBezTo>
                  <a:cubicBezTo>
                    <a:pt x="3320350" y="2577508"/>
                    <a:pt x="2577064" y="3320922"/>
                    <a:pt x="1660175" y="3320922"/>
                  </a:cubicBezTo>
                  <a:cubicBezTo>
                    <a:pt x="743286" y="3320922"/>
                    <a:pt x="0" y="2577508"/>
                    <a:pt x="0" y="1660461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574" tIns="760658" rIns="760574" bIns="760658" numCol="1" spcCol="1270" anchor="ctr" anchorCtr="0">
              <a:noAutofit/>
            </a:bodyPr>
            <a:lstStyle/>
            <a:p>
              <a:pPr lvl="0" algn="ctr" defTabSz="3200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72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SP </a:t>
              </a: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Engineering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68246" y="376986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8080790" y="2324222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813376" y="4414336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675436" y="194708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571151" y="323100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486814" y="1146472"/>
              <a:ext cx="2108504" cy="2091661"/>
            </a:xfrm>
            <a:custGeom>
              <a:avLst/>
              <a:gdLst>
                <a:gd name="connsiteX0" fmla="*/ 0 w 2108504"/>
                <a:gd name="connsiteY0" fmla="*/ 989764 h 1979527"/>
                <a:gd name="connsiteX1" fmla="*/ 1054252 w 2108504"/>
                <a:gd name="connsiteY1" fmla="*/ 0 h 1979527"/>
                <a:gd name="connsiteX2" fmla="*/ 2108504 w 2108504"/>
                <a:gd name="connsiteY2" fmla="*/ 989764 h 1979527"/>
                <a:gd name="connsiteX3" fmla="*/ 1054252 w 2108504"/>
                <a:gd name="connsiteY3" fmla="*/ 1979528 h 1979527"/>
                <a:gd name="connsiteX4" fmla="*/ 0 w 2108504"/>
                <a:gd name="connsiteY4" fmla="*/ 989764 h 197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504" h="1979527">
                  <a:moveTo>
                    <a:pt x="0" y="989764"/>
                  </a:moveTo>
                  <a:cubicBezTo>
                    <a:pt x="0" y="443132"/>
                    <a:pt x="472005" y="0"/>
                    <a:pt x="1054252" y="0"/>
                  </a:cubicBezTo>
                  <a:cubicBezTo>
                    <a:pt x="1636499" y="0"/>
                    <a:pt x="2108504" y="443132"/>
                    <a:pt x="2108504" y="989764"/>
                  </a:cubicBezTo>
                  <a:cubicBezTo>
                    <a:pt x="2108504" y="1536396"/>
                    <a:pt x="1636499" y="1979528"/>
                    <a:pt x="1054252" y="1979528"/>
                  </a:cubicBezTo>
                  <a:cubicBezTo>
                    <a:pt x="472005" y="1979528"/>
                    <a:pt x="0" y="1536396"/>
                    <a:pt x="0" y="98976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5463" tIns="396575" rIns="415463" bIns="39657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Fire Fighting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Systems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96487" y="3751957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407148" y="3670750"/>
              <a:ext cx="667475" cy="66762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839357" y="223722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373" tIns="304396" rIns="304373" bIns="30439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Solar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76594" y="2222149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153106" y="4465373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820283" y="408438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402154" y="3094358"/>
              <a:ext cx="1679616" cy="1618648"/>
            </a:xfrm>
            <a:custGeom>
              <a:avLst/>
              <a:gdLst>
                <a:gd name="connsiteX0" fmla="*/ 0 w 1679616"/>
                <a:gd name="connsiteY0" fmla="*/ 809324 h 1618648"/>
                <a:gd name="connsiteX1" fmla="*/ 839808 w 1679616"/>
                <a:gd name="connsiteY1" fmla="*/ 0 h 1618648"/>
                <a:gd name="connsiteX2" fmla="*/ 1679616 w 1679616"/>
                <a:gd name="connsiteY2" fmla="*/ 809324 h 1618648"/>
                <a:gd name="connsiteX3" fmla="*/ 839808 w 1679616"/>
                <a:gd name="connsiteY3" fmla="*/ 1618648 h 1618648"/>
                <a:gd name="connsiteX4" fmla="*/ 0 w 1679616"/>
                <a:gd name="connsiteY4" fmla="*/ 809324 h 16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616" h="1618648">
                  <a:moveTo>
                    <a:pt x="0" y="809324"/>
                  </a:moveTo>
                  <a:cubicBezTo>
                    <a:pt x="0" y="362347"/>
                    <a:pt x="375995" y="0"/>
                    <a:pt x="839808" y="0"/>
                  </a:cubicBezTo>
                  <a:cubicBezTo>
                    <a:pt x="1303621" y="0"/>
                    <a:pt x="1679616" y="362347"/>
                    <a:pt x="1679616" y="809324"/>
                  </a:cubicBezTo>
                  <a:cubicBezTo>
                    <a:pt x="1679616" y="1256301"/>
                    <a:pt x="1303621" y="1618648"/>
                    <a:pt x="839808" y="1618648"/>
                  </a:cubicBezTo>
                  <a:cubicBezTo>
                    <a:pt x="375995" y="1618648"/>
                    <a:pt x="0" y="1256301"/>
                    <a:pt x="0" y="80932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7414" tIns="328486" rIns="337414" bIns="32848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HVAC</a:t>
              </a:r>
              <a:endParaRPr lang="en-IN" sz="24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878304" y="265236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741362" y="4147546"/>
              <a:ext cx="1868148" cy="1897256"/>
            </a:xfrm>
            <a:custGeom>
              <a:avLst/>
              <a:gdLst>
                <a:gd name="connsiteX0" fmla="*/ 0 w 1868148"/>
                <a:gd name="connsiteY0" fmla="*/ 889857 h 1779713"/>
                <a:gd name="connsiteX1" fmla="*/ 934074 w 1868148"/>
                <a:gd name="connsiteY1" fmla="*/ 0 h 1779713"/>
                <a:gd name="connsiteX2" fmla="*/ 1868148 w 1868148"/>
                <a:gd name="connsiteY2" fmla="*/ 889857 h 1779713"/>
                <a:gd name="connsiteX3" fmla="*/ 934074 w 1868148"/>
                <a:gd name="connsiteY3" fmla="*/ 1779714 h 1779713"/>
                <a:gd name="connsiteX4" fmla="*/ 0 w 1868148"/>
                <a:gd name="connsiteY4" fmla="*/ 889857 h 17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148" h="1779713">
                  <a:moveTo>
                    <a:pt x="0" y="889857"/>
                  </a:moveTo>
                  <a:cubicBezTo>
                    <a:pt x="0" y="398403"/>
                    <a:pt x="418199" y="0"/>
                    <a:pt x="934074" y="0"/>
                  </a:cubicBezTo>
                  <a:cubicBezTo>
                    <a:pt x="1449949" y="0"/>
                    <a:pt x="1868148" y="398403"/>
                    <a:pt x="1868148" y="889857"/>
                  </a:cubicBezTo>
                  <a:cubicBezTo>
                    <a:pt x="1868148" y="1381311"/>
                    <a:pt x="1449949" y="1779714"/>
                    <a:pt x="934074" y="1779714"/>
                  </a:cubicBezTo>
                  <a:cubicBezTo>
                    <a:pt x="418199" y="1779714"/>
                    <a:pt x="0" y="1381311"/>
                    <a:pt x="0" y="889857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264" tIns="367313" rIns="380264" bIns="36731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Storage</a:t>
              </a: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Tanks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70053" y="473301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8620633" y="1119759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33" tIns="289156" rIns="289133" bIns="28915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EPCM</a:t>
              </a:r>
              <a:r>
                <a:rPr lang="en-IN" sz="20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Services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45844" y="58612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7478756" y="526675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Freeform 23"/>
          <p:cNvSpPr/>
          <p:nvPr/>
        </p:nvSpPr>
        <p:spPr>
          <a:xfrm>
            <a:off x="7143053" y="4774117"/>
            <a:ext cx="1701669" cy="1652253"/>
          </a:xfrm>
          <a:custGeom>
            <a:avLst/>
            <a:gdLst>
              <a:gd name="connsiteX0" fmla="*/ 0 w 1679616"/>
              <a:gd name="connsiteY0" fmla="*/ 809324 h 1618648"/>
              <a:gd name="connsiteX1" fmla="*/ 839808 w 1679616"/>
              <a:gd name="connsiteY1" fmla="*/ 0 h 1618648"/>
              <a:gd name="connsiteX2" fmla="*/ 1679616 w 1679616"/>
              <a:gd name="connsiteY2" fmla="*/ 809324 h 1618648"/>
              <a:gd name="connsiteX3" fmla="*/ 839808 w 1679616"/>
              <a:gd name="connsiteY3" fmla="*/ 1618648 h 1618648"/>
              <a:gd name="connsiteX4" fmla="*/ 0 w 1679616"/>
              <a:gd name="connsiteY4" fmla="*/ 809324 h 16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16" h="1618648">
                <a:moveTo>
                  <a:pt x="0" y="809324"/>
                </a:moveTo>
                <a:cubicBezTo>
                  <a:pt x="0" y="362347"/>
                  <a:pt x="375995" y="0"/>
                  <a:pt x="839808" y="0"/>
                </a:cubicBezTo>
                <a:cubicBezTo>
                  <a:pt x="1303621" y="0"/>
                  <a:pt x="1679616" y="362347"/>
                  <a:pt x="1679616" y="809324"/>
                </a:cubicBezTo>
                <a:cubicBezTo>
                  <a:pt x="1679616" y="1256301"/>
                  <a:pt x="1303621" y="1618648"/>
                  <a:pt x="839808" y="1618648"/>
                </a:cubicBezTo>
                <a:cubicBezTo>
                  <a:pt x="375995" y="1618648"/>
                  <a:pt x="0" y="1256301"/>
                  <a:pt x="0" y="809324"/>
                </a:cubicBezTo>
                <a:close/>
              </a:path>
            </a:pathLst>
          </a:cu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7414" tIns="328486" rIns="337414" bIns="3284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Fire</a:t>
            </a:r>
            <a:r>
              <a:rPr lang="en-IN" sz="24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 </a:t>
            </a:r>
            <a:r>
              <a:rPr lang="en-IN" sz="16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Consultancy</a:t>
            </a:r>
            <a:endParaRPr lang="en-IN" sz="1600" kern="1200" dirty="0" smtClean="0">
              <a:ln w="0" cmpd="sng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50423" y="1198621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/>
          <p:cNvSpPr/>
          <p:nvPr/>
        </p:nvSpPr>
        <p:spPr>
          <a:xfrm>
            <a:off x="4708026" y="596727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Oval 27"/>
          <p:cNvSpPr/>
          <p:nvPr/>
        </p:nvSpPr>
        <p:spPr>
          <a:xfrm>
            <a:off x="7282752" y="3232901"/>
            <a:ext cx="267671" cy="267643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96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86230" y="505287"/>
            <a:ext cx="7644738" cy="5859206"/>
            <a:chOff x="2486814" y="223722"/>
            <a:chExt cx="7594956" cy="5821080"/>
          </a:xfr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4317819" y="1326046"/>
              <a:ext cx="3320350" cy="3320921"/>
            </a:xfrm>
            <a:custGeom>
              <a:avLst/>
              <a:gdLst>
                <a:gd name="connsiteX0" fmla="*/ 0 w 3320350"/>
                <a:gd name="connsiteY0" fmla="*/ 1660461 h 3320921"/>
                <a:gd name="connsiteX1" fmla="*/ 1660175 w 3320350"/>
                <a:gd name="connsiteY1" fmla="*/ 0 h 3320921"/>
                <a:gd name="connsiteX2" fmla="*/ 3320350 w 3320350"/>
                <a:gd name="connsiteY2" fmla="*/ 1660461 h 3320921"/>
                <a:gd name="connsiteX3" fmla="*/ 1660175 w 3320350"/>
                <a:gd name="connsiteY3" fmla="*/ 3320922 h 3320921"/>
                <a:gd name="connsiteX4" fmla="*/ 0 w 3320350"/>
                <a:gd name="connsiteY4" fmla="*/ 1660461 h 332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350" h="3320921">
                  <a:moveTo>
                    <a:pt x="0" y="1660461"/>
                  </a:moveTo>
                  <a:cubicBezTo>
                    <a:pt x="0" y="743414"/>
                    <a:pt x="743286" y="0"/>
                    <a:pt x="1660175" y="0"/>
                  </a:cubicBezTo>
                  <a:cubicBezTo>
                    <a:pt x="2577064" y="0"/>
                    <a:pt x="3320350" y="743414"/>
                    <a:pt x="3320350" y="1660461"/>
                  </a:cubicBezTo>
                  <a:cubicBezTo>
                    <a:pt x="3320350" y="2577508"/>
                    <a:pt x="2577064" y="3320922"/>
                    <a:pt x="1660175" y="3320922"/>
                  </a:cubicBezTo>
                  <a:cubicBezTo>
                    <a:pt x="743286" y="3320922"/>
                    <a:pt x="0" y="2577508"/>
                    <a:pt x="0" y="1660461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574" tIns="760658" rIns="760574" bIns="760658" numCol="1" spcCol="1270" anchor="ctr" anchorCtr="0">
              <a:noAutofit/>
            </a:bodyPr>
            <a:lstStyle/>
            <a:p>
              <a:pPr lvl="0" algn="ctr" defTabSz="3200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72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SP </a:t>
              </a: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Engineering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68246" y="376986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8080790" y="2324222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813376" y="4414336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675436" y="194708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571151" y="323100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486814" y="1146472"/>
              <a:ext cx="2108504" cy="2091661"/>
            </a:xfrm>
            <a:custGeom>
              <a:avLst/>
              <a:gdLst>
                <a:gd name="connsiteX0" fmla="*/ 0 w 2108504"/>
                <a:gd name="connsiteY0" fmla="*/ 989764 h 1979527"/>
                <a:gd name="connsiteX1" fmla="*/ 1054252 w 2108504"/>
                <a:gd name="connsiteY1" fmla="*/ 0 h 1979527"/>
                <a:gd name="connsiteX2" fmla="*/ 2108504 w 2108504"/>
                <a:gd name="connsiteY2" fmla="*/ 989764 h 1979527"/>
                <a:gd name="connsiteX3" fmla="*/ 1054252 w 2108504"/>
                <a:gd name="connsiteY3" fmla="*/ 1979528 h 1979527"/>
                <a:gd name="connsiteX4" fmla="*/ 0 w 2108504"/>
                <a:gd name="connsiteY4" fmla="*/ 989764 h 197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504" h="1979527">
                  <a:moveTo>
                    <a:pt x="0" y="989764"/>
                  </a:moveTo>
                  <a:cubicBezTo>
                    <a:pt x="0" y="443132"/>
                    <a:pt x="472005" y="0"/>
                    <a:pt x="1054252" y="0"/>
                  </a:cubicBezTo>
                  <a:cubicBezTo>
                    <a:pt x="1636499" y="0"/>
                    <a:pt x="2108504" y="443132"/>
                    <a:pt x="2108504" y="989764"/>
                  </a:cubicBezTo>
                  <a:cubicBezTo>
                    <a:pt x="2108504" y="1536396"/>
                    <a:pt x="1636499" y="1979528"/>
                    <a:pt x="1054252" y="1979528"/>
                  </a:cubicBezTo>
                  <a:cubicBezTo>
                    <a:pt x="472005" y="1979528"/>
                    <a:pt x="0" y="1536396"/>
                    <a:pt x="0" y="98976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5463" tIns="396575" rIns="415463" bIns="39657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Fire Fighting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Systems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96487" y="3751957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407148" y="3670750"/>
              <a:ext cx="667475" cy="66762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839357" y="223722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373" tIns="304396" rIns="304373" bIns="30439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Solar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76594" y="2222149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153106" y="4465373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820283" y="408438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402154" y="3094358"/>
              <a:ext cx="1679616" cy="1618648"/>
            </a:xfrm>
            <a:custGeom>
              <a:avLst/>
              <a:gdLst>
                <a:gd name="connsiteX0" fmla="*/ 0 w 1679616"/>
                <a:gd name="connsiteY0" fmla="*/ 809324 h 1618648"/>
                <a:gd name="connsiteX1" fmla="*/ 839808 w 1679616"/>
                <a:gd name="connsiteY1" fmla="*/ 0 h 1618648"/>
                <a:gd name="connsiteX2" fmla="*/ 1679616 w 1679616"/>
                <a:gd name="connsiteY2" fmla="*/ 809324 h 1618648"/>
                <a:gd name="connsiteX3" fmla="*/ 839808 w 1679616"/>
                <a:gd name="connsiteY3" fmla="*/ 1618648 h 1618648"/>
                <a:gd name="connsiteX4" fmla="*/ 0 w 1679616"/>
                <a:gd name="connsiteY4" fmla="*/ 809324 h 16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616" h="1618648">
                  <a:moveTo>
                    <a:pt x="0" y="809324"/>
                  </a:moveTo>
                  <a:cubicBezTo>
                    <a:pt x="0" y="362347"/>
                    <a:pt x="375995" y="0"/>
                    <a:pt x="839808" y="0"/>
                  </a:cubicBezTo>
                  <a:cubicBezTo>
                    <a:pt x="1303621" y="0"/>
                    <a:pt x="1679616" y="362347"/>
                    <a:pt x="1679616" y="809324"/>
                  </a:cubicBezTo>
                  <a:cubicBezTo>
                    <a:pt x="1679616" y="1256301"/>
                    <a:pt x="1303621" y="1618648"/>
                    <a:pt x="839808" y="1618648"/>
                  </a:cubicBezTo>
                  <a:cubicBezTo>
                    <a:pt x="375995" y="1618648"/>
                    <a:pt x="0" y="1256301"/>
                    <a:pt x="0" y="80932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7414" tIns="328486" rIns="337414" bIns="32848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HVAC</a:t>
              </a:r>
              <a:endParaRPr lang="en-IN" sz="24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878304" y="265236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741362" y="4147546"/>
              <a:ext cx="1868148" cy="1897256"/>
            </a:xfrm>
            <a:custGeom>
              <a:avLst/>
              <a:gdLst>
                <a:gd name="connsiteX0" fmla="*/ 0 w 1868148"/>
                <a:gd name="connsiteY0" fmla="*/ 889857 h 1779713"/>
                <a:gd name="connsiteX1" fmla="*/ 934074 w 1868148"/>
                <a:gd name="connsiteY1" fmla="*/ 0 h 1779713"/>
                <a:gd name="connsiteX2" fmla="*/ 1868148 w 1868148"/>
                <a:gd name="connsiteY2" fmla="*/ 889857 h 1779713"/>
                <a:gd name="connsiteX3" fmla="*/ 934074 w 1868148"/>
                <a:gd name="connsiteY3" fmla="*/ 1779714 h 1779713"/>
                <a:gd name="connsiteX4" fmla="*/ 0 w 1868148"/>
                <a:gd name="connsiteY4" fmla="*/ 889857 h 17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148" h="1779713">
                  <a:moveTo>
                    <a:pt x="0" y="889857"/>
                  </a:moveTo>
                  <a:cubicBezTo>
                    <a:pt x="0" y="398403"/>
                    <a:pt x="418199" y="0"/>
                    <a:pt x="934074" y="0"/>
                  </a:cubicBezTo>
                  <a:cubicBezTo>
                    <a:pt x="1449949" y="0"/>
                    <a:pt x="1868148" y="398403"/>
                    <a:pt x="1868148" y="889857"/>
                  </a:cubicBezTo>
                  <a:cubicBezTo>
                    <a:pt x="1868148" y="1381311"/>
                    <a:pt x="1449949" y="1779714"/>
                    <a:pt x="934074" y="1779714"/>
                  </a:cubicBezTo>
                  <a:cubicBezTo>
                    <a:pt x="418199" y="1779714"/>
                    <a:pt x="0" y="1381311"/>
                    <a:pt x="0" y="889857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264" tIns="367313" rIns="380264" bIns="36731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Storage</a:t>
              </a: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Tanks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70053" y="473301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8620633" y="1119759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33" tIns="289156" rIns="289133" bIns="28915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EPCM</a:t>
              </a:r>
              <a:r>
                <a:rPr lang="en-IN" sz="20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Services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45844" y="58612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7478756" y="526675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Freeform 23"/>
          <p:cNvSpPr/>
          <p:nvPr/>
        </p:nvSpPr>
        <p:spPr>
          <a:xfrm>
            <a:off x="7143053" y="4774117"/>
            <a:ext cx="1701669" cy="1652253"/>
          </a:xfrm>
          <a:custGeom>
            <a:avLst/>
            <a:gdLst>
              <a:gd name="connsiteX0" fmla="*/ 0 w 1679616"/>
              <a:gd name="connsiteY0" fmla="*/ 809324 h 1618648"/>
              <a:gd name="connsiteX1" fmla="*/ 839808 w 1679616"/>
              <a:gd name="connsiteY1" fmla="*/ 0 h 1618648"/>
              <a:gd name="connsiteX2" fmla="*/ 1679616 w 1679616"/>
              <a:gd name="connsiteY2" fmla="*/ 809324 h 1618648"/>
              <a:gd name="connsiteX3" fmla="*/ 839808 w 1679616"/>
              <a:gd name="connsiteY3" fmla="*/ 1618648 h 1618648"/>
              <a:gd name="connsiteX4" fmla="*/ 0 w 1679616"/>
              <a:gd name="connsiteY4" fmla="*/ 809324 h 16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16" h="1618648">
                <a:moveTo>
                  <a:pt x="0" y="809324"/>
                </a:moveTo>
                <a:cubicBezTo>
                  <a:pt x="0" y="362347"/>
                  <a:pt x="375995" y="0"/>
                  <a:pt x="839808" y="0"/>
                </a:cubicBezTo>
                <a:cubicBezTo>
                  <a:pt x="1303621" y="0"/>
                  <a:pt x="1679616" y="362347"/>
                  <a:pt x="1679616" y="809324"/>
                </a:cubicBezTo>
                <a:cubicBezTo>
                  <a:pt x="1679616" y="1256301"/>
                  <a:pt x="1303621" y="1618648"/>
                  <a:pt x="839808" y="1618648"/>
                </a:cubicBezTo>
                <a:cubicBezTo>
                  <a:pt x="375995" y="1618648"/>
                  <a:pt x="0" y="1256301"/>
                  <a:pt x="0" y="809324"/>
                </a:cubicBezTo>
                <a:close/>
              </a:path>
            </a:pathLst>
          </a:cu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7414" tIns="328486" rIns="337414" bIns="3284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Fire</a:t>
            </a:r>
            <a:r>
              <a:rPr lang="en-IN" sz="24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 </a:t>
            </a:r>
            <a:r>
              <a:rPr lang="en-IN" sz="16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Consultancy</a:t>
            </a:r>
            <a:endParaRPr lang="en-IN" sz="1600" kern="1200" dirty="0" smtClean="0">
              <a:ln w="0" cmpd="sng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50423" y="1198621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/>
          <p:cNvSpPr/>
          <p:nvPr/>
        </p:nvSpPr>
        <p:spPr>
          <a:xfrm>
            <a:off x="4708026" y="596727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Oval 27"/>
          <p:cNvSpPr/>
          <p:nvPr/>
        </p:nvSpPr>
        <p:spPr>
          <a:xfrm>
            <a:off x="7282752" y="3232901"/>
            <a:ext cx="267671" cy="267643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0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4256668" y="1614830"/>
            <a:ext cx="3342114" cy="3342671"/>
          </a:xfrm>
          <a:custGeom>
            <a:avLst/>
            <a:gdLst>
              <a:gd name="connsiteX0" fmla="*/ 0 w 3320350"/>
              <a:gd name="connsiteY0" fmla="*/ 1660461 h 3320921"/>
              <a:gd name="connsiteX1" fmla="*/ 1660175 w 3320350"/>
              <a:gd name="connsiteY1" fmla="*/ 0 h 3320921"/>
              <a:gd name="connsiteX2" fmla="*/ 3320350 w 3320350"/>
              <a:gd name="connsiteY2" fmla="*/ 1660461 h 3320921"/>
              <a:gd name="connsiteX3" fmla="*/ 1660175 w 3320350"/>
              <a:gd name="connsiteY3" fmla="*/ 3320922 h 3320921"/>
              <a:gd name="connsiteX4" fmla="*/ 0 w 3320350"/>
              <a:gd name="connsiteY4" fmla="*/ 1660461 h 332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350" h="3320921">
                <a:moveTo>
                  <a:pt x="0" y="1660461"/>
                </a:moveTo>
                <a:cubicBezTo>
                  <a:pt x="0" y="743414"/>
                  <a:pt x="743286" y="0"/>
                  <a:pt x="1660175" y="0"/>
                </a:cubicBezTo>
                <a:cubicBezTo>
                  <a:pt x="2577064" y="0"/>
                  <a:pt x="3320350" y="743414"/>
                  <a:pt x="3320350" y="1660461"/>
                </a:cubicBezTo>
                <a:cubicBezTo>
                  <a:pt x="3320350" y="2577508"/>
                  <a:pt x="2577064" y="3320922"/>
                  <a:pt x="1660175" y="3320922"/>
                </a:cubicBezTo>
                <a:cubicBezTo>
                  <a:pt x="743286" y="3320922"/>
                  <a:pt x="0" y="2577508"/>
                  <a:pt x="0" y="1660461"/>
                </a:cubicBezTo>
                <a:close/>
              </a:path>
            </a:pathLst>
          </a:cu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0574" tIns="760658" rIns="760574" bIns="760658" numCol="1" spcCol="1270" anchor="ctr" anchorCtr="0">
            <a:noAutofit/>
          </a:bodyPr>
          <a:lstStyle/>
          <a:p>
            <a:pPr lvl="0" algn="ctr" defTabSz="3200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72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SP </a:t>
            </a:r>
            <a:r>
              <a:rPr lang="en-IN" sz="28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Engineering</a:t>
            </a:r>
            <a:endParaRPr lang="en-IN" sz="2800" kern="1200" dirty="0">
              <a:ln w="0" cmpd="sng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86230" y="505287"/>
            <a:ext cx="7644738" cy="5859206"/>
            <a:chOff x="2486814" y="223722"/>
            <a:chExt cx="7594956" cy="5821080"/>
          </a:xfrm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Oval 4"/>
            <p:cNvSpPr/>
            <p:nvPr/>
          </p:nvSpPr>
          <p:spPr>
            <a:xfrm>
              <a:off x="4268246" y="376986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8080790" y="2324222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813376" y="4414336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675436" y="194708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571151" y="323100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486814" y="1146472"/>
              <a:ext cx="2108504" cy="2091661"/>
            </a:xfrm>
            <a:custGeom>
              <a:avLst/>
              <a:gdLst>
                <a:gd name="connsiteX0" fmla="*/ 0 w 2108504"/>
                <a:gd name="connsiteY0" fmla="*/ 989764 h 1979527"/>
                <a:gd name="connsiteX1" fmla="*/ 1054252 w 2108504"/>
                <a:gd name="connsiteY1" fmla="*/ 0 h 1979527"/>
                <a:gd name="connsiteX2" fmla="*/ 2108504 w 2108504"/>
                <a:gd name="connsiteY2" fmla="*/ 989764 h 1979527"/>
                <a:gd name="connsiteX3" fmla="*/ 1054252 w 2108504"/>
                <a:gd name="connsiteY3" fmla="*/ 1979528 h 1979527"/>
                <a:gd name="connsiteX4" fmla="*/ 0 w 2108504"/>
                <a:gd name="connsiteY4" fmla="*/ 989764 h 197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504" h="1979527">
                  <a:moveTo>
                    <a:pt x="0" y="989764"/>
                  </a:moveTo>
                  <a:cubicBezTo>
                    <a:pt x="0" y="443132"/>
                    <a:pt x="472005" y="0"/>
                    <a:pt x="1054252" y="0"/>
                  </a:cubicBezTo>
                  <a:cubicBezTo>
                    <a:pt x="1636499" y="0"/>
                    <a:pt x="2108504" y="443132"/>
                    <a:pt x="2108504" y="989764"/>
                  </a:cubicBezTo>
                  <a:cubicBezTo>
                    <a:pt x="2108504" y="1536396"/>
                    <a:pt x="1636499" y="1979528"/>
                    <a:pt x="1054252" y="1979528"/>
                  </a:cubicBezTo>
                  <a:cubicBezTo>
                    <a:pt x="472005" y="1979528"/>
                    <a:pt x="0" y="1536396"/>
                    <a:pt x="0" y="98976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5463" tIns="396575" rIns="415463" bIns="39657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Fire Fighting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Systems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96487" y="3751957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407148" y="3670750"/>
              <a:ext cx="667475" cy="66762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839357" y="223722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373" tIns="304396" rIns="304373" bIns="30439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Solar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76594" y="2222149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153106" y="4465373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820283" y="408438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402154" y="3094358"/>
              <a:ext cx="1679616" cy="1618648"/>
            </a:xfrm>
            <a:custGeom>
              <a:avLst/>
              <a:gdLst>
                <a:gd name="connsiteX0" fmla="*/ 0 w 1679616"/>
                <a:gd name="connsiteY0" fmla="*/ 809324 h 1618648"/>
                <a:gd name="connsiteX1" fmla="*/ 839808 w 1679616"/>
                <a:gd name="connsiteY1" fmla="*/ 0 h 1618648"/>
                <a:gd name="connsiteX2" fmla="*/ 1679616 w 1679616"/>
                <a:gd name="connsiteY2" fmla="*/ 809324 h 1618648"/>
                <a:gd name="connsiteX3" fmla="*/ 839808 w 1679616"/>
                <a:gd name="connsiteY3" fmla="*/ 1618648 h 1618648"/>
                <a:gd name="connsiteX4" fmla="*/ 0 w 1679616"/>
                <a:gd name="connsiteY4" fmla="*/ 809324 h 16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616" h="1618648">
                  <a:moveTo>
                    <a:pt x="0" y="809324"/>
                  </a:moveTo>
                  <a:cubicBezTo>
                    <a:pt x="0" y="362347"/>
                    <a:pt x="375995" y="0"/>
                    <a:pt x="839808" y="0"/>
                  </a:cubicBezTo>
                  <a:cubicBezTo>
                    <a:pt x="1303621" y="0"/>
                    <a:pt x="1679616" y="362347"/>
                    <a:pt x="1679616" y="809324"/>
                  </a:cubicBezTo>
                  <a:cubicBezTo>
                    <a:pt x="1679616" y="1256301"/>
                    <a:pt x="1303621" y="1618648"/>
                    <a:pt x="839808" y="1618648"/>
                  </a:cubicBezTo>
                  <a:cubicBezTo>
                    <a:pt x="375995" y="1618648"/>
                    <a:pt x="0" y="1256301"/>
                    <a:pt x="0" y="80932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7414" tIns="328486" rIns="337414" bIns="32848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HVAC</a:t>
              </a:r>
              <a:endParaRPr lang="en-IN" sz="24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878304" y="265236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741362" y="4147546"/>
              <a:ext cx="1868148" cy="1897256"/>
            </a:xfrm>
            <a:custGeom>
              <a:avLst/>
              <a:gdLst>
                <a:gd name="connsiteX0" fmla="*/ 0 w 1868148"/>
                <a:gd name="connsiteY0" fmla="*/ 889857 h 1779713"/>
                <a:gd name="connsiteX1" fmla="*/ 934074 w 1868148"/>
                <a:gd name="connsiteY1" fmla="*/ 0 h 1779713"/>
                <a:gd name="connsiteX2" fmla="*/ 1868148 w 1868148"/>
                <a:gd name="connsiteY2" fmla="*/ 889857 h 1779713"/>
                <a:gd name="connsiteX3" fmla="*/ 934074 w 1868148"/>
                <a:gd name="connsiteY3" fmla="*/ 1779714 h 1779713"/>
                <a:gd name="connsiteX4" fmla="*/ 0 w 1868148"/>
                <a:gd name="connsiteY4" fmla="*/ 889857 h 17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148" h="1779713">
                  <a:moveTo>
                    <a:pt x="0" y="889857"/>
                  </a:moveTo>
                  <a:cubicBezTo>
                    <a:pt x="0" y="398403"/>
                    <a:pt x="418199" y="0"/>
                    <a:pt x="934074" y="0"/>
                  </a:cubicBezTo>
                  <a:cubicBezTo>
                    <a:pt x="1449949" y="0"/>
                    <a:pt x="1868148" y="398403"/>
                    <a:pt x="1868148" y="889857"/>
                  </a:cubicBezTo>
                  <a:cubicBezTo>
                    <a:pt x="1868148" y="1381311"/>
                    <a:pt x="1449949" y="1779714"/>
                    <a:pt x="934074" y="1779714"/>
                  </a:cubicBezTo>
                  <a:cubicBezTo>
                    <a:pt x="418199" y="1779714"/>
                    <a:pt x="0" y="1381311"/>
                    <a:pt x="0" y="889857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264" tIns="367313" rIns="380264" bIns="36731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Storage</a:t>
              </a: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Tanks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70053" y="473301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8620633" y="1119759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33" tIns="289156" rIns="289133" bIns="28915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EPCM</a:t>
              </a:r>
              <a:r>
                <a:rPr lang="en-IN" sz="20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Services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45844" y="58612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7478756" y="526675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Freeform 23"/>
          <p:cNvSpPr/>
          <p:nvPr/>
        </p:nvSpPr>
        <p:spPr>
          <a:xfrm>
            <a:off x="7143053" y="4774117"/>
            <a:ext cx="1701669" cy="1652253"/>
          </a:xfrm>
          <a:custGeom>
            <a:avLst/>
            <a:gdLst>
              <a:gd name="connsiteX0" fmla="*/ 0 w 1679616"/>
              <a:gd name="connsiteY0" fmla="*/ 809324 h 1618648"/>
              <a:gd name="connsiteX1" fmla="*/ 839808 w 1679616"/>
              <a:gd name="connsiteY1" fmla="*/ 0 h 1618648"/>
              <a:gd name="connsiteX2" fmla="*/ 1679616 w 1679616"/>
              <a:gd name="connsiteY2" fmla="*/ 809324 h 1618648"/>
              <a:gd name="connsiteX3" fmla="*/ 839808 w 1679616"/>
              <a:gd name="connsiteY3" fmla="*/ 1618648 h 1618648"/>
              <a:gd name="connsiteX4" fmla="*/ 0 w 1679616"/>
              <a:gd name="connsiteY4" fmla="*/ 809324 h 16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16" h="1618648">
                <a:moveTo>
                  <a:pt x="0" y="809324"/>
                </a:moveTo>
                <a:cubicBezTo>
                  <a:pt x="0" y="362347"/>
                  <a:pt x="375995" y="0"/>
                  <a:pt x="839808" y="0"/>
                </a:cubicBezTo>
                <a:cubicBezTo>
                  <a:pt x="1303621" y="0"/>
                  <a:pt x="1679616" y="362347"/>
                  <a:pt x="1679616" y="809324"/>
                </a:cubicBezTo>
                <a:cubicBezTo>
                  <a:pt x="1679616" y="1256301"/>
                  <a:pt x="1303621" y="1618648"/>
                  <a:pt x="839808" y="1618648"/>
                </a:cubicBezTo>
                <a:cubicBezTo>
                  <a:pt x="375995" y="1618648"/>
                  <a:pt x="0" y="1256301"/>
                  <a:pt x="0" y="809324"/>
                </a:cubicBezTo>
                <a:close/>
              </a:path>
            </a:pathLst>
          </a:cu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7414" tIns="328486" rIns="337414" bIns="3284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Fire</a:t>
            </a:r>
            <a:r>
              <a:rPr lang="en-IN" sz="24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 </a:t>
            </a:r>
            <a:r>
              <a:rPr lang="en-IN" sz="16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Consultancy</a:t>
            </a:r>
            <a:endParaRPr lang="en-IN" sz="1600" kern="1200" dirty="0" smtClean="0">
              <a:ln w="0" cmpd="sng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50423" y="1198621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/>
          <p:cNvSpPr/>
          <p:nvPr/>
        </p:nvSpPr>
        <p:spPr>
          <a:xfrm>
            <a:off x="4708026" y="596727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Oval 27"/>
          <p:cNvSpPr/>
          <p:nvPr/>
        </p:nvSpPr>
        <p:spPr>
          <a:xfrm>
            <a:off x="7282752" y="3232901"/>
            <a:ext cx="267671" cy="267643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8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41348362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3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99000">
              <a:schemeClr val="accent2">
                <a:lumMod val="45000"/>
                <a:lumOff val="55000"/>
              </a:schemeClr>
            </a:gs>
            <a:gs pos="97000">
              <a:schemeClr val="accent2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06535605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04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4153601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3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74362197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6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21483613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8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6000">
              <a:srgbClr val="FFF0E0"/>
            </a:gs>
            <a:gs pos="0">
              <a:schemeClr val="bg1"/>
            </a:gs>
            <a:gs pos="100000">
              <a:srgbClr val="FFA040"/>
            </a:gs>
            <a:gs pos="98000">
              <a:srgbClr val="FFE0C0"/>
            </a:gs>
            <a:gs pos="100000">
              <a:srgbClr val="FFC080"/>
            </a:gs>
            <a:gs pos="99000">
              <a:srgbClr val="FF8000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6556390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0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FD0A0"/>
            </a:gs>
            <a:gs pos="0">
              <a:schemeClr val="bg1"/>
            </a:gs>
            <a:gs pos="100000">
              <a:srgbClr val="FFA040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6917751"/>
              </p:ext>
            </p:extLst>
          </p:nvPr>
        </p:nvGraphicFramePr>
        <p:xfrm>
          <a:off x="374904" y="301752"/>
          <a:ext cx="11393424" cy="593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80000">
              <a:schemeClr val="accent2">
                <a:lumMod val="20000"/>
                <a:lumOff val="8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76502" y="237745"/>
            <a:ext cx="7644738" cy="5859206"/>
            <a:chOff x="2486814" y="223722"/>
            <a:chExt cx="7594956" cy="5821080"/>
          </a:xfrm>
        </p:grpSpPr>
        <p:sp>
          <p:nvSpPr>
            <p:cNvPr id="3" name="Freeform 2"/>
            <p:cNvSpPr/>
            <p:nvPr/>
          </p:nvSpPr>
          <p:spPr>
            <a:xfrm>
              <a:off x="4317819" y="1326046"/>
              <a:ext cx="3320350" cy="3320921"/>
            </a:xfrm>
            <a:custGeom>
              <a:avLst/>
              <a:gdLst>
                <a:gd name="connsiteX0" fmla="*/ 0 w 3320350"/>
                <a:gd name="connsiteY0" fmla="*/ 1660461 h 3320921"/>
                <a:gd name="connsiteX1" fmla="*/ 1660175 w 3320350"/>
                <a:gd name="connsiteY1" fmla="*/ 0 h 3320921"/>
                <a:gd name="connsiteX2" fmla="*/ 3320350 w 3320350"/>
                <a:gd name="connsiteY2" fmla="*/ 1660461 h 3320921"/>
                <a:gd name="connsiteX3" fmla="*/ 1660175 w 3320350"/>
                <a:gd name="connsiteY3" fmla="*/ 3320922 h 3320921"/>
                <a:gd name="connsiteX4" fmla="*/ 0 w 3320350"/>
                <a:gd name="connsiteY4" fmla="*/ 1660461 h 332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0350" h="3320921">
                  <a:moveTo>
                    <a:pt x="0" y="1660461"/>
                  </a:moveTo>
                  <a:cubicBezTo>
                    <a:pt x="0" y="743414"/>
                    <a:pt x="743286" y="0"/>
                    <a:pt x="1660175" y="0"/>
                  </a:cubicBezTo>
                  <a:cubicBezTo>
                    <a:pt x="2577064" y="0"/>
                    <a:pt x="3320350" y="743414"/>
                    <a:pt x="3320350" y="1660461"/>
                  </a:cubicBezTo>
                  <a:cubicBezTo>
                    <a:pt x="3320350" y="2577508"/>
                    <a:pt x="2577064" y="3320922"/>
                    <a:pt x="1660175" y="3320922"/>
                  </a:cubicBezTo>
                  <a:cubicBezTo>
                    <a:pt x="743286" y="3320922"/>
                    <a:pt x="0" y="2577508"/>
                    <a:pt x="0" y="1660461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0574" tIns="760658" rIns="760574" bIns="760658" numCol="1" spcCol="1270" anchor="ctr" anchorCtr="0">
              <a:noAutofit/>
            </a:bodyPr>
            <a:lstStyle/>
            <a:p>
              <a:pPr lvl="0" algn="ctr" defTabSz="3200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72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SP </a:t>
              </a: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Engineering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268246" y="376986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8080790" y="2324222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813376" y="4414336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4675436" y="194708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4571151" y="323100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486814" y="1146472"/>
              <a:ext cx="2108504" cy="2091661"/>
            </a:xfrm>
            <a:custGeom>
              <a:avLst/>
              <a:gdLst>
                <a:gd name="connsiteX0" fmla="*/ 0 w 2108504"/>
                <a:gd name="connsiteY0" fmla="*/ 989764 h 1979527"/>
                <a:gd name="connsiteX1" fmla="*/ 1054252 w 2108504"/>
                <a:gd name="connsiteY1" fmla="*/ 0 h 1979527"/>
                <a:gd name="connsiteX2" fmla="*/ 2108504 w 2108504"/>
                <a:gd name="connsiteY2" fmla="*/ 989764 h 1979527"/>
                <a:gd name="connsiteX3" fmla="*/ 1054252 w 2108504"/>
                <a:gd name="connsiteY3" fmla="*/ 1979528 h 1979527"/>
                <a:gd name="connsiteX4" fmla="*/ 0 w 2108504"/>
                <a:gd name="connsiteY4" fmla="*/ 989764 h 1979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8504" h="1979527">
                  <a:moveTo>
                    <a:pt x="0" y="989764"/>
                  </a:moveTo>
                  <a:cubicBezTo>
                    <a:pt x="0" y="443132"/>
                    <a:pt x="472005" y="0"/>
                    <a:pt x="1054252" y="0"/>
                  </a:cubicBezTo>
                  <a:cubicBezTo>
                    <a:pt x="1636499" y="0"/>
                    <a:pt x="2108504" y="443132"/>
                    <a:pt x="2108504" y="989764"/>
                  </a:cubicBezTo>
                  <a:cubicBezTo>
                    <a:pt x="2108504" y="1536396"/>
                    <a:pt x="1636499" y="1979528"/>
                    <a:pt x="1054252" y="1979528"/>
                  </a:cubicBezTo>
                  <a:cubicBezTo>
                    <a:pt x="472005" y="1979528"/>
                    <a:pt x="0" y="1536396"/>
                    <a:pt x="0" y="98976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5463" tIns="396575" rIns="415463" bIns="396575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Fire Fighting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Systems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96487" y="3751957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3407148" y="3670750"/>
              <a:ext cx="667475" cy="66762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5839357" y="223722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373" tIns="304396" rIns="304373" bIns="304396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Solar</a:t>
              </a:r>
              <a:endParaRPr lang="en-IN" sz="28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376594" y="2222149"/>
              <a:ext cx="369154" cy="369716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153106" y="4465373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820283" y="4084381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8402154" y="3094358"/>
              <a:ext cx="1679616" cy="1618648"/>
            </a:xfrm>
            <a:custGeom>
              <a:avLst/>
              <a:gdLst>
                <a:gd name="connsiteX0" fmla="*/ 0 w 1679616"/>
                <a:gd name="connsiteY0" fmla="*/ 809324 h 1618648"/>
                <a:gd name="connsiteX1" fmla="*/ 839808 w 1679616"/>
                <a:gd name="connsiteY1" fmla="*/ 0 h 1618648"/>
                <a:gd name="connsiteX2" fmla="*/ 1679616 w 1679616"/>
                <a:gd name="connsiteY2" fmla="*/ 809324 h 1618648"/>
                <a:gd name="connsiteX3" fmla="*/ 839808 w 1679616"/>
                <a:gd name="connsiteY3" fmla="*/ 1618648 h 1618648"/>
                <a:gd name="connsiteX4" fmla="*/ 0 w 1679616"/>
                <a:gd name="connsiteY4" fmla="*/ 809324 h 161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9616" h="1618648">
                  <a:moveTo>
                    <a:pt x="0" y="809324"/>
                  </a:moveTo>
                  <a:cubicBezTo>
                    <a:pt x="0" y="362347"/>
                    <a:pt x="375995" y="0"/>
                    <a:pt x="839808" y="0"/>
                  </a:cubicBezTo>
                  <a:cubicBezTo>
                    <a:pt x="1303621" y="0"/>
                    <a:pt x="1679616" y="362347"/>
                    <a:pt x="1679616" y="809324"/>
                  </a:cubicBezTo>
                  <a:cubicBezTo>
                    <a:pt x="1679616" y="1256301"/>
                    <a:pt x="1303621" y="1618648"/>
                    <a:pt x="839808" y="1618648"/>
                  </a:cubicBezTo>
                  <a:cubicBezTo>
                    <a:pt x="375995" y="1618648"/>
                    <a:pt x="0" y="1256301"/>
                    <a:pt x="0" y="80932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7414" tIns="328486" rIns="337414" bIns="32848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HVAC</a:t>
              </a:r>
              <a:endParaRPr lang="en-IN" sz="24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878304" y="265236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3741362" y="4147546"/>
              <a:ext cx="1868148" cy="1897256"/>
            </a:xfrm>
            <a:custGeom>
              <a:avLst/>
              <a:gdLst>
                <a:gd name="connsiteX0" fmla="*/ 0 w 1868148"/>
                <a:gd name="connsiteY0" fmla="*/ 889857 h 1779713"/>
                <a:gd name="connsiteX1" fmla="*/ 934074 w 1868148"/>
                <a:gd name="connsiteY1" fmla="*/ 0 h 1779713"/>
                <a:gd name="connsiteX2" fmla="*/ 1868148 w 1868148"/>
                <a:gd name="connsiteY2" fmla="*/ 889857 h 1779713"/>
                <a:gd name="connsiteX3" fmla="*/ 934074 w 1868148"/>
                <a:gd name="connsiteY3" fmla="*/ 1779714 h 1779713"/>
                <a:gd name="connsiteX4" fmla="*/ 0 w 1868148"/>
                <a:gd name="connsiteY4" fmla="*/ 889857 h 17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8148" h="1779713">
                  <a:moveTo>
                    <a:pt x="0" y="889857"/>
                  </a:moveTo>
                  <a:cubicBezTo>
                    <a:pt x="0" y="398403"/>
                    <a:pt x="418199" y="0"/>
                    <a:pt x="934074" y="0"/>
                  </a:cubicBezTo>
                  <a:cubicBezTo>
                    <a:pt x="1449949" y="0"/>
                    <a:pt x="1868148" y="398403"/>
                    <a:pt x="1868148" y="889857"/>
                  </a:cubicBezTo>
                  <a:cubicBezTo>
                    <a:pt x="1868148" y="1381311"/>
                    <a:pt x="1449949" y="1779714"/>
                    <a:pt x="934074" y="1779714"/>
                  </a:cubicBezTo>
                  <a:cubicBezTo>
                    <a:pt x="418199" y="1779714"/>
                    <a:pt x="0" y="1381311"/>
                    <a:pt x="0" y="889857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0264" tIns="367313" rIns="380264" bIns="367313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8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Storage</a:t>
              </a: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Tanks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70053" y="4733017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8620633" y="1119759"/>
              <a:ext cx="1349935" cy="1350088"/>
            </a:xfrm>
            <a:custGeom>
              <a:avLst/>
              <a:gdLst>
                <a:gd name="connsiteX0" fmla="*/ 0 w 1349935"/>
                <a:gd name="connsiteY0" fmla="*/ 675044 h 1350088"/>
                <a:gd name="connsiteX1" fmla="*/ 674968 w 1349935"/>
                <a:gd name="connsiteY1" fmla="*/ 0 h 1350088"/>
                <a:gd name="connsiteX2" fmla="*/ 1349936 w 1349935"/>
                <a:gd name="connsiteY2" fmla="*/ 675044 h 1350088"/>
                <a:gd name="connsiteX3" fmla="*/ 674968 w 1349935"/>
                <a:gd name="connsiteY3" fmla="*/ 1350088 h 1350088"/>
                <a:gd name="connsiteX4" fmla="*/ 0 w 1349935"/>
                <a:gd name="connsiteY4" fmla="*/ 675044 h 135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935" h="1350088">
                  <a:moveTo>
                    <a:pt x="0" y="675044"/>
                  </a:moveTo>
                  <a:cubicBezTo>
                    <a:pt x="0" y="302227"/>
                    <a:pt x="302193" y="0"/>
                    <a:pt x="674968" y="0"/>
                  </a:cubicBezTo>
                  <a:cubicBezTo>
                    <a:pt x="1047743" y="0"/>
                    <a:pt x="1349936" y="302227"/>
                    <a:pt x="1349936" y="675044"/>
                  </a:cubicBezTo>
                  <a:cubicBezTo>
                    <a:pt x="1349936" y="1047861"/>
                    <a:pt x="1047743" y="1350088"/>
                    <a:pt x="674968" y="1350088"/>
                  </a:cubicBezTo>
                  <a:cubicBezTo>
                    <a:pt x="302193" y="1350088"/>
                    <a:pt x="0" y="1047861"/>
                    <a:pt x="0" y="675044"/>
                  </a:cubicBezTo>
                  <a:close/>
                </a:path>
              </a:pathLst>
            </a:cu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9133" tIns="289156" rIns="289133" bIns="28915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EPCM</a:t>
              </a:r>
              <a:r>
                <a:rPr lang="en-IN" sz="20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 </a:t>
              </a:r>
              <a:r>
                <a:rPr lang="en-IN" sz="1600" kern="1200" dirty="0" smtClean="0">
                  <a:ln w="0" cmpd="sng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endPos="0" dist="50800" dir="5400000" sy="-100000" algn="bl" rotWithShape="0"/>
                  </a:effectLst>
                </a:rPr>
                <a:t>Services</a:t>
              </a:r>
              <a:endParaRPr lang="en-IN" sz="1600" kern="1200" dirty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245844" y="586126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7478756" y="526675"/>
              <a:ext cx="267671" cy="267643"/>
            </a:xfrm>
            <a:prstGeom prst="ellipse">
              <a:avLst/>
            </a:prstGeom>
            <a:gradFill flip="none" rotWithShape="1">
              <a:gsLst>
                <a:gs pos="39000">
                  <a:srgbClr val="FF8000">
                    <a:lumMod val="100000"/>
                  </a:srgb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4" name="Freeform 23"/>
          <p:cNvSpPr/>
          <p:nvPr/>
        </p:nvSpPr>
        <p:spPr>
          <a:xfrm>
            <a:off x="7033325" y="4506575"/>
            <a:ext cx="1701669" cy="1652253"/>
          </a:xfrm>
          <a:custGeom>
            <a:avLst/>
            <a:gdLst>
              <a:gd name="connsiteX0" fmla="*/ 0 w 1679616"/>
              <a:gd name="connsiteY0" fmla="*/ 809324 h 1618648"/>
              <a:gd name="connsiteX1" fmla="*/ 839808 w 1679616"/>
              <a:gd name="connsiteY1" fmla="*/ 0 h 1618648"/>
              <a:gd name="connsiteX2" fmla="*/ 1679616 w 1679616"/>
              <a:gd name="connsiteY2" fmla="*/ 809324 h 1618648"/>
              <a:gd name="connsiteX3" fmla="*/ 839808 w 1679616"/>
              <a:gd name="connsiteY3" fmla="*/ 1618648 h 1618648"/>
              <a:gd name="connsiteX4" fmla="*/ 0 w 1679616"/>
              <a:gd name="connsiteY4" fmla="*/ 809324 h 16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9616" h="1618648">
                <a:moveTo>
                  <a:pt x="0" y="809324"/>
                </a:moveTo>
                <a:cubicBezTo>
                  <a:pt x="0" y="362347"/>
                  <a:pt x="375995" y="0"/>
                  <a:pt x="839808" y="0"/>
                </a:cubicBezTo>
                <a:cubicBezTo>
                  <a:pt x="1303621" y="0"/>
                  <a:pt x="1679616" y="362347"/>
                  <a:pt x="1679616" y="809324"/>
                </a:cubicBezTo>
                <a:cubicBezTo>
                  <a:pt x="1679616" y="1256301"/>
                  <a:pt x="1303621" y="1618648"/>
                  <a:pt x="839808" y="1618648"/>
                </a:cubicBezTo>
                <a:cubicBezTo>
                  <a:pt x="375995" y="1618648"/>
                  <a:pt x="0" y="1256301"/>
                  <a:pt x="0" y="809324"/>
                </a:cubicBezTo>
                <a:close/>
              </a:path>
            </a:pathLst>
          </a:cu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7414" tIns="328486" rIns="337414" bIns="32848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 kern="12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Fire</a:t>
            </a:r>
            <a:r>
              <a:rPr lang="en-IN" sz="24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 </a:t>
            </a:r>
            <a:r>
              <a:rPr lang="en-IN" sz="1600" dirty="0" smtClean="0">
                <a:ln w="0" cmpd="sng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endPos="0" dist="50800" dir="5400000" sy="-100000" algn="bl" rotWithShape="0"/>
                </a:effectLst>
              </a:rPr>
              <a:t>Consultancy</a:t>
            </a:r>
            <a:endParaRPr lang="en-IN" sz="1600" kern="1200" dirty="0" smtClean="0">
              <a:ln w="0" cmpd="sng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endPos="0" dist="50800" dir="5400000" sy="-100000" algn="bl" rotWithShape="0"/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50423" y="1198621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/>
          <p:cNvSpPr/>
          <p:nvPr/>
        </p:nvSpPr>
        <p:spPr>
          <a:xfrm>
            <a:off x="4708026" y="596727"/>
            <a:ext cx="667475" cy="667626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Oval 27"/>
          <p:cNvSpPr/>
          <p:nvPr/>
        </p:nvSpPr>
        <p:spPr>
          <a:xfrm>
            <a:off x="7282752" y="3232901"/>
            <a:ext cx="267671" cy="267643"/>
          </a:xfrm>
          <a:prstGeom prst="ellipse">
            <a:avLst/>
          </a:prstGeom>
          <a:gradFill flip="none" rotWithShape="1">
            <a:gsLst>
              <a:gs pos="39000">
                <a:srgbClr val="FF8000">
                  <a:lumMod val="100000"/>
                </a:srgb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8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2025-03-14T10:15:05Z</dcterms:created>
  <dcterms:modified xsi:type="dcterms:W3CDTF">2025-03-14T16:12:30Z</dcterms:modified>
</cp:coreProperties>
</file>