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1"/>
  </p:notesMasterIdLst>
  <p:handoutMasterIdLst>
    <p:handoutMasterId r:id="rId12"/>
  </p:handoutMasterIdLst>
  <p:sldIdLst>
    <p:sldId id="312" r:id="rId5"/>
    <p:sldId id="304" r:id="rId6"/>
    <p:sldId id="282" r:id="rId7"/>
    <p:sldId id="313" r:id="rId8"/>
    <p:sldId id="314" r:id="rId9"/>
    <p:sldId id="315" r:id="rId10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88" autoAdjust="0"/>
  </p:normalViewPr>
  <p:slideViewPr>
    <p:cSldViewPr snapToGrid="0" snapToObjects="1">
      <p:cViewPr varScale="1">
        <p:scale>
          <a:sx n="81" d="100"/>
          <a:sy n="81" d="100"/>
        </p:scale>
        <p:origin x="754" y="62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3831221"/>
          </a:xfrm>
        </p:spPr>
        <p:txBody>
          <a:bodyPr anchor="ctr"/>
          <a:lstStyle/>
          <a:p>
            <a:r>
              <a:rPr lang="en-US" dirty="0"/>
              <a:t>QISKIT FALLFEST</a:t>
            </a:r>
            <a:br>
              <a:rPr lang="en-US" dirty="0"/>
            </a:br>
            <a:r>
              <a:rPr lang="en-US" dirty="0"/>
              <a:t>DIAT,PUNE</a:t>
            </a:r>
            <a:br>
              <a:rPr lang="en-US" dirty="0"/>
            </a:br>
            <a:r>
              <a:rPr lang="en-US" dirty="0"/>
              <a:t>2024</a:t>
            </a: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73378"/>
            <a:ext cx="6583680" cy="801278"/>
          </a:xfrm>
        </p:spPr>
        <p:txBody>
          <a:bodyPr/>
          <a:lstStyle/>
          <a:p>
            <a:r>
              <a:rPr lang="en-US" sz="4400" dirty="0"/>
              <a:t>Aim</a:t>
            </a: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913" y="1244339"/>
            <a:ext cx="10303497" cy="4797646"/>
          </a:xfrm>
        </p:spPr>
        <p:txBody>
          <a:bodyPr/>
          <a:lstStyle/>
          <a:p>
            <a:r>
              <a:rPr lang="en-US" dirty="0"/>
              <a:t>Our audience will include UG, PG, PhD students and working professionals both from industry and academia. Our aim is to reach out to everyone - to introduce what Quantum Computing is about to curious people at laymen level and at the same time to audience who have already been exposed to Quantum computing.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0"/>
            <a:ext cx="7965461" cy="848412"/>
          </a:xfrm>
        </p:spPr>
        <p:txBody>
          <a:bodyPr/>
          <a:lstStyle/>
          <a:p>
            <a:r>
              <a:rPr lang="en-US" sz="2800" dirty="0"/>
              <a:t>Schedule: day 1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5D56317-8D72-D71D-3657-749B7728177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29607686"/>
              </p:ext>
            </p:extLst>
          </p:nvPr>
        </p:nvGraphicFramePr>
        <p:xfrm>
          <a:off x="3007152" y="1150071"/>
          <a:ext cx="8814060" cy="5312807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938020">
                  <a:extLst>
                    <a:ext uri="{9D8B030D-6E8A-4147-A177-3AD203B41FA5}">
                      <a16:colId xmlns:a16="http://schemas.microsoft.com/office/drawing/2014/main" val="3290862827"/>
                    </a:ext>
                  </a:extLst>
                </a:gridCol>
                <a:gridCol w="2938020">
                  <a:extLst>
                    <a:ext uri="{9D8B030D-6E8A-4147-A177-3AD203B41FA5}">
                      <a16:colId xmlns:a16="http://schemas.microsoft.com/office/drawing/2014/main" val="256858319"/>
                    </a:ext>
                  </a:extLst>
                </a:gridCol>
                <a:gridCol w="2938020">
                  <a:extLst>
                    <a:ext uri="{9D8B030D-6E8A-4147-A177-3AD203B41FA5}">
                      <a16:colId xmlns:a16="http://schemas.microsoft.com/office/drawing/2014/main" val="318077493"/>
                    </a:ext>
                  </a:extLst>
                </a:gridCol>
              </a:tblGrid>
              <a:tr h="633622">
                <a:tc>
                  <a:txBody>
                    <a:bodyPr/>
                    <a:lstStyle/>
                    <a:p>
                      <a:r>
                        <a:rPr lang="en-IN" dirty="0"/>
                        <a:t>11:00 AM: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Flagging off the event by VC.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913506"/>
                  </a:ext>
                </a:extLst>
              </a:tr>
              <a:tr h="905175">
                <a:tc>
                  <a:txBody>
                    <a:bodyPr/>
                    <a:lstStyle/>
                    <a:p>
                      <a:r>
                        <a:rPr lang="en-IN" dirty="0"/>
                        <a:t>11:15 AM: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r>
                        <a:rPr lang="en-IN" dirty="0" err="1"/>
                        <a:t>alk</a:t>
                      </a:r>
                      <a:r>
                        <a:rPr lang="en-IN" dirty="0"/>
                        <a:t> by Prof. Raghavan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DIAT, PUNE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512109"/>
                  </a:ext>
                </a:extLst>
              </a:tr>
              <a:tr h="633622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r>
                        <a:rPr lang="en-IN" dirty="0"/>
                        <a:t>2:00 AM: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Talk by Prof. Radhika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BITS-PILANI, Hyderabad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7574937"/>
                  </a:ext>
                </a:extLst>
              </a:tr>
              <a:tr h="49877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r>
                        <a:rPr lang="en-IN" dirty="0"/>
                        <a:t>:00 PM: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LUNCH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1632251"/>
                  </a:ext>
                </a:extLst>
              </a:tr>
              <a:tr h="498770">
                <a:tc>
                  <a:txBody>
                    <a:bodyPr/>
                    <a:lstStyle/>
                    <a:p>
                      <a:r>
                        <a:rPr lang="en-US" dirty="0"/>
                        <a:t>2:00 PM: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Talk by Prof. Arun Pati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HRI, Prayagraj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3803730"/>
                  </a:ext>
                </a:extLst>
              </a:tr>
              <a:tr h="498770">
                <a:tc>
                  <a:txBody>
                    <a:bodyPr/>
                    <a:lstStyle/>
                    <a:p>
                      <a:r>
                        <a:rPr lang="en-US" dirty="0"/>
                        <a:t>3:00 PM: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Talk by Prof. </a:t>
                      </a:r>
                      <a:r>
                        <a:rPr lang="en-US" dirty="0" err="1"/>
                        <a:t>UnniKrishnan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DIAT,Pune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16397"/>
                  </a:ext>
                </a:extLst>
              </a:tr>
              <a:tr h="498770">
                <a:tc>
                  <a:txBody>
                    <a:bodyPr/>
                    <a:lstStyle/>
                    <a:p>
                      <a:r>
                        <a:rPr lang="en-US" dirty="0"/>
                        <a:t>4:00 PM: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BREAK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HRI, Prayagraj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150815"/>
                  </a:ext>
                </a:extLst>
              </a:tr>
              <a:tr h="498770">
                <a:tc>
                  <a:txBody>
                    <a:bodyPr/>
                    <a:lstStyle/>
                    <a:p>
                      <a:r>
                        <a:rPr lang="en-US" dirty="0"/>
                        <a:t>4:15</a:t>
                      </a:r>
                      <a:r>
                        <a:rPr lang="en-IN" dirty="0"/>
                        <a:t>-5:00 PM: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Qiskit</a:t>
                      </a:r>
                      <a:r>
                        <a:rPr lang="en-US" dirty="0"/>
                        <a:t> Workshop by</a:t>
                      </a:r>
                    </a:p>
                    <a:p>
                      <a:r>
                        <a:rPr lang="en-US" dirty="0"/>
                        <a:t>Dr. Srinivasan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DIAT, Pune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2250"/>
                  </a:ext>
                </a:extLst>
              </a:tr>
              <a:tr h="49877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433617"/>
                  </a:ext>
                </a:extLst>
              </a:tr>
            </a:tbl>
          </a:graphicData>
        </a:graphic>
      </p:graphicFrame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r>
              <a:rPr lang="en-US" dirty="0"/>
              <a:t>3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0085344-4C39-1B77-CCD3-B835896F34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0252535"/>
              </p:ext>
            </p:extLst>
          </p:nvPr>
        </p:nvGraphicFramePr>
        <p:xfrm>
          <a:off x="2032000" y="719666"/>
          <a:ext cx="624840" cy="29260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1230475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886394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51139334"/>
                    </a:ext>
                  </a:extLst>
                </a:gridCol>
              </a:tblGrid>
              <a:tr h="194024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4521182"/>
                  </a:ext>
                </a:extLst>
              </a:tr>
              <a:tr h="194024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524394"/>
                  </a:ext>
                </a:extLst>
              </a:tr>
              <a:tr h="194024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585057"/>
                  </a:ext>
                </a:extLst>
              </a:tr>
              <a:tr h="194024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565644"/>
                  </a:ext>
                </a:extLst>
              </a:tr>
              <a:tr h="194024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981805"/>
                  </a:ext>
                </a:extLst>
              </a:tr>
              <a:tr h="194024">
                <a:tc>
                  <a:txBody>
                    <a:bodyPr/>
                    <a:lstStyle/>
                    <a:p>
                      <a:r>
                        <a:rPr lang="en-IN" dirty="0"/>
                        <a:t>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88116"/>
                  </a:ext>
                </a:extLst>
              </a:tr>
              <a:tr h="194024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6640481"/>
                  </a:ext>
                </a:extLst>
              </a:tr>
              <a:tr h="194024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3632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F149-34A3-865D-4C2B-7E9CC4BA8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7151" y="1"/>
            <a:ext cx="8766926" cy="848412"/>
          </a:xfrm>
        </p:spPr>
        <p:txBody>
          <a:bodyPr/>
          <a:lstStyle/>
          <a:p>
            <a:r>
              <a:rPr lang="en-US" sz="2800" dirty="0"/>
              <a:t>SCHEDULE DAY 2:</a:t>
            </a:r>
            <a:endParaRPr lang="en-IN" sz="2800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D1A002C-91EF-06D5-55E4-F053B1D1F38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693473062"/>
              </p:ext>
            </p:extLst>
          </p:nvPr>
        </p:nvGraphicFramePr>
        <p:xfrm>
          <a:off x="3007152" y="1036947"/>
          <a:ext cx="8418087" cy="603433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806029">
                  <a:extLst>
                    <a:ext uri="{9D8B030D-6E8A-4147-A177-3AD203B41FA5}">
                      <a16:colId xmlns:a16="http://schemas.microsoft.com/office/drawing/2014/main" val="3280738908"/>
                    </a:ext>
                  </a:extLst>
                </a:gridCol>
                <a:gridCol w="2806029">
                  <a:extLst>
                    <a:ext uri="{9D8B030D-6E8A-4147-A177-3AD203B41FA5}">
                      <a16:colId xmlns:a16="http://schemas.microsoft.com/office/drawing/2014/main" val="579730427"/>
                    </a:ext>
                  </a:extLst>
                </a:gridCol>
                <a:gridCol w="2806029">
                  <a:extLst>
                    <a:ext uri="{9D8B030D-6E8A-4147-A177-3AD203B41FA5}">
                      <a16:colId xmlns:a16="http://schemas.microsoft.com/office/drawing/2014/main" val="3138883985"/>
                    </a:ext>
                  </a:extLst>
                </a:gridCol>
              </a:tblGrid>
              <a:tr h="670482">
                <a:tc>
                  <a:txBody>
                    <a:bodyPr/>
                    <a:lstStyle/>
                    <a:p>
                      <a:r>
                        <a:rPr lang="en-US" dirty="0"/>
                        <a:t>10:00 AM: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Talk by Dr. Ankur Raina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IISER Bhopal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401952"/>
                  </a:ext>
                </a:extLst>
              </a:tr>
              <a:tr h="670482">
                <a:tc>
                  <a:txBody>
                    <a:bodyPr/>
                    <a:lstStyle/>
                    <a:p>
                      <a:r>
                        <a:rPr lang="en-US" dirty="0"/>
                        <a:t>11:00 AM: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BREAK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391643"/>
                  </a:ext>
                </a:extLst>
              </a:tr>
              <a:tr h="670482">
                <a:tc>
                  <a:txBody>
                    <a:bodyPr/>
                    <a:lstStyle/>
                    <a:p>
                      <a:r>
                        <a:rPr lang="en-US" dirty="0"/>
                        <a:t>11:15 AM: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Talk by Nilesh</a:t>
                      </a:r>
                    </a:p>
                    <a:p>
                      <a:r>
                        <a:rPr lang="en-US" dirty="0"/>
                        <a:t>PhD Student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DIAT, Pune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733835"/>
                  </a:ext>
                </a:extLst>
              </a:tr>
              <a:tr h="670482">
                <a:tc>
                  <a:txBody>
                    <a:bodyPr/>
                    <a:lstStyle/>
                    <a:p>
                      <a:r>
                        <a:rPr lang="en-US" dirty="0"/>
                        <a:t>12:15 AM: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Talk by Shubham </a:t>
                      </a:r>
                    </a:p>
                    <a:p>
                      <a:r>
                        <a:rPr lang="en-US" dirty="0" err="1"/>
                        <a:t>M.Tech</a:t>
                      </a:r>
                      <a:r>
                        <a:rPr lang="en-US" dirty="0"/>
                        <a:t> 2</a:t>
                      </a:r>
                      <a:r>
                        <a:rPr lang="en-US" baseline="30000" dirty="0"/>
                        <a:t>nd</a:t>
                      </a:r>
                      <a:r>
                        <a:rPr lang="en-US" dirty="0"/>
                        <a:t> year 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DIAT, Pune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286941"/>
                  </a:ext>
                </a:extLst>
              </a:tr>
              <a:tr h="670482">
                <a:tc>
                  <a:txBody>
                    <a:bodyPr/>
                    <a:lstStyle/>
                    <a:p>
                      <a:r>
                        <a:rPr lang="en-US" dirty="0"/>
                        <a:t>1:00 PM: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LUNCH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3136783"/>
                  </a:ext>
                </a:extLst>
              </a:tr>
              <a:tr h="670482">
                <a:tc>
                  <a:txBody>
                    <a:bodyPr/>
                    <a:lstStyle/>
                    <a:p>
                      <a:r>
                        <a:rPr lang="en-US" dirty="0"/>
                        <a:t>2:00 PM: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Qiskit</a:t>
                      </a:r>
                      <a:r>
                        <a:rPr lang="en-US" dirty="0"/>
                        <a:t> Session by</a:t>
                      </a:r>
                    </a:p>
                    <a:p>
                      <a:r>
                        <a:rPr lang="en-US" dirty="0"/>
                        <a:t>Dr. Srinivasan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DIAT, Pune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374358"/>
                  </a:ext>
                </a:extLst>
              </a:tr>
              <a:tr h="670482">
                <a:tc>
                  <a:txBody>
                    <a:bodyPr/>
                    <a:lstStyle/>
                    <a:p>
                      <a:r>
                        <a:rPr lang="en-US" dirty="0"/>
                        <a:t>3:30 PM: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BREAK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3174905"/>
                  </a:ext>
                </a:extLst>
              </a:tr>
              <a:tr h="670482">
                <a:tc>
                  <a:txBody>
                    <a:bodyPr/>
                    <a:lstStyle/>
                    <a:p>
                      <a:r>
                        <a:rPr lang="en-US" dirty="0"/>
                        <a:t>3:45 PM-5:00 PM: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Qiskit</a:t>
                      </a:r>
                      <a:r>
                        <a:rPr lang="en-US" dirty="0"/>
                        <a:t> Session by Dr. Srinivasan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DIAT Pune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358113"/>
                  </a:ext>
                </a:extLst>
              </a:tr>
              <a:tr h="67048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655394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2E240E-0C1B-EA1F-9AF0-A09E0891A0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925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B2155-3E3E-2EEA-21B5-AC1A61126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8297" y="1"/>
            <a:ext cx="8757501" cy="1008668"/>
          </a:xfrm>
        </p:spPr>
        <p:txBody>
          <a:bodyPr/>
          <a:lstStyle/>
          <a:p>
            <a:r>
              <a:rPr lang="en-IN" sz="2800" dirty="0"/>
              <a:t>Schedule day 3: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461C650-4E41-D1CD-1EC2-53E80E81E9EE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92800776"/>
              </p:ext>
            </p:extLst>
          </p:nvPr>
        </p:nvGraphicFramePr>
        <p:xfrm>
          <a:off x="3460750" y="1385886"/>
          <a:ext cx="7964487" cy="240093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654829">
                  <a:extLst>
                    <a:ext uri="{9D8B030D-6E8A-4147-A177-3AD203B41FA5}">
                      <a16:colId xmlns:a16="http://schemas.microsoft.com/office/drawing/2014/main" val="899276169"/>
                    </a:ext>
                  </a:extLst>
                </a:gridCol>
                <a:gridCol w="2654829">
                  <a:extLst>
                    <a:ext uri="{9D8B030D-6E8A-4147-A177-3AD203B41FA5}">
                      <a16:colId xmlns:a16="http://schemas.microsoft.com/office/drawing/2014/main" val="1930612779"/>
                    </a:ext>
                  </a:extLst>
                </a:gridCol>
                <a:gridCol w="2654829">
                  <a:extLst>
                    <a:ext uri="{9D8B030D-6E8A-4147-A177-3AD203B41FA5}">
                      <a16:colId xmlns:a16="http://schemas.microsoft.com/office/drawing/2014/main" val="1585208836"/>
                    </a:ext>
                  </a:extLst>
                </a:gridCol>
              </a:tblGrid>
              <a:tr h="600234">
                <a:tc>
                  <a:txBody>
                    <a:bodyPr/>
                    <a:lstStyle/>
                    <a:p>
                      <a:r>
                        <a:rPr lang="en-IN" dirty="0"/>
                        <a:t>10 AM: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QUANTEST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596702"/>
                  </a:ext>
                </a:extLst>
              </a:tr>
              <a:tr h="600234">
                <a:tc>
                  <a:txBody>
                    <a:bodyPr/>
                    <a:lstStyle/>
                    <a:p>
                      <a:r>
                        <a:rPr lang="en-IN" dirty="0"/>
                        <a:t>1 PM: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LUNCH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871814"/>
                  </a:ext>
                </a:extLst>
              </a:tr>
              <a:tr h="600234">
                <a:tc>
                  <a:txBody>
                    <a:bodyPr/>
                    <a:lstStyle/>
                    <a:p>
                      <a:r>
                        <a:rPr lang="en-IN" dirty="0"/>
                        <a:t>2 PM: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Photo-session and Byes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814418"/>
                  </a:ext>
                </a:extLst>
              </a:tr>
              <a:tr h="600234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2165850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8F4AFC-51E2-4973-4692-B5AA79C1FD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936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7CAE3-9201-3FE5-C9DE-42372C105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1992" y="235670"/>
            <a:ext cx="8634951" cy="821602"/>
          </a:xfrm>
        </p:spPr>
        <p:txBody>
          <a:bodyPr/>
          <a:lstStyle/>
          <a:p>
            <a:r>
              <a:rPr lang="en-IN" sz="2800" b="0" dirty="0"/>
              <a:t>Swag kit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2A68F-7021-9358-74C3-40B254A00A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91992" y="1150218"/>
            <a:ext cx="8634952" cy="4650510"/>
          </a:xfrm>
        </p:spPr>
        <p:txBody>
          <a:bodyPr/>
          <a:lstStyle/>
          <a:p>
            <a:r>
              <a:rPr lang="en-IN" dirty="0"/>
              <a:t>TOP 3 WINNERS of the QUANTEST will get the swag kits.</a:t>
            </a:r>
          </a:p>
          <a:p>
            <a:r>
              <a:rPr lang="en-IN" dirty="0"/>
              <a:t>We request 8 SWAG KITS in all.</a:t>
            </a:r>
          </a:p>
          <a:p>
            <a:r>
              <a:rPr lang="en-IN" dirty="0"/>
              <a:t>We’ll keep 5 kits for the organizers.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E424ED-9DFF-AE88-D592-BB30EDB863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18710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{C75A98D7-44FF-4090-8738-D11D0022BFD2}tf78438558_win32</Template>
  <TotalTime>275</TotalTime>
  <Words>284</Words>
  <Application>Microsoft Office PowerPoint</Application>
  <PresentationFormat>Widescreen</PresentationFormat>
  <Paragraphs>69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 Black</vt:lpstr>
      <vt:lpstr>Calibri</vt:lpstr>
      <vt:lpstr>Sabon Next LT</vt:lpstr>
      <vt:lpstr>Custom</vt:lpstr>
      <vt:lpstr>QISKIT FALLFEST DIAT,PUNE 2024</vt:lpstr>
      <vt:lpstr>Aim </vt:lpstr>
      <vt:lpstr>Schedule: day 1</vt:lpstr>
      <vt:lpstr>SCHEDULE DAY 2:</vt:lpstr>
      <vt:lpstr>Schedule day 3:</vt:lpstr>
      <vt:lpstr>Swag kit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Balaji Dodda</dc:creator>
  <cp:lastModifiedBy>Balaji Dodda</cp:lastModifiedBy>
  <cp:revision>27</cp:revision>
  <dcterms:created xsi:type="dcterms:W3CDTF">2024-10-02T05:20:14Z</dcterms:created>
  <dcterms:modified xsi:type="dcterms:W3CDTF">2024-10-11T14:38:41Z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