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2835-2A78-74F9-DA3B-48A997FC5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BCF7A-F763-BE87-E174-2D70633A2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92B8-7F3C-8D1E-8DA7-BA7D4475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1301-7FE6-0B9E-B5B2-70D3C297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AC9E-1F52-A0F5-819F-E3474FDA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0D06-70E4-97B3-AC4C-36854CDF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36785-AD16-D1B8-DE9C-0118E565B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77077-E180-6CD7-90F2-E144517C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C420-BFEC-F6E6-CD5B-8C23228A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05C6C-00EE-F814-DAD6-F0B45265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E8206-6D0F-3E9B-88F4-7CD0759B2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29BF5-32A4-8324-674F-87C36690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AB49-83EC-5452-9FEE-912FD3BB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62E9-3029-7FE7-3C35-031E12E0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6EDB-5680-579C-A582-E71D5394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B9F7-FEE5-4788-80F3-20F8E5C5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D4F5-4F91-802B-95CE-58B95B079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B783-0072-4F31-5678-29414B2D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6533-FA3D-AE42-A653-9ACE4927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3E9E-401D-5394-08E1-63D493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5B2C-F0A9-40A1-4C6B-E773B3E6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2235-DCDF-593E-64C0-1731E61D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74C0-7DCE-9E11-BA68-B966A926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A4FB-1DC3-2CD8-7227-AE2B1631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7579-C1E1-FF32-B0A5-F4BA22C7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0D5-221E-EA34-D080-F53A5A2E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C3E6-D3A2-AD26-6575-0FB200C3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C0F34-5C64-D1A2-DD89-9EB011ACE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91196-6808-F73D-D5E6-10DCE4EB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5946-DC23-4DBF-1802-17B5586B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1E26B-9457-955A-3CED-08389445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8641-A967-4579-AC87-04E183A6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456F-7ED3-69BB-3430-91C66CD0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5C27D-6B29-A408-9847-A86F5535B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1FA1A-3F72-0961-1178-E06F3E5A3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3CDB-7A62-60D0-FCFC-6B6EFC4D3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61F7-BDC2-AE9F-AF49-C9F8ACF6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B0918-1CDE-5E57-77DA-1C6E52A1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0CA01-7FE3-5DF2-4382-7EB890E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CCF0-D863-352A-73C5-36036145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0C809-0D0D-C70D-C862-3A6ADC71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DB221-C1C2-D4C3-6A5A-974880C1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F1E4B-B811-DF26-9370-66D3E0B7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76EA6-D191-8959-6818-59BF5AB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908C-32CB-7BA6-FE5E-283DFF2F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A36A-B838-80B0-D11A-56A7F3A6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5486-E1FA-F21E-11B1-18ED9BC2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C11A-649B-4FBD-BBCC-1A1D0320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C9FC7-5597-B48F-0EAF-F479079F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CEBE-CC88-A16A-1787-3F2021E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EFE80-EE75-3FB7-06C3-D24341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42BD-8A4E-BAE4-E47F-669E5AF2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1D05-CA4B-4076-5792-63E3E246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B1546-D702-1581-1384-2CB2DCA11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D94F9-A55A-B168-3930-E9EC2439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C06A-01F7-FDD8-13D2-CA0D79E4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D96D-8CD9-5BA5-A78A-7662218C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11E41-9E06-B05D-F202-2C1696EB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8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76A9C-4767-8597-467F-8763951A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3688-D70D-4BF5-537D-AEF125F1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7576-2F13-3801-E29D-9CD09B8A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7035-DE28-4B21-A1F2-5E390C5EF55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8A9A-C73E-6874-5FDE-203749127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3722-FB16-F9AD-7B76-C0E15F4B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745D-3B86-4C84-B566-FE3886301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A503-5913-61BF-4791-036B53B87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Olist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772E7-8611-3576-5396-BD77F9259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4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AB10-A180-C1C4-08B7-D8D5F756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3C06-37C0-B09E-52BB-138ACAE4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Weekday Vs Weekend (order_purchase_timestamp) Payment Statistics </a:t>
            </a:r>
          </a:p>
          <a:p>
            <a:r>
              <a:rPr lang="en-US" dirty="0"/>
              <a:t>Number of Orders with review score 5 and payment type as credit card. </a:t>
            </a:r>
          </a:p>
          <a:p>
            <a:r>
              <a:rPr lang="en-US" dirty="0"/>
              <a:t>Average number of days taken for </a:t>
            </a:r>
            <a:r>
              <a:rPr lang="en-US" dirty="0" err="1"/>
              <a:t>order_delivered_customer_date</a:t>
            </a:r>
            <a:r>
              <a:rPr lang="en-US" dirty="0"/>
              <a:t> for </a:t>
            </a:r>
            <a:r>
              <a:rPr lang="en-US" dirty="0" err="1"/>
              <a:t>pet_shop</a:t>
            </a:r>
            <a:r>
              <a:rPr lang="en-US" dirty="0"/>
              <a:t> </a:t>
            </a:r>
          </a:p>
          <a:p>
            <a:r>
              <a:rPr lang="en-US" dirty="0"/>
              <a:t>Average price and payment values from customers of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paulo</a:t>
            </a:r>
            <a:r>
              <a:rPr lang="en-US" dirty="0"/>
              <a:t> city </a:t>
            </a:r>
          </a:p>
          <a:p>
            <a:r>
              <a:rPr lang="en-US" dirty="0"/>
              <a:t>Relationship between shipping days (</a:t>
            </a:r>
            <a:r>
              <a:rPr lang="en-US" dirty="0" err="1"/>
              <a:t>order_delivered_customer_date</a:t>
            </a:r>
            <a:r>
              <a:rPr lang="en-US" dirty="0"/>
              <a:t> - order_purchase_timestamp) Vs review scores. </a:t>
            </a:r>
          </a:p>
        </p:txBody>
      </p:sp>
    </p:spTree>
    <p:extLst>
      <p:ext uri="{BB962C8B-B14F-4D97-AF65-F5344CB8AC3E}">
        <p14:creationId xmlns:p14="http://schemas.microsoft.com/office/powerpoint/2010/main" val="292892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B57-E92C-A6CE-9B96-2BEFB951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935960-722F-EA4B-CFF6-737EDFFCE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113415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Weekday vs. Weekend payment trends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22.85% weekend payments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🌟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Orders with review score 5 and credit card payments analyzed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45.29K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⏱️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Evaluated average delivery time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pet_shop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Average price and payment values from customers in Sao Paulo 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Correlations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Relationship between shipping days and review scores visualized.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Identified top 5 product categories, led by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utilidades_domésticas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6.2K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507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8C29F-B735-CDE9-D8A9-72F7B1FE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14330F-516D-C922-8F7E-6988AA56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92" y="1547446"/>
            <a:ext cx="10093569" cy="4945429"/>
          </a:xfrm>
        </p:spPr>
      </p:pic>
    </p:spTree>
    <p:extLst>
      <p:ext uri="{BB962C8B-B14F-4D97-AF65-F5344CB8AC3E}">
        <p14:creationId xmlns:p14="http://schemas.microsoft.com/office/powerpoint/2010/main" val="423817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Olist Analysis Project</vt:lpstr>
      <vt:lpstr>KPI’S</vt:lpstr>
      <vt:lpstr>Insights from the analysis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Raut</dc:creator>
  <cp:lastModifiedBy>Kaustubh Raut</cp:lastModifiedBy>
  <cp:revision>1</cp:revision>
  <dcterms:created xsi:type="dcterms:W3CDTF">2025-01-03T11:52:38Z</dcterms:created>
  <dcterms:modified xsi:type="dcterms:W3CDTF">2025-01-03T11:52:43Z</dcterms:modified>
</cp:coreProperties>
</file>