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0" r:id="rId7"/>
    <p:sldId id="262"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30FA5-DD5C-48AD-B943-21857F1C87C2}" v="2" dt="2022-07-26T10:16:26.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n Barhate" userId="451a0e95ca6f23e1" providerId="LiveId" clId="{A0530FA5-DD5C-48AD-B943-21857F1C87C2}"/>
    <pc:docChg chg="custSel addSld modSld">
      <pc:chgData name="Nayan Barhate" userId="451a0e95ca6f23e1" providerId="LiveId" clId="{A0530FA5-DD5C-48AD-B943-21857F1C87C2}" dt="2022-07-26T11:19:09.264" v="191" actId="5793"/>
      <pc:docMkLst>
        <pc:docMk/>
      </pc:docMkLst>
      <pc:sldChg chg="modSp mod">
        <pc:chgData name="Nayan Barhate" userId="451a0e95ca6f23e1" providerId="LiveId" clId="{A0530FA5-DD5C-48AD-B943-21857F1C87C2}" dt="2022-07-26T11:19:09.264" v="191" actId="5793"/>
        <pc:sldMkLst>
          <pc:docMk/>
          <pc:sldMk cId="3362235680" sldId="259"/>
        </pc:sldMkLst>
        <pc:spChg chg="mod">
          <ac:chgData name="Nayan Barhate" userId="451a0e95ca6f23e1" providerId="LiveId" clId="{A0530FA5-DD5C-48AD-B943-21857F1C87C2}" dt="2022-07-26T11:19:09.264" v="191" actId="5793"/>
          <ac:spMkLst>
            <pc:docMk/>
            <pc:sldMk cId="3362235680" sldId="259"/>
            <ac:spMk id="3" creationId="{CD9A912C-387B-4050-B8CB-925D44701AD1}"/>
          </ac:spMkLst>
        </pc:spChg>
      </pc:sldChg>
      <pc:sldChg chg="addSp delSp modSp mod delAnim">
        <pc:chgData name="Nayan Barhate" userId="451a0e95ca6f23e1" providerId="LiveId" clId="{A0530FA5-DD5C-48AD-B943-21857F1C87C2}" dt="2022-07-26T11:11:07.291" v="109" actId="20577"/>
        <pc:sldMkLst>
          <pc:docMk/>
          <pc:sldMk cId="1393199173" sldId="263"/>
        </pc:sldMkLst>
        <pc:spChg chg="mod">
          <ac:chgData name="Nayan Barhate" userId="451a0e95ca6f23e1" providerId="LiveId" clId="{A0530FA5-DD5C-48AD-B943-21857F1C87C2}" dt="2022-07-26T11:11:07.291" v="109" actId="20577"/>
          <ac:spMkLst>
            <pc:docMk/>
            <pc:sldMk cId="1393199173" sldId="263"/>
            <ac:spMk id="2" creationId="{5B372208-78F8-8040-52AC-84B1ABDB9854}"/>
          </ac:spMkLst>
        </pc:spChg>
        <pc:graphicFrameChg chg="add mod modGraphic">
          <ac:chgData name="Nayan Barhate" userId="451a0e95ca6f23e1" providerId="LiveId" clId="{A0530FA5-DD5C-48AD-B943-21857F1C87C2}" dt="2022-07-26T10:15:28.980" v="4" actId="1076"/>
          <ac:graphicFrameMkLst>
            <pc:docMk/>
            <pc:sldMk cId="1393199173" sldId="263"/>
            <ac:graphicFrameMk id="3" creationId="{B2840211-69E2-3D94-4C6D-DD480EA4B66F}"/>
          </ac:graphicFrameMkLst>
        </pc:graphicFrameChg>
        <pc:graphicFrameChg chg="add mod modGraphic">
          <ac:chgData name="Nayan Barhate" userId="451a0e95ca6f23e1" providerId="LiveId" clId="{A0530FA5-DD5C-48AD-B943-21857F1C87C2}" dt="2022-07-26T10:16:35.925" v="9" actId="14100"/>
          <ac:graphicFrameMkLst>
            <pc:docMk/>
            <pc:sldMk cId="1393199173" sldId="263"/>
            <ac:graphicFrameMk id="4" creationId="{2DDDDC66-AFCA-6525-3717-479BCA6AC93B}"/>
          </ac:graphicFrameMkLst>
        </pc:graphicFrameChg>
        <pc:graphicFrameChg chg="del">
          <ac:chgData name="Nayan Barhate" userId="451a0e95ca6f23e1" providerId="LiveId" clId="{A0530FA5-DD5C-48AD-B943-21857F1C87C2}" dt="2022-07-26T10:14:09.223" v="0" actId="478"/>
          <ac:graphicFrameMkLst>
            <pc:docMk/>
            <pc:sldMk cId="1393199173" sldId="263"/>
            <ac:graphicFrameMk id="6" creationId="{457F7D21-C67F-9B36-CCC6-C56380C4898F}"/>
          </ac:graphicFrameMkLst>
        </pc:graphicFrameChg>
        <pc:graphicFrameChg chg="del">
          <ac:chgData name="Nayan Barhate" userId="451a0e95ca6f23e1" providerId="LiveId" clId="{A0530FA5-DD5C-48AD-B943-21857F1C87C2}" dt="2022-07-26T10:14:11.713" v="1" actId="478"/>
          <ac:graphicFrameMkLst>
            <pc:docMk/>
            <pc:sldMk cId="1393199173" sldId="263"/>
            <ac:graphicFrameMk id="7" creationId="{32DA4DD0-033C-7759-B9D0-9A45FB8E18B0}"/>
          </ac:graphicFrameMkLst>
        </pc:graphicFrameChg>
      </pc:sldChg>
      <pc:sldChg chg="modSp mod">
        <pc:chgData name="Nayan Barhate" userId="451a0e95ca6f23e1" providerId="LiveId" clId="{A0530FA5-DD5C-48AD-B943-21857F1C87C2}" dt="2022-07-26T11:12:28.725" v="113" actId="255"/>
        <pc:sldMkLst>
          <pc:docMk/>
          <pc:sldMk cId="1076707707" sldId="264"/>
        </pc:sldMkLst>
        <pc:spChg chg="mod">
          <ac:chgData name="Nayan Barhate" userId="451a0e95ca6f23e1" providerId="LiveId" clId="{A0530FA5-DD5C-48AD-B943-21857F1C87C2}" dt="2022-07-26T11:12:11.641" v="112" actId="2711"/>
          <ac:spMkLst>
            <pc:docMk/>
            <pc:sldMk cId="1076707707" sldId="264"/>
            <ac:spMk id="2" creationId="{1868BD59-3CF1-6A58-2769-BD25EB8E4F9B}"/>
          </ac:spMkLst>
        </pc:spChg>
        <pc:spChg chg="mod">
          <ac:chgData name="Nayan Barhate" userId="451a0e95ca6f23e1" providerId="LiveId" clId="{A0530FA5-DD5C-48AD-B943-21857F1C87C2}" dt="2022-07-26T11:12:28.725" v="113" actId="255"/>
          <ac:spMkLst>
            <pc:docMk/>
            <pc:sldMk cId="1076707707" sldId="264"/>
            <ac:spMk id="3" creationId="{631F07F9-57DC-6626-57FC-63EE347B0FA0}"/>
          </ac:spMkLst>
        </pc:spChg>
      </pc:sldChg>
      <pc:sldChg chg="new">
        <pc:chgData name="Nayan Barhate" userId="451a0e95ca6f23e1" providerId="LiveId" clId="{A0530FA5-DD5C-48AD-B943-21857F1C87C2}" dt="2022-07-26T10:21:46.676" v="10" actId="680"/>
        <pc:sldMkLst>
          <pc:docMk/>
          <pc:sldMk cId="2631056651"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B1C189-B5E0-4CB5-976E-FBAA35E26150}"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84BB9-A058-425C-9FC9-450AB74284D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36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1C189-B5E0-4CB5-976E-FBAA35E26150}"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349777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1C189-B5E0-4CB5-976E-FBAA35E26150}"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168781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1C189-B5E0-4CB5-976E-FBAA35E26150}"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190661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1C189-B5E0-4CB5-976E-FBAA35E26150}"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84BB9-A058-425C-9FC9-450AB74284D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31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1C189-B5E0-4CB5-976E-FBAA35E26150}"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27715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1C189-B5E0-4CB5-976E-FBAA35E26150}"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347716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1C189-B5E0-4CB5-976E-FBAA35E26150}"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164504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B1C189-B5E0-4CB5-976E-FBAA35E26150}" type="datetimeFigureOut">
              <a:rPr lang="en-IN" smtClean="0"/>
              <a:t>27-07-2022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370994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B1C189-B5E0-4CB5-976E-FBAA35E26150}" type="datetimeFigureOut">
              <a:rPr lang="en-IN" smtClean="0"/>
              <a:t>27-07-2022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384BB9-A058-425C-9FC9-450AB74284D0}" type="slidenum">
              <a:rPr lang="en-IN" smtClean="0"/>
              <a:t>‹#›</a:t>
            </a:fld>
            <a:endParaRPr lang="en-IN"/>
          </a:p>
        </p:txBody>
      </p:sp>
    </p:spTree>
    <p:extLst>
      <p:ext uri="{BB962C8B-B14F-4D97-AF65-F5344CB8AC3E}">
        <p14:creationId xmlns:p14="http://schemas.microsoft.com/office/powerpoint/2010/main" val="290182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B1C189-B5E0-4CB5-976E-FBAA35E26150}"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84BB9-A058-425C-9FC9-450AB74284D0}" type="slidenum">
              <a:rPr lang="en-IN" smtClean="0"/>
              <a:t>‹#›</a:t>
            </a:fld>
            <a:endParaRPr lang="en-IN"/>
          </a:p>
        </p:txBody>
      </p:sp>
    </p:spTree>
    <p:extLst>
      <p:ext uri="{BB962C8B-B14F-4D97-AF65-F5344CB8AC3E}">
        <p14:creationId xmlns:p14="http://schemas.microsoft.com/office/powerpoint/2010/main" val="6864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B1C189-B5E0-4CB5-976E-FBAA35E26150}" type="datetimeFigureOut">
              <a:rPr lang="en-IN" smtClean="0"/>
              <a:t>27-07-2022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384BB9-A058-425C-9FC9-450AB74284D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193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D92E-2F0E-4CDC-95A2-BEE6FAD8B5F8}"/>
              </a:ext>
            </a:extLst>
          </p:cNvPr>
          <p:cNvSpPr>
            <a:spLocks noGrp="1"/>
          </p:cNvSpPr>
          <p:nvPr>
            <p:ph type="ctrTitle"/>
          </p:nvPr>
        </p:nvSpPr>
        <p:spPr/>
        <p:txBody>
          <a:bodyPr/>
          <a:lstStyle/>
          <a:p>
            <a:r>
              <a:rPr lang="en-US" dirty="0">
                <a:latin typeface="Algerian" panose="04020705040A02060702" pitchFamily="82" charset="0"/>
              </a:rPr>
              <a:t>Final Project</a:t>
            </a:r>
            <a:endParaRPr lang="en-IN" dirty="0">
              <a:latin typeface="Algerian" panose="04020705040A02060702" pitchFamily="82" charset="0"/>
            </a:endParaRPr>
          </a:p>
        </p:txBody>
      </p:sp>
    </p:spTree>
    <p:extLst>
      <p:ext uri="{BB962C8B-B14F-4D97-AF65-F5344CB8AC3E}">
        <p14:creationId xmlns:p14="http://schemas.microsoft.com/office/powerpoint/2010/main" val="381213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746D-B8BB-4F70-BE87-719B9F7804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161247-DD32-4DF7-B461-E46B5EDAC500}"/>
              </a:ext>
            </a:extLst>
          </p:cNvPr>
          <p:cNvSpPr>
            <a:spLocks noGrp="1"/>
          </p:cNvSpPr>
          <p:nvPr>
            <p:ph idx="1"/>
          </p:nvPr>
        </p:nvSpPr>
        <p:spPr>
          <a:xfrm>
            <a:off x="1097280" y="2130458"/>
            <a:ext cx="10058400" cy="3738636"/>
          </a:xfrm>
        </p:spPr>
        <p:txBody>
          <a:bodyPr>
            <a:normAutofit/>
          </a:bodyPr>
          <a:lstStyle/>
          <a:p>
            <a:pPr lvl="1">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Kaustubh </a:t>
            </a:r>
            <a:r>
              <a:rPr lang="en-IN" sz="2800" dirty="0" err="1">
                <a:latin typeface="Times New Roman" panose="02020603050405020304" pitchFamily="18" charset="0"/>
                <a:cs typeface="Times New Roman" panose="02020603050405020304" pitchFamily="18" charset="0"/>
              </a:rPr>
              <a:t>Dilip</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Bande</a:t>
            </a:r>
            <a:r>
              <a:rPr lang="en-IN" sz="2800" dirty="0">
                <a:latin typeface="Times New Roman" panose="02020603050405020304" pitchFamily="18" charset="0"/>
                <a:cs typeface="Times New Roman" panose="02020603050405020304" pitchFamily="18" charset="0"/>
              </a:rPr>
              <a:t> (PL)</a:t>
            </a:r>
          </a:p>
          <a:p>
            <a:pPr lvl="1">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Nayan</a:t>
            </a:r>
            <a:r>
              <a:rPr lang="en-IN" sz="2800" dirty="0">
                <a:latin typeface="Times New Roman" panose="02020603050405020304" pitchFamily="18" charset="0"/>
                <a:cs typeface="Times New Roman" panose="02020603050405020304" pitchFamily="18" charset="0"/>
              </a:rPr>
              <a:t> Milind </a:t>
            </a:r>
            <a:r>
              <a:rPr lang="en-IN" sz="2800" dirty="0" err="1">
                <a:latin typeface="Times New Roman" panose="02020603050405020304" pitchFamily="18" charset="0"/>
                <a:cs typeface="Times New Roman" panose="02020603050405020304" pitchFamily="18" charset="0"/>
              </a:rPr>
              <a:t>Barhate</a:t>
            </a:r>
            <a:endParaRPr lang="en-IN" sz="2800" dirty="0">
              <a:latin typeface="Times New Roman" panose="02020603050405020304" pitchFamily="18" charset="0"/>
              <a:cs typeface="Times New Roman" panose="02020603050405020304" pitchFamily="18" charset="0"/>
            </a:endParaRPr>
          </a:p>
          <a:p>
            <a:pPr marL="201168" lvl="1" indent="0">
              <a:buNone/>
            </a:pPr>
            <a:endParaRPr lang="en-IN" sz="1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Harshwardhan</a:t>
            </a:r>
            <a:r>
              <a:rPr lang="en-IN" sz="2800" dirty="0">
                <a:latin typeface="Times New Roman" panose="02020603050405020304" pitchFamily="18" charset="0"/>
                <a:cs typeface="Times New Roman" panose="02020603050405020304" pitchFamily="18" charset="0"/>
              </a:rPr>
              <a:t> Narayan </a:t>
            </a:r>
            <a:r>
              <a:rPr lang="en-IN" sz="2800" dirty="0" err="1">
                <a:latin typeface="Times New Roman" panose="02020603050405020304" pitchFamily="18" charset="0"/>
                <a:cs typeface="Times New Roman" panose="02020603050405020304" pitchFamily="18" charset="0"/>
              </a:rPr>
              <a:t>Bhise</a:t>
            </a:r>
            <a:endParaRPr lang="en-IN" sz="2800" dirty="0">
              <a:latin typeface="Times New Roman" panose="02020603050405020304" pitchFamily="18" charset="0"/>
              <a:cs typeface="Times New Roman" panose="02020603050405020304" pitchFamily="18" charset="0"/>
            </a:endParaRPr>
          </a:p>
          <a:p>
            <a:pPr marL="201168" lvl="1" indent="0">
              <a:buNone/>
            </a:pPr>
            <a:endParaRPr lang="en-IN" sz="1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Sagar Vyas</a:t>
            </a:r>
          </a:p>
          <a:p>
            <a:pPr marL="201168" lvl="1" indent="0">
              <a:buNone/>
            </a:pPr>
            <a:endParaRPr lang="en-IN" sz="1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Aditya </a:t>
            </a:r>
            <a:r>
              <a:rPr lang="en-IN" sz="2800" dirty="0" err="1">
                <a:latin typeface="Times New Roman" panose="02020603050405020304" pitchFamily="18" charset="0"/>
                <a:cs typeface="Times New Roman" panose="02020603050405020304" pitchFamily="18" charset="0"/>
              </a:rPr>
              <a:t>Yadorao</a:t>
            </a:r>
            <a:r>
              <a:rPr lang="en-IN" sz="2800" dirty="0">
                <a:latin typeface="Times New Roman" panose="02020603050405020304" pitchFamily="18" charset="0"/>
                <a:cs typeface="Times New Roman" panose="02020603050405020304" pitchFamily="18" charset="0"/>
              </a:rPr>
              <a:t> Nagle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46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5B70-418A-49CA-89A6-B13295CB13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Topics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CA83D1-6282-4169-A53E-4D4B874224F9}"/>
              </a:ext>
            </a:extLst>
          </p:cNvPr>
          <p:cNvSpPr>
            <a:spLocks noGrp="1"/>
          </p:cNvSpPr>
          <p:nvPr>
            <p:ph idx="1"/>
          </p:nvPr>
        </p:nvSpPr>
        <p:spPr>
          <a:xfrm>
            <a:off x="1097280" y="2290712"/>
            <a:ext cx="10058400" cy="3578381"/>
          </a:xfrm>
        </p:spPr>
        <p:txBody>
          <a:bodyPr>
            <a:norm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The Pet Care</a:t>
            </a:r>
          </a:p>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Institute Organizer</a:t>
            </a:r>
          </a:p>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Sports Arena Booking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71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906F-FD0C-43F6-8969-FDECE44295A0}"/>
              </a:ext>
            </a:extLst>
          </p:cNvPr>
          <p:cNvSpPr>
            <a:spLocks noGrp="1"/>
          </p:cNvSpPr>
          <p:nvPr>
            <p:ph type="title"/>
          </p:nvPr>
        </p:nvSpPr>
        <p:spPr/>
        <p:txBody>
          <a:bodyPr/>
          <a:lstStyle/>
          <a:p>
            <a:r>
              <a:rPr lang="en-US" dirty="0">
                <a:solidFill>
                  <a:schemeClr val="bg2">
                    <a:lumMod val="75000"/>
                  </a:schemeClr>
                </a:solidFill>
                <a:latin typeface="Times New Roman" panose="02020603050405020304" pitchFamily="18" charset="0"/>
                <a:cs typeface="Times New Roman" panose="02020603050405020304" pitchFamily="18" charset="0"/>
              </a:rPr>
              <a:t>The Pet Care</a:t>
            </a:r>
            <a:endParaRPr lang="en-IN"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96A43B-F762-4C4F-BBA3-8BEA10C7660A}"/>
              </a:ext>
            </a:extLst>
          </p:cNvPr>
          <p:cNvSpPr>
            <a:spLocks noGrp="1"/>
          </p:cNvSpPr>
          <p:nvPr>
            <p:ph idx="1"/>
          </p:nvPr>
        </p:nvSpPr>
        <p:spPr>
          <a:xfrm>
            <a:off x="1097280" y="1857080"/>
            <a:ext cx="10058400" cy="4012013"/>
          </a:xfrm>
        </p:spPr>
        <p:txBody>
          <a:bodyPr>
            <a:normAutofit/>
          </a:bodyPr>
          <a:lstStyle/>
          <a:p>
            <a:pPr marL="201168" lvl="1" indent="0">
              <a:buNone/>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Nowadays, most of the people have a pet at their home but on the other side they have a very busy working schedule too. Sometimes, due to these odd working hours, they come home late and during that time the pet at home is alone and have no one to take it’s care. There is another situation where they go on a vacation and are not able to bring their pet with them. In such cases they have no choice but, to keep their pet locked in the home or ask favors from their relatives or neighbors.</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to solve this problem, we propose to develop a platform through which we provide trustworthy volunteers to those in need. These volunteers will come to pet’s home and babysit them for the required time for which they will be compensated fairly. This also helps the college students to make some extra bucks on the side as this is a part time job.</a:t>
            </a:r>
            <a:endParaRPr lang="en-IN" sz="2000" dirty="0"/>
          </a:p>
        </p:txBody>
      </p:sp>
    </p:spTree>
    <p:extLst>
      <p:ext uri="{BB962C8B-B14F-4D97-AF65-F5344CB8AC3E}">
        <p14:creationId xmlns:p14="http://schemas.microsoft.com/office/powerpoint/2010/main" val="72247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4AA21-27A8-4EBE-BBE3-B1DEBD6048B0}"/>
              </a:ext>
            </a:extLst>
          </p:cNvPr>
          <p:cNvSpPr txBox="1"/>
          <p:nvPr/>
        </p:nvSpPr>
        <p:spPr>
          <a:xfrm>
            <a:off x="791852" y="1018095"/>
            <a:ext cx="10633435" cy="3520451"/>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Functionalities to be included in the Project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Pet Owner has to register and add details like dog breed, details about the pet(habits), service time required and date when they need the Volunteer.</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Volunteers will also have to register with proper ID(for authentication purposes)</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Once the owner posts a request then the admin will manually assign a Volunteer.</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After the job is done, Owner can rate the Volunteer.</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Compensation for this will be given using a payment gateway.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42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B6C5-C40D-420D-BFDF-B252950D21A9}"/>
              </a:ext>
            </a:extLst>
          </p:cNvPr>
          <p:cNvSpPr>
            <a:spLocks noGrp="1"/>
          </p:cNvSpPr>
          <p:nvPr>
            <p:ph type="title"/>
          </p:nvPr>
        </p:nvSpPr>
        <p:spPr/>
        <p:txBody>
          <a:bodyPr/>
          <a:lstStyle/>
          <a:p>
            <a:r>
              <a:rPr lang="en-US" dirty="0">
                <a:solidFill>
                  <a:schemeClr val="bg2">
                    <a:lumMod val="75000"/>
                  </a:schemeClr>
                </a:solidFill>
                <a:latin typeface="Times New Roman" panose="02020603050405020304" pitchFamily="18" charset="0"/>
                <a:cs typeface="Times New Roman" panose="02020603050405020304" pitchFamily="18" charset="0"/>
              </a:rPr>
              <a:t>Institute Organizer</a:t>
            </a:r>
            <a:endParaRPr lang="en-IN"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92466D-DBFA-400B-B6C1-DBF49C9FC50F}"/>
              </a:ext>
            </a:extLst>
          </p:cNvPr>
          <p:cNvSpPr>
            <a:spLocks noGrp="1"/>
          </p:cNvSpPr>
          <p:nvPr>
            <p:ph idx="1"/>
          </p:nvPr>
        </p:nvSpPr>
        <p:spPr>
          <a:xfrm>
            <a:off x="1097280" y="2121031"/>
            <a:ext cx="10058400" cy="3748062"/>
          </a:xfrm>
        </p:spPr>
        <p:txBody>
          <a:bodyPr/>
          <a:lstStyle/>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Currently, students in any institute are being provided with information regarding Academics in a very dispersed manner. Also, to provide information, the institute officials have to make use of applications such as </a:t>
            </a:r>
            <a:r>
              <a:rPr lang="en-US" dirty="0" err="1">
                <a:latin typeface="Times New Roman" panose="02020603050405020304" pitchFamily="18" charset="0"/>
                <a:cs typeface="Times New Roman" panose="02020603050405020304" pitchFamily="18" charset="0"/>
              </a:rPr>
              <a:t>Whatsapp</a:t>
            </a:r>
            <a:r>
              <a:rPr lang="en-US" dirty="0">
                <a:latin typeface="Times New Roman" panose="02020603050405020304" pitchFamily="18" charset="0"/>
                <a:cs typeface="Times New Roman" panose="02020603050405020304" pitchFamily="18" charset="0"/>
              </a:rPr>
              <a:t> and Telegram. </a:t>
            </a:r>
          </a:p>
          <a:p>
            <a:pPr marL="201168" lvl="1" indent="0">
              <a:buNone/>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Institute needs a common place where students can get all of the details like Schedule, Syllabus, Notices, Lecture links, Results etc. without any hassle</a:t>
            </a:r>
          </a:p>
          <a:p>
            <a:pPr marL="201168" lvl="1" indent="0">
              <a:buNone/>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we are proposing to develop an Institute Management site where, the software will have a powerful system to manage all the information needed by the student at one place. The system will be managed by the Institute.</a:t>
            </a:r>
            <a:endParaRPr lang="en-I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42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EA69C-30D0-49D1-BDE1-5F0415A45413}"/>
              </a:ext>
            </a:extLst>
          </p:cNvPr>
          <p:cNvSpPr txBox="1"/>
          <p:nvPr/>
        </p:nvSpPr>
        <p:spPr>
          <a:xfrm>
            <a:off x="746289" y="933252"/>
            <a:ext cx="10699422" cy="465922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Functionalities to be included in the Project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Students should be able to see following things on the website :</a:t>
            </a:r>
            <a:endParaRPr lang="en-IN" sz="22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Lecture Schedule, overall course timetable</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Links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Notices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Syllabus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Notes(provided by the Institute)</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Personal storage space to save all work related documents in it(e.g. copies of </a:t>
            </a:r>
            <a:r>
              <a:rPr lang="en-IN" dirty="0" err="1">
                <a:latin typeface="Times New Roman" panose="02020603050405020304" pitchFamily="18" charset="0"/>
                <a:cs typeface="Times New Roman" panose="02020603050405020304" pitchFamily="18" charset="0"/>
              </a:rPr>
              <a:t>aadhar</a:t>
            </a:r>
            <a:r>
              <a:rPr lang="en-IN" dirty="0">
                <a:latin typeface="Times New Roman" panose="02020603050405020304" pitchFamily="18" charset="0"/>
                <a:cs typeface="Times New Roman" panose="02020603050405020304" pitchFamily="18" charset="0"/>
              </a:rPr>
              <a:t>, passport photo, resume, marksheets, etc)</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66306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906F-FD0C-43F6-8969-FDECE44295A0}"/>
              </a:ext>
            </a:extLst>
          </p:cNvPr>
          <p:cNvSpPr>
            <a:spLocks noGrp="1"/>
          </p:cNvSpPr>
          <p:nvPr>
            <p:ph type="title"/>
          </p:nvPr>
        </p:nvSpPr>
        <p:spPr/>
        <p:txBody>
          <a:bodyPr/>
          <a:lstStyle/>
          <a:p>
            <a:r>
              <a:rPr lang="en-US" dirty="0">
                <a:solidFill>
                  <a:schemeClr val="bg2">
                    <a:lumMod val="75000"/>
                  </a:schemeClr>
                </a:solidFill>
                <a:latin typeface="Times New Roman" panose="02020603050405020304" pitchFamily="18" charset="0"/>
                <a:cs typeface="Times New Roman" panose="02020603050405020304" pitchFamily="18" charset="0"/>
              </a:rPr>
              <a:t>Sports Arena Booking</a:t>
            </a:r>
            <a:endParaRPr lang="en-IN"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96A43B-F762-4C4F-BBA3-8BEA10C7660A}"/>
              </a:ext>
            </a:extLst>
          </p:cNvPr>
          <p:cNvSpPr>
            <a:spLocks noGrp="1"/>
          </p:cNvSpPr>
          <p:nvPr>
            <p:ph idx="1"/>
          </p:nvPr>
        </p:nvSpPr>
        <p:spPr>
          <a:xfrm>
            <a:off x="1097280" y="1857080"/>
            <a:ext cx="10058400" cy="4012013"/>
          </a:xfrm>
        </p:spPr>
        <p:txBody>
          <a:bodyPr>
            <a:normAutofit/>
          </a:bodyPr>
          <a:lstStyle/>
          <a:p>
            <a:pPr marL="201168" lvl="1" indent="0">
              <a:buNone/>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the recent awareness about the role that Exercise and Physical activities play in an individual’s life, many people have started some or the other activity to remain fit. But, in the urban cities where there’s very little space, there aren’t any free grounds available where we can go and play our favorite sport. So, Turfs have been created which are privately-owned and we can book and use that facility for given time.</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propose to develop a site where we can book the courts(e.g. Badminton, Cricket turf, Football turf, etc.) according to the slots offered by the facility and pay accordingly.</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can also book facilities like </a:t>
            </a:r>
            <a:r>
              <a:rPr lang="en-US" dirty="0" err="1">
                <a:latin typeface="Times New Roman" panose="02020603050405020304" pitchFamily="18" charset="0"/>
                <a:cs typeface="Times New Roman" panose="02020603050405020304" pitchFamily="18" charset="0"/>
              </a:rPr>
              <a:t>Gymming</a:t>
            </a:r>
            <a:r>
              <a:rPr lang="en-US" dirty="0">
                <a:latin typeface="Times New Roman" panose="02020603050405020304" pitchFamily="18" charset="0"/>
                <a:cs typeface="Times New Roman" panose="02020603050405020304" pitchFamily="18" charset="0"/>
              </a:rPr>
              <a:t> area, Meditation Hall and other facilities like Sauna </a:t>
            </a:r>
          </a:p>
        </p:txBody>
      </p:sp>
    </p:spTree>
    <p:extLst>
      <p:ext uri="{BB962C8B-B14F-4D97-AF65-F5344CB8AC3E}">
        <p14:creationId xmlns:p14="http://schemas.microsoft.com/office/powerpoint/2010/main" val="420442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4AA21-27A8-4EBE-BBE3-B1DEBD6048B0}"/>
              </a:ext>
            </a:extLst>
          </p:cNvPr>
          <p:cNvSpPr txBox="1"/>
          <p:nvPr/>
        </p:nvSpPr>
        <p:spPr>
          <a:xfrm>
            <a:off x="791852" y="1018095"/>
            <a:ext cx="10633435" cy="296645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Functionalities to be included in the Project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Check for available slots in multiple arenas/turfs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Booking a court/turf for given sport(e.g. Badminton, Cricket, Football) from the available slots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Booking the court for tournaments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Booking other facilities like Gym, Meditation Hall and Sauna</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Payment Gateway to pay for the Bookings done</a:t>
            </a:r>
          </a:p>
        </p:txBody>
      </p:sp>
    </p:spTree>
    <p:extLst>
      <p:ext uri="{BB962C8B-B14F-4D97-AF65-F5344CB8AC3E}">
        <p14:creationId xmlns:p14="http://schemas.microsoft.com/office/powerpoint/2010/main" val="15008615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569</TotalTime>
  <Words>678</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Times New Roman</vt:lpstr>
      <vt:lpstr>Retrospect</vt:lpstr>
      <vt:lpstr>Final Project</vt:lpstr>
      <vt:lpstr>Team Members</vt:lpstr>
      <vt:lpstr>Project Topics</vt:lpstr>
      <vt:lpstr>The Pet Care</vt:lpstr>
      <vt:lpstr>PowerPoint Presentation</vt:lpstr>
      <vt:lpstr>Institute Organizer</vt:lpstr>
      <vt:lpstr>PowerPoint Presentation</vt:lpstr>
      <vt:lpstr>Sports Arena Booking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hp</dc:creator>
  <cp:lastModifiedBy>hp</cp:lastModifiedBy>
  <cp:revision>24</cp:revision>
  <dcterms:created xsi:type="dcterms:W3CDTF">2022-07-26T04:43:29Z</dcterms:created>
  <dcterms:modified xsi:type="dcterms:W3CDTF">2022-07-27T15:09:38Z</dcterms:modified>
</cp:coreProperties>
</file>