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C189-B5E0-4CB5-976E-FBAA35E26150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4BB9-A058-425C-9FC9-450AB74284D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6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C189-B5E0-4CB5-976E-FBAA35E26150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4BB9-A058-425C-9FC9-450AB742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77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C189-B5E0-4CB5-976E-FBAA35E26150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4BB9-A058-425C-9FC9-450AB742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1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C189-B5E0-4CB5-976E-FBAA35E26150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4BB9-A058-425C-9FC9-450AB742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61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C189-B5E0-4CB5-976E-FBAA35E26150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4BB9-A058-425C-9FC9-450AB74284D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31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C189-B5E0-4CB5-976E-FBAA35E26150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4BB9-A058-425C-9FC9-450AB742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C189-B5E0-4CB5-976E-FBAA35E26150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4BB9-A058-425C-9FC9-450AB742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1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C189-B5E0-4CB5-976E-FBAA35E26150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4BB9-A058-425C-9FC9-450AB742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04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C189-B5E0-4CB5-976E-FBAA35E26150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4BB9-A058-425C-9FC9-450AB742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9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B1C189-B5E0-4CB5-976E-FBAA35E26150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84BB9-A058-425C-9FC9-450AB742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2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C189-B5E0-4CB5-976E-FBAA35E26150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4BB9-A058-425C-9FC9-450AB742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B1C189-B5E0-4CB5-976E-FBAA35E26150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384BB9-A058-425C-9FC9-450AB74284D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9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D92E-2F0E-4CDC-95A2-BEE6FAD8B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Final Project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3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746D-B8BB-4F70-BE87-719B9F78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1247-DD32-4DF7-B461-E46B5EDA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0458"/>
            <a:ext cx="10058400" cy="373863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Kaustubh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(PL)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Nayan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Milind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Barhate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Harshwardhan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Narayan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Sagar Vyas</a:t>
            </a:r>
          </a:p>
          <a:p>
            <a:pPr marL="201168" lvl="1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Yadorao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Nagle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6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5B70-418A-49CA-89A6-B13295CB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83D1-6282-4169-A53E-4D4B87422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0712"/>
            <a:ext cx="10058400" cy="35783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Pet’s Second Home(Babysitting)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Management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Arena Booking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1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DC7-8A8A-4891-A3F4-A8A3AFAF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Pet’s Second Home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912C-387B-4050-B8CB-925D4470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23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B6C5-C40D-420D-BFDF-B252950D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Management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466D-DBFA-400B-B6C1-DBF49C9FC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1031"/>
            <a:ext cx="10058400" cy="3748062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students are being provided with information regarding Academics in a very dispersed manner. Also, to provide information, the institute officials have to make use of applications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Telegram. 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Institute needs a common place where students can get all of the details like Schedule, Syllabus, Notices, Lecture links, Results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any hassle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are proposing to develop an Institute Management site where, the software will have a powerful system to manage all the information needed by the student at one place. The system will be managed by the Institute.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2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8EA69C-30D0-49D1-BDE1-5F0415A45413}"/>
              </a:ext>
            </a:extLst>
          </p:cNvPr>
          <p:cNvSpPr txBox="1"/>
          <p:nvPr/>
        </p:nvSpPr>
        <p:spPr>
          <a:xfrm>
            <a:off x="746289" y="933252"/>
            <a:ext cx="10699422" cy="435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to be included in the Project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Notes(provided by the Institute)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storage space to save all work related documents in it(e.g. copies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passport photo, resume, marksheets, etc)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63066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</TotalTime>
  <Words>195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Times New Roman</vt:lpstr>
      <vt:lpstr>Retrospect</vt:lpstr>
      <vt:lpstr>Final Project</vt:lpstr>
      <vt:lpstr>Team Members</vt:lpstr>
      <vt:lpstr>Project Topics</vt:lpstr>
      <vt:lpstr>Pet’s Second Home</vt:lpstr>
      <vt:lpstr>Institute Management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hp</dc:creator>
  <cp:lastModifiedBy>hp</cp:lastModifiedBy>
  <cp:revision>8</cp:revision>
  <dcterms:created xsi:type="dcterms:W3CDTF">2022-07-26T04:43:29Z</dcterms:created>
  <dcterms:modified xsi:type="dcterms:W3CDTF">2022-07-26T09:32:35Z</dcterms:modified>
</cp:coreProperties>
</file>