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B59A5-F5F5-42A3-903D-F84EB43E3CE3}" v="29" dt="2022-08-09T09:37:35.073"/>
    <p1510:client id="{9373B818-5D03-4C75-8EA1-AFD99C0DF8C4}" v="84" dt="2022-08-08T15:06:4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Barhate" userId="451a0e95ca6f23e1" providerId="LiveId" clId="{91EB59A5-F5F5-42A3-903D-F84EB43E3CE3}"/>
    <pc:docChg chg="undo custSel addSld delSld modSld">
      <pc:chgData name="Nayan Barhate" userId="451a0e95ca6f23e1" providerId="LiveId" clId="{91EB59A5-F5F5-42A3-903D-F84EB43E3CE3}" dt="2022-08-09T09:42:03.916" v="2927" actId="47"/>
      <pc:docMkLst>
        <pc:docMk/>
      </pc:docMkLst>
      <pc:sldChg chg="delSp modSp new del mod">
        <pc:chgData name="Nayan Barhate" userId="451a0e95ca6f23e1" providerId="LiveId" clId="{91EB59A5-F5F5-42A3-903D-F84EB43E3CE3}" dt="2022-08-09T09:42:03.916" v="2927" actId="47"/>
        <pc:sldMkLst>
          <pc:docMk/>
          <pc:sldMk cId="2868668989" sldId="263"/>
        </pc:sldMkLst>
        <pc:spChg chg="del mod">
          <ac:chgData name="Nayan Barhate" userId="451a0e95ca6f23e1" providerId="LiveId" clId="{91EB59A5-F5F5-42A3-903D-F84EB43E3CE3}" dt="2022-08-09T08:53:31.729" v="2" actId="478"/>
          <ac:spMkLst>
            <pc:docMk/>
            <pc:sldMk cId="2868668989" sldId="263"/>
            <ac:spMk id="2" creationId="{0B5A9444-A2DC-C1BC-A153-BD380D82EE30}"/>
          </ac:spMkLst>
        </pc:spChg>
        <pc:spChg chg="del">
          <ac:chgData name="Nayan Barhate" userId="451a0e95ca6f23e1" providerId="LiveId" clId="{91EB59A5-F5F5-42A3-903D-F84EB43E3CE3}" dt="2022-08-09T08:53:34.158" v="3" actId="478"/>
          <ac:spMkLst>
            <pc:docMk/>
            <pc:sldMk cId="2868668989" sldId="263"/>
            <ac:spMk id="3" creationId="{7356E61D-D787-DAFB-EF14-268E3F707503}"/>
          </ac:spMkLst>
        </pc:spChg>
      </pc:sldChg>
      <pc:sldChg chg="addSp delSp modSp new mod">
        <pc:chgData name="Nayan Barhate" userId="451a0e95ca6f23e1" providerId="LiveId" clId="{91EB59A5-F5F5-42A3-903D-F84EB43E3CE3}" dt="2022-08-09T09:20:45.098" v="2214" actId="14100"/>
        <pc:sldMkLst>
          <pc:docMk/>
          <pc:sldMk cId="2170956063" sldId="264"/>
        </pc:sldMkLst>
        <pc:spChg chg="del">
          <ac:chgData name="Nayan Barhate" userId="451a0e95ca6f23e1" providerId="LiveId" clId="{91EB59A5-F5F5-42A3-903D-F84EB43E3CE3}" dt="2022-08-09T08:56:52.619" v="8" actId="478"/>
          <ac:spMkLst>
            <pc:docMk/>
            <pc:sldMk cId="2170956063" sldId="264"/>
            <ac:spMk id="2" creationId="{BD76476B-9DAF-547C-F684-2D8EE42AF88F}"/>
          </ac:spMkLst>
        </pc:spChg>
        <pc:spChg chg="del">
          <ac:chgData name="Nayan Barhate" userId="451a0e95ca6f23e1" providerId="LiveId" clId="{91EB59A5-F5F5-42A3-903D-F84EB43E3CE3}" dt="2022-08-09T08:56:50.123" v="7" actId="478"/>
          <ac:spMkLst>
            <pc:docMk/>
            <pc:sldMk cId="2170956063" sldId="264"/>
            <ac:spMk id="3" creationId="{8AA42E18-B2B3-6EEB-5895-AC7905D404B6}"/>
          </ac:spMkLst>
        </pc:spChg>
        <pc:spChg chg="add mod">
          <ac:chgData name="Nayan Barhate" userId="451a0e95ca6f23e1" providerId="LiveId" clId="{91EB59A5-F5F5-42A3-903D-F84EB43E3CE3}" dt="2022-08-09T09:19:46.349" v="2021" actId="1076"/>
          <ac:spMkLst>
            <pc:docMk/>
            <pc:sldMk cId="2170956063" sldId="264"/>
            <ac:spMk id="4" creationId="{3ED447DE-3637-4BC4-F80F-D0A702927314}"/>
          </ac:spMkLst>
        </pc:spChg>
        <pc:spChg chg="add mod">
          <ac:chgData name="Nayan Barhate" userId="451a0e95ca6f23e1" providerId="LiveId" clId="{91EB59A5-F5F5-42A3-903D-F84EB43E3CE3}" dt="2022-08-09T08:58:20.192" v="79" actId="1035"/>
          <ac:spMkLst>
            <pc:docMk/>
            <pc:sldMk cId="2170956063" sldId="264"/>
            <ac:spMk id="8" creationId="{4CFC8BA9-598D-56FF-F098-2304F776D4BD}"/>
          </ac:spMkLst>
        </pc:spChg>
        <pc:spChg chg="add mod">
          <ac:chgData name="Nayan Barhate" userId="451a0e95ca6f23e1" providerId="LiveId" clId="{91EB59A5-F5F5-42A3-903D-F84EB43E3CE3}" dt="2022-08-09T08:59:53.815" v="198" actId="20577"/>
          <ac:spMkLst>
            <pc:docMk/>
            <pc:sldMk cId="2170956063" sldId="264"/>
            <ac:spMk id="13" creationId="{592B4FDF-A670-CB87-C689-6EBFC58DF226}"/>
          </ac:spMkLst>
        </pc:spChg>
        <pc:spChg chg="add mod">
          <ac:chgData name="Nayan Barhate" userId="451a0e95ca6f23e1" providerId="LiveId" clId="{91EB59A5-F5F5-42A3-903D-F84EB43E3CE3}" dt="2022-08-09T09:14:09.478" v="1314" actId="14100"/>
          <ac:spMkLst>
            <pc:docMk/>
            <pc:sldMk cId="2170956063" sldId="264"/>
            <ac:spMk id="27" creationId="{662BEB97-E3C0-2AE1-D44E-E68D1C23B02E}"/>
          </ac:spMkLst>
        </pc:spChg>
        <pc:spChg chg="add mod">
          <ac:chgData name="Nayan Barhate" userId="451a0e95ca6f23e1" providerId="LiveId" clId="{91EB59A5-F5F5-42A3-903D-F84EB43E3CE3}" dt="2022-08-09T09:08:04.294" v="864" actId="1038"/>
          <ac:spMkLst>
            <pc:docMk/>
            <pc:sldMk cId="2170956063" sldId="264"/>
            <ac:spMk id="28" creationId="{C32D19C7-9DBA-F8FB-39C9-2E3F84A3F141}"/>
          </ac:spMkLst>
        </pc:spChg>
        <pc:spChg chg="add mod">
          <ac:chgData name="Nayan Barhate" userId="451a0e95ca6f23e1" providerId="LiveId" clId="{91EB59A5-F5F5-42A3-903D-F84EB43E3CE3}" dt="2022-08-09T09:07:52.126" v="830" actId="1037"/>
          <ac:spMkLst>
            <pc:docMk/>
            <pc:sldMk cId="2170956063" sldId="264"/>
            <ac:spMk id="29" creationId="{42BE7089-89BC-0E69-25CE-2225311E5247}"/>
          </ac:spMkLst>
        </pc:spChg>
        <pc:spChg chg="add mod">
          <ac:chgData name="Nayan Barhate" userId="451a0e95ca6f23e1" providerId="LiveId" clId="{91EB59A5-F5F5-42A3-903D-F84EB43E3CE3}" dt="2022-08-09T09:13:38.726" v="1299" actId="20577"/>
          <ac:spMkLst>
            <pc:docMk/>
            <pc:sldMk cId="2170956063" sldId="264"/>
            <ac:spMk id="34" creationId="{82A3BB3C-D6A3-4846-6676-CFDC8014F582}"/>
          </ac:spMkLst>
        </pc:spChg>
        <pc:spChg chg="add mod">
          <ac:chgData name="Nayan Barhate" userId="451a0e95ca6f23e1" providerId="LiveId" clId="{91EB59A5-F5F5-42A3-903D-F84EB43E3CE3}" dt="2022-08-09T09:09:23.225" v="1102" actId="1038"/>
          <ac:spMkLst>
            <pc:docMk/>
            <pc:sldMk cId="2170956063" sldId="264"/>
            <ac:spMk id="40" creationId="{93DFC685-4ED3-8C7D-4E6D-EAD09924FB46}"/>
          </ac:spMkLst>
        </pc:spChg>
        <pc:spChg chg="add mod">
          <ac:chgData name="Nayan Barhate" userId="451a0e95ca6f23e1" providerId="LiveId" clId="{91EB59A5-F5F5-42A3-903D-F84EB43E3CE3}" dt="2022-08-09T09:13:46.291" v="1305" actId="20577"/>
          <ac:spMkLst>
            <pc:docMk/>
            <pc:sldMk cId="2170956063" sldId="264"/>
            <ac:spMk id="41" creationId="{EC7EFBDE-39C8-5400-AAE9-D61B2C05EE29}"/>
          </ac:spMkLst>
        </pc:spChg>
        <pc:spChg chg="add mod">
          <ac:chgData name="Nayan Barhate" userId="451a0e95ca6f23e1" providerId="LiveId" clId="{91EB59A5-F5F5-42A3-903D-F84EB43E3CE3}" dt="2022-08-09T09:15:06.178" v="1451" actId="20577"/>
          <ac:spMkLst>
            <pc:docMk/>
            <pc:sldMk cId="2170956063" sldId="264"/>
            <ac:spMk id="46" creationId="{803157CF-0E89-E26E-AD07-E02899957184}"/>
          </ac:spMkLst>
        </pc:spChg>
        <pc:spChg chg="add del mod">
          <ac:chgData name="Nayan Barhate" userId="451a0e95ca6f23e1" providerId="LiveId" clId="{91EB59A5-F5F5-42A3-903D-F84EB43E3CE3}" dt="2022-08-09T09:15:36.845" v="1455"/>
          <ac:spMkLst>
            <pc:docMk/>
            <pc:sldMk cId="2170956063" sldId="264"/>
            <ac:spMk id="47" creationId="{24DC0234-666F-20E4-AAEB-6790B39DAB6D}"/>
          </ac:spMkLst>
        </pc:spChg>
        <pc:spChg chg="add mod">
          <ac:chgData name="Nayan Barhate" userId="451a0e95ca6f23e1" providerId="LiveId" clId="{91EB59A5-F5F5-42A3-903D-F84EB43E3CE3}" dt="2022-08-09T09:16:23.605" v="1590" actId="1035"/>
          <ac:spMkLst>
            <pc:docMk/>
            <pc:sldMk cId="2170956063" sldId="264"/>
            <ac:spMk id="49" creationId="{C2F937E4-6D28-78D3-B075-776753536598}"/>
          </ac:spMkLst>
        </pc:spChg>
        <pc:spChg chg="add mod">
          <ac:chgData name="Nayan Barhate" userId="451a0e95ca6f23e1" providerId="LiveId" clId="{91EB59A5-F5F5-42A3-903D-F84EB43E3CE3}" dt="2022-08-09T09:20:27.645" v="2213" actId="20577"/>
          <ac:spMkLst>
            <pc:docMk/>
            <pc:sldMk cId="2170956063" sldId="264"/>
            <ac:spMk id="68" creationId="{6E7AF4D1-7A8C-9F6C-91EF-393F583A632C}"/>
          </ac:spMkLst>
        </pc:spChg>
        <pc:cxnChg chg="add mod">
          <ac:chgData name="Nayan Barhate" userId="451a0e95ca6f23e1" providerId="LiveId" clId="{91EB59A5-F5F5-42A3-903D-F84EB43E3CE3}" dt="2022-08-09T09:20:45.098" v="2214" actId="14100"/>
          <ac:cxnSpMkLst>
            <pc:docMk/>
            <pc:sldMk cId="2170956063" sldId="264"/>
            <ac:cxnSpMk id="6" creationId="{EC4CA83C-EB7B-29CD-5390-19558F09A4C8}"/>
          </ac:cxnSpMkLst>
        </pc:cxnChg>
        <pc:cxnChg chg="add del mod">
          <ac:chgData name="Nayan Barhate" userId="451a0e95ca6f23e1" providerId="LiveId" clId="{91EB59A5-F5F5-42A3-903D-F84EB43E3CE3}" dt="2022-08-09T08:59:18.707" v="82" actId="478"/>
          <ac:cxnSpMkLst>
            <pc:docMk/>
            <pc:sldMk cId="2170956063" sldId="264"/>
            <ac:cxnSpMk id="10" creationId="{99183CDE-AF1C-5242-642A-B91987B2C29C}"/>
          </ac:cxnSpMkLst>
        </pc:cxnChg>
        <pc:cxnChg chg="add mod">
          <ac:chgData name="Nayan Barhate" userId="451a0e95ca6f23e1" providerId="LiveId" clId="{91EB59A5-F5F5-42A3-903D-F84EB43E3CE3}" dt="2022-08-09T09:20:01.755" v="2164" actId="1036"/>
          <ac:cxnSpMkLst>
            <pc:docMk/>
            <pc:sldMk cId="2170956063" sldId="264"/>
            <ac:cxnSpMk id="12" creationId="{BA46A2D2-0819-B42C-E090-28BC67FFBEF8}"/>
          </ac:cxnSpMkLst>
        </pc:cxnChg>
        <pc:cxnChg chg="add mod">
          <ac:chgData name="Nayan Barhate" userId="451a0e95ca6f23e1" providerId="LiveId" clId="{91EB59A5-F5F5-42A3-903D-F84EB43E3CE3}" dt="2022-08-09T09:08:12.529" v="865" actId="14100"/>
          <ac:cxnSpMkLst>
            <pc:docMk/>
            <pc:sldMk cId="2170956063" sldId="264"/>
            <ac:cxnSpMk id="15" creationId="{EB968693-59CD-CC10-441C-7F281CE89781}"/>
          </ac:cxnSpMkLst>
        </pc:cxnChg>
        <pc:cxnChg chg="add mod">
          <ac:chgData name="Nayan Barhate" userId="451a0e95ca6f23e1" providerId="LiveId" clId="{91EB59A5-F5F5-42A3-903D-F84EB43E3CE3}" dt="2022-08-09T09:08:18.366" v="866" actId="14100"/>
          <ac:cxnSpMkLst>
            <pc:docMk/>
            <pc:sldMk cId="2170956063" sldId="264"/>
            <ac:cxnSpMk id="16" creationId="{292D19AA-DE1F-7091-997A-CC2531446672}"/>
          </ac:cxnSpMkLst>
        </pc:cxnChg>
        <pc:cxnChg chg="add del">
          <ac:chgData name="Nayan Barhate" userId="451a0e95ca6f23e1" providerId="LiveId" clId="{91EB59A5-F5F5-42A3-903D-F84EB43E3CE3}" dt="2022-08-09T09:01:23.732" v="403" actId="478"/>
          <ac:cxnSpMkLst>
            <pc:docMk/>
            <pc:sldMk cId="2170956063" sldId="264"/>
            <ac:cxnSpMk id="18" creationId="{C3AF070F-70C9-0578-6025-7F26DF27FBD4}"/>
          </ac:cxnSpMkLst>
        </pc:cxnChg>
        <pc:cxnChg chg="add mod">
          <ac:chgData name="Nayan Barhate" userId="451a0e95ca6f23e1" providerId="LiveId" clId="{91EB59A5-F5F5-42A3-903D-F84EB43E3CE3}" dt="2022-08-09T09:08:04.294" v="864" actId="1038"/>
          <ac:cxnSpMkLst>
            <pc:docMk/>
            <pc:sldMk cId="2170956063" sldId="264"/>
            <ac:cxnSpMk id="19" creationId="{7DDC471E-44D6-2599-D265-95683D58D530}"/>
          </ac:cxnSpMkLst>
        </pc:cxnChg>
        <pc:cxnChg chg="add mod">
          <ac:chgData name="Nayan Barhate" userId="451a0e95ca6f23e1" providerId="LiveId" clId="{91EB59A5-F5F5-42A3-903D-F84EB43E3CE3}" dt="2022-08-09T09:07:52.126" v="830" actId="1037"/>
          <ac:cxnSpMkLst>
            <pc:docMk/>
            <pc:sldMk cId="2170956063" sldId="264"/>
            <ac:cxnSpMk id="22" creationId="{A0E9A7BF-9CDC-E7E8-38AF-D79420BDFEC0}"/>
          </ac:cxnSpMkLst>
        </pc:cxnChg>
        <pc:cxnChg chg="add mod">
          <ac:chgData name="Nayan Barhate" userId="451a0e95ca6f23e1" providerId="LiveId" clId="{91EB59A5-F5F5-42A3-903D-F84EB43E3CE3}" dt="2022-08-09T09:14:19.218" v="1321" actId="1037"/>
          <ac:cxnSpMkLst>
            <pc:docMk/>
            <pc:sldMk cId="2170956063" sldId="264"/>
            <ac:cxnSpMk id="24" creationId="{4CB441A5-A9F1-7882-BEC3-839484617CE9}"/>
          </ac:cxnSpMkLst>
        </pc:cxnChg>
        <pc:cxnChg chg="add del">
          <ac:chgData name="Nayan Barhate" userId="451a0e95ca6f23e1" providerId="LiveId" clId="{91EB59A5-F5F5-42A3-903D-F84EB43E3CE3}" dt="2022-08-09T09:03:49.116" v="575" actId="478"/>
          <ac:cxnSpMkLst>
            <pc:docMk/>
            <pc:sldMk cId="2170956063" sldId="264"/>
            <ac:cxnSpMk id="31" creationId="{ACAC8741-3EBB-D570-4D87-25BEB359C643}"/>
          </ac:cxnSpMkLst>
        </pc:cxnChg>
        <pc:cxnChg chg="add mod">
          <ac:chgData name="Nayan Barhate" userId="451a0e95ca6f23e1" providerId="LiveId" clId="{91EB59A5-F5F5-42A3-903D-F84EB43E3CE3}" dt="2022-08-09T09:07:52.126" v="830" actId="1037"/>
          <ac:cxnSpMkLst>
            <pc:docMk/>
            <pc:sldMk cId="2170956063" sldId="264"/>
            <ac:cxnSpMk id="32" creationId="{300BE9B4-1196-5BC2-10F5-DCAEAE9CE46D}"/>
          </ac:cxnSpMkLst>
        </pc:cxnChg>
        <pc:cxnChg chg="add del mod">
          <ac:chgData name="Nayan Barhate" userId="451a0e95ca6f23e1" providerId="LiveId" clId="{91EB59A5-F5F5-42A3-903D-F84EB43E3CE3}" dt="2022-08-09T09:09:27.955" v="1103" actId="478"/>
          <ac:cxnSpMkLst>
            <pc:docMk/>
            <pc:sldMk cId="2170956063" sldId="264"/>
            <ac:cxnSpMk id="35" creationId="{904AB34E-8AF8-7698-FFAB-27F2E9EFAC16}"/>
          </ac:cxnSpMkLst>
        </pc:cxnChg>
        <pc:cxnChg chg="add mod">
          <ac:chgData name="Nayan Barhate" userId="451a0e95ca6f23e1" providerId="LiveId" clId="{91EB59A5-F5F5-42A3-903D-F84EB43E3CE3}" dt="2022-08-09T09:09:23.225" v="1102" actId="1038"/>
          <ac:cxnSpMkLst>
            <pc:docMk/>
            <pc:sldMk cId="2170956063" sldId="264"/>
            <ac:cxnSpMk id="39" creationId="{B4EBB8FE-3857-9846-BB96-E92AC9BD7EEF}"/>
          </ac:cxnSpMkLst>
        </pc:cxnChg>
        <pc:cxnChg chg="add mod">
          <ac:chgData name="Nayan Barhate" userId="451a0e95ca6f23e1" providerId="LiveId" clId="{91EB59A5-F5F5-42A3-903D-F84EB43E3CE3}" dt="2022-08-09T09:12:47.279" v="1278" actId="1036"/>
          <ac:cxnSpMkLst>
            <pc:docMk/>
            <pc:sldMk cId="2170956063" sldId="264"/>
            <ac:cxnSpMk id="42" creationId="{415A9B41-8444-D428-080F-1F32D3B47BD5}"/>
          </ac:cxnSpMkLst>
        </pc:cxnChg>
        <pc:cxnChg chg="add mod">
          <ac:chgData name="Nayan Barhate" userId="451a0e95ca6f23e1" providerId="LiveId" clId="{91EB59A5-F5F5-42A3-903D-F84EB43E3CE3}" dt="2022-08-09T09:14:44.545" v="1369" actId="14100"/>
          <ac:cxnSpMkLst>
            <pc:docMk/>
            <pc:sldMk cId="2170956063" sldId="264"/>
            <ac:cxnSpMk id="44" creationId="{6671ADEB-E523-25F6-C0E3-A25D339746AE}"/>
          </ac:cxnSpMkLst>
        </pc:cxnChg>
        <pc:cxnChg chg="add mod">
          <ac:chgData name="Nayan Barhate" userId="451a0e95ca6f23e1" providerId="LiveId" clId="{91EB59A5-F5F5-42A3-903D-F84EB43E3CE3}" dt="2022-08-09T09:16:17.794" v="1571" actId="14100"/>
          <ac:cxnSpMkLst>
            <pc:docMk/>
            <pc:sldMk cId="2170956063" sldId="264"/>
            <ac:cxnSpMk id="48" creationId="{1A7C0FE3-C148-5FD6-4DAA-6FF9400139B4}"/>
          </ac:cxnSpMkLst>
        </pc:cxnChg>
        <pc:cxnChg chg="add mod">
          <ac:chgData name="Nayan Barhate" userId="451a0e95ca6f23e1" providerId="LiveId" clId="{91EB59A5-F5F5-42A3-903D-F84EB43E3CE3}" dt="2022-08-09T09:19:16.720" v="2016" actId="14100"/>
          <ac:cxnSpMkLst>
            <pc:docMk/>
            <pc:sldMk cId="2170956063" sldId="264"/>
            <ac:cxnSpMk id="52" creationId="{EF035CEB-6958-0378-CC7F-006CA9E626FA}"/>
          </ac:cxnSpMkLst>
        </pc:cxnChg>
        <pc:cxnChg chg="add mod">
          <ac:chgData name="Nayan Barhate" userId="451a0e95ca6f23e1" providerId="LiveId" clId="{91EB59A5-F5F5-42A3-903D-F84EB43E3CE3}" dt="2022-08-09T09:19:21.658" v="2017" actId="14100"/>
          <ac:cxnSpMkLst>
            <pc:docMk/>
            <pc:sldMk cId="2170956063" sldId="264"/>
            <ac:cxnSpMk id="53" creationId="{1C5652F2-F641-7FAB-4514-F4D6545649F7}"/>
          </ac:cxnSpMkLst>
        </pc:cxnChg>
        <pc:cxnChg chg="add mod">
          <ac:chgData name="Nayan Barhate" userId="451a0e95ca6f23e1" providerId="LiveId" clId="{91EB59A5-F5F5-42A3-903D-F84EB43E3CE3}" dt="2022-08-09T09:19:27.441" v="2019" actId="14100"/>
          <ac:cxnSpMkLst>
            <pc:docMk/>
            <pc:sldMk cId="2170956063" sldId="264"/>
            <ac:cxnSpMk id="54" creationId="{BCF47D0E-F760-3A5E-6086-27DED9B7CF3D}"/>
          </ac:cxnSpMkLst>
        </pc:cxnChg>
        <pc:cxnChg chg="add mod">
          <ac:chgData name="Nayan Barhate" userId="451a0e95ca6f23e1" providerId="LiveId" clId="{91EB59A5-F5F5-42A3-903D-F84EB43E3CE3}" dt="2022-08-09T09:19:03.109" v="2011" actId="14100"/>
          <ac:cxnSpMkLst>
            <pc:docMk/>
            <pc:sldMk cId="2170956063" sldId="264"/>
            <ac:cxnSpMk id="55" creationId="{E0EEF050-0DF9-D9A5-71C0-75EF958B6136}"/>
          </ac:cxnSpMkLst>
        </pc:cxnChg>
        <pc:cxnChg chg="add del mod">
          <ac:chgData name="Nayan Barhate" userId="451a0e95ca6f23e1" providerId="LiveId" clId="{91EB59A5-F5F5-42A3-903D-F84EB43E3CE3}" dt="2022-08-09T09:18:27.838" v="1986" actId="478"/>
          <ac:cxnSpMkLst>
            <pc:docMk/>
            <pc:sldMk cId="2170956063" sldId="264"/>
            <ac:cxnSpMk id="59" creationId="{95CDA0B7-58B6-613D-B17D-4C1E1E82B567}"/>
          </ac:cxnSpMkLst>
        </pc:cxnChg>
        <pc:cxnChg chg="add mod">
          <ac:chgData name="Nayan Barhate" userId="451a0e95ca6f23e1" providerId="LiveId" clId="{91EB59A5-F5F5-42A3-903D-F84EB43E3CE3}" dt="2022-08-09T09:19:31.250" v="2020" actId="1038"/>
          <ac:cxnSpMkLst>
            <pc:docMk/>
            <pc:sldMk cId="2170956063" sldId="264"/>
            <ac:cxnSpMk id="61" creationId="{FF0CF466-1C91-8ABA-33B2-EDE68E200F69}"/>
          </ac:cxnSpMkLst>
        </pc:cxnChg>
        <pc:cxnChg chg="add mod">
          <ac:chgData name="Nayan Barhate" userId="451a0e95ca6f23e1" providerId="LiveId" clId="{91EB59A5-F5F5-42A3-903D-F84EB43E3CE3}" dt="2022-08-09T09:20:18.370" v="2208" actId="14100"/>
          <ac:cxnSpMkLst>
            <pc:docMk/>
            <pc:sldMk cId="2170956063" sldId="264"/>
            <ac:cxnSpMk id="69" creationId="{3A183EE2-9F79-E050-0008-4488F73F14D8}"/>
          </ac:cxnSpMkLst>
        </pc:cxnChg>
      </pc:sldChg>
      <pc:sldChg chg="new del">
        <pc:chgData name="Nayan Barhate" userId="451a0e95ca6f23e1" providerId="LiveId" clId="{91EB59A5-F5F5-42A3-903D-F84EB43E3CE3}" dt="2022-08-09T09:23:57.751" v="2216" actId="47"/>
        <pc:sldMkLst>
          <pc:docMk/>
          <pc:sldMk cId="3501979484" sldId="265"/>
        </pc:sldMkLst>
      </pc:sldChg>
      <pc:sldChg chg="new del">
        <pc:chgData name="Nayan Barhate" userId="451a0e95ca6f23e1" providerId="LiveId" clId="{91EB59A5-F5F5-42A3-903D-F84EB43E3CE3}" dt="2022-08-09T09:37:36.841" v="2793" actId="47"/>
        <pc:sldMkLst>
          <pc:docMk/>
          <pc:sldMk cId="1905472164" sldId="266"/>
        </pc:sldMkLst>
      </pc:sldChg>
      <pc:sldChg chg="addSp delSp modSp add mod">
        <pc:chgData name="Nayan Barhate" userId="451a0e95ca6f23e1" providerId="LiveId" clId="{91EB59A5-F5F5-42A3-903D-F84EB43E3CE3}" dt="2022-08-09T09:37:19.977" v="2791" actId="14100"/>
        <pc:sldMkLst>
          <pc:docMk/>
          <pc:sldMk cId="3225058057" sldId="267"/>
        </pc:sldMkLst>
        <pc:spChg chg="add mod">
          <ac:chgData name="Nayan Barhate" userId="451a0e95ca6f23e1" providerId="LiveId" clId="{91EB59A5-F5F5-42A3-903D-F84EB43E3CE3}" dt="2022-08-09T09:34:52.071" v="2649" actId="14100"/>
          <ac:spMkLst>
            <pc:docMk/>
            <pc:sldMk cId="3225058057" sldId="267"/>
            <ac:spMk id="3" creationId="{56275D72-66CC-B254-19A7-5A52EF339604}"/>
          </ac:spMkLst>
        </pc:spChg>
        <pc:spChg chg="mod">
          <ac:chgData name="Nayan Barhate" userId="451a0e95ca6f23e1" providerId="LiveId" clId="{91EB59A5-F5F5-42A3-903D-F84EB43E3CE3}" dt="2022-08-09T09:24:25.552" v="2222" actId="20577"/>
          <ac:spMkLst>
            <pc:docMk/>
            <pc:sldMk cId="3225058057" sldId="267"/>
            <ac:spMk id="8" creationId="{4CFC8BA9-598D-56FF-F098-2304F776D4BD}"/>
          </ac:spMkLst>
        </pc:spChg>
        <pc:spChg chg="del">
          <ac:chgData name="Nayan Barhate" userId="451a0e95ca6f23e1" providerId="LiveId" clId="{91EB59A5-F5F5-42A3-903D-F84EB43E3CE3}" dt="2022-08-09T09:32:11.522" v="2442" actId="478"/>
          <ac:spMkLst>
            <pc:docMk/>
            <pc:sldMk cId="3225058057" sldId="267"/>
            <ac:spMk id="27" creationId="{662BEB97-E3C0-2AE1-D44E-E68D1C23B02E}"/>
          </ac:spMkLst>
        </pc:spChg>
        <pc:spChg chg="del">
          <ac:chgData name="Nayan Barhate" userId="451a0e95ca6f23e1" providerId="LiveId" clId="{91EB59A5-F5F5-42A3-903D-F84EB43E3CE3}" dt="2022-08-09T09:32:05.363" v="2441" actId="478"/>
          <ac:spMkLst>
            <pc:docMk/>
            <pc:sldMk cId="3225058057" sldId="267"/>
            <ac:spMk id="28" creationId="{C32D19C7-9DBA-F8FB-39C9-2E3F84A3F141}"/>
          </ac:spMkLst>
        </pc:spChg>
        <pc:spChg chg="mod">
          <ac:chgData name="Nayan Barhate" userId="451a0e95ca6f23e1" providerId="LiveId" clId="{91EB59A5-F5F5-42A3-903D-F84EB43E3CE3}" dt="2022-08-09T09:32:39.084" v="2508" actId="1037"/>
          <ac:spMkLst>
            <pc:docMk/>
            <pc:sldMk cId="3225058057" sldId="267"/>
            <ac:spMk id="29" creationId="{42BE7089-89BC-0E69-25CE-2225311E5247}"/>
          </ac:spMkLst>
        </pc:spChg>
        <pc:spChg chg="mod">
          <ac:chgData name="Nayan Barhate" userId="451a0e95ca6f23e1" providerId="LiveId" clId="{91EB59A5-F5F5-42A3-903D-F84EB43E3CE3}" dt="2022-08-09T09:32:39.084" v="2508" actId="1037"/>
          <ac:spMkLst>
            <pc:docMk/>
            <pc:sldMk cId="3225058057" sldId="267"/>
            <ac:spMk id="34" creationId="{82A3BB3C-D6A3-4846-6676-CFDC8014F582}"/>
          </ac:spMkLst>
        </pc:spChg>
        <pc:spChg chg="mod">
          <ac:chgData name="Nayan Barhate" userId="451a0e95ca6f23e1" providerId="LiveId" clId="{91EB59A5-F5F5-42A3-903D-F84EB43E3CE3}" dt="2022-08-09T09:34:16.630" v="2631" actId="14100"/>
          <ac:spMkLst>
            <pc:docMk/>
            <pc:sldMk cId="3225058057" sldId="267"/>
            <ac:spMk id="40" creationId="{93DFC685-4ED3-8C7D-4E6D-EAD09924FB46}"/>
          </ac:spMkLst>
        </pc:spChg>
        <pc:spChg chg="mod">
          <ac:chgData name="Nayan Barhate" userId="451a0e95ca6f23e1" providerId="LiveId" clId="{91EB59A5-F5F5-42A3-903D-F84EB43E3CE3}" dt="2022-08-09T09:32:39.084" v="2508" actId="1037"/>
          <ac:spMkLst>
            <pc:docMk/>
            <pc:sldMk cId="3225058057" sldId="267"/>
            <ac:spMk id="41" creationId="{EC7EFBDE-39C8-5400-AAE9-D61B2C05EE29}"/>
          </ac:spMkLst>
        </pc:spChg>
        <pc:spChg chg="mod">
          <ac:chgData name="Nayan Barhate" userId="451a0e95ca6f23e1" providerId="LiveId" clId="{91EB59A5-F5F5-42A3-903D-F84EB43E3CE3}" dt="2022-08-09T09:36:15.640" v="2704" actId="14100"/>
          <ac:spMkLst>
            <pc:docMk/>
            <pc:sldMk cId="3225058057" sldId="267"/>
            <ac:spMk id="46" creationId="{803157CF-0E89-E26E-AD07-E02899957184}"/>
          </ac:spMkLst>
        </pc:spChg>
        <pc:spChg chg="mod">
          <ac:chgData name="Nayan Barhate" userId="451a0e95ca6f23e1" providerId="LiveId" clId="{91EB59A5-F5F5-42A3-903D-F84EB43E3CE3}" dt="2022-08-09T09:36:46.804" v="2786" actId="1036"/>
          <ac:spMkLst>
            <pc:docMk/>
            <pc:sldMk cId="3225058057" sldId="267"/>
            <ac:spMk id="49" creationId="{C2F937E4-6D28-78D3-B075-776753536598}"/>
          </ac:spMkLst>
        </pc:spChg>
        <pc:cxnChg chg="add mod">
          <ac:chgData name="Nayan Barhate" userId="451a0e95ca6f23e1" providerId="LiveId" clId="{91EB59A5-F5F5-42A3-903D-F84EB43E3CE3}" dt="2022-08-09T09:34:42.939" v="2643" actId="14100"/>
          <ac:cxnSpMkLst>
            <pc:docMk/>
            <pc:sldMk cId="3225058057" sldId="267"/>
            <ac:cxnSpMk id="7" creationId="{BA087968-E85B-4E15-068B-AAEF93B90E1C}"/>
          </ac:cxnSpMkLst>
        </pc:cxnChg>
        <pc:cxnChg chg="mod">
          <ac:chgData name="Nayan Barhate" userId="451a0e95ca6f23e1" providerId="LiveId" clId="{91EB59A5-F5F5-42A3-903D-F84EB43E3CE3}" dt="2022-08-09T09:32:53.647" v="2510" actId="14100"/>
          <ac:cxnSpMkLst>
            <pc:docMk/>
            <pc:sldMk cId="3225058057" sldId="267"/>
            <ac:cxnSpMk id="15" creationId="{EB968693-59CD-CC10-441C-7F281CE89781}"/>
          </ac:cxnSpMkLst>
        </pc:cxnChg>
        <pc:cxnChg chg="mod">
          <ac:chgData name="Nayan Barhate" userId="451a0e95ca6f23e1" providerId="LiveId" clId="{91EB59A5-F5F5-42A3-903D-F84EB43E3CE3}" dt="2022-08-09T09:35:09.939" v="2651" actId="14100"/>
          <ac:cxnSpMkLst>
            <pc:docMk/>
            <pc:sldMk cId="3225058057" sldId="267"/>
            <ac:cxnSpMk id="16" creationId="{292D19AA-DE1F-7091-997A-CC2531446672}"/>
          </ac:cxnSpMkLst>
        </pc:cxnChg>
        <pc:cxnChg chg="del">
          <ac:chgData name="Nayan Barhate" userId="451a0e95ca6f23e1" providerId="LiveId" clId="{91EB59A5-F5F5-42A3-903D-F84EB43E3CE3}" dt="2022-08-09T09:32:05.363" v="2441" actId="478"/>
          <ac:cxnSpMkLst>
            <pc:docMk/>
            <pc:sldMk cId="3225058057" sldId="267"/>
            <ac:cxnSpMk id="19" creationId="{7DDC471E-44D6-2599-D265-95683D58D530}"/>
          </ac:cxnSpMkLst>
        </pc:cxnChg>
        <pc:cxnChg chg="mod">
          <ac:chgData name="Nayan Barhate" userId="451a0e95ca6f23e1" providerId="LiveId" clId="{91EB59A5-F5F5-42A3-903D-F84EB43E3CE3}" dt="2022-08-09T09:32:39.084" v="2508" actId="1037"/>
          <ac:cxnSpMkLst>
            <pc:docMk/>
            <pc:sldMk cId="3225058057" sldId="267"/>
            <ac:cxnSpMk id="22" creationId="{A0E9A7BF-9CDC-E7E8-38AF-D79420BDFEC0}"/>
          </ac:cxnSpMkLst>
        </pc:cxnChg>
        <pc:cxnChg chg="del">
          <ac:chgData name="Nayan Barhate" userId="451a0e95ca6f23e1" providerId="LiveId" clId="{91EB59A5-F5F5-42A3-903D-F84EB43E3CE3}" dt="2022-08-09T09:32:22.801" v="2444" actId="478"/>
          <ac:cxnSpMkLst>
            <pc:docMk/>
            <pc:sldMk cId="3225058057" sldId="267"/>
            <ac:cxnSpMk id="24" creationId="{4CB441A5-A9F1-7882-BEC3-839484617CE9}"/>
          </ac:cxnSpMkLst>
        </pc:cxnChg>
        <pc:cxnChg chg="mod">
          <ac:chgData name="Nayan Barhate" userId="451a0e95ca6f23e1" providerId="LiveId" clId="{91EB59A5-F5F5-42A3-903D-F84EB43E3CE3}" dt="2022-08-09T09:32:39.084" v="2508" actId="1037"/>
          <ac:cxnSpMkLst>
            <pc:docMk/>
            <pc:sldMk cId="3225058057" sldId="267"/>
            <ac:cxnSpMk id="32" creationId="{300BE9B4-1196-5BC2-10F5-DCAEAE9CE46D}"/>
          </ac:cxnSpMkLst>
        </pc:cxnChg>
        <pc:cxnChg chg="mod">
          <ac:chgData name="Nayan Barhate" userId="451a0e95ca6f23e1" providerId="LiveId" clId="{91EB59A5-F5F5-42A3-903D-F84EB43E3CE3}" dt="2022-08-09T09:33:45.436" v="2587" actId="1038"/>
          <ac:cxnSpMkLst>
            <pc:docMk/>
            <pc:sldMk cId="3225058057" sldId="267"/>
            <ac:cxnSpMk id="39" creationId="{B4EBB8FE-3857-9846-BB96-E92AC9BD7EEF}"/>
          </ac:cxnSpMkLst>
        </pc:cxnChg>
        <pc:cxnChg chg="mod">
          <ac:chgData name="Nayan Barhate" userId="451a0e95ca6f23e1" providerId="LiveId" clId="{91EB59A5-F5F5-42A3-903D-F84EB43E3CE3}" dt="2022-08-09T09:32:39.084" v="2508" actId="1037"/>
          <ac:cxnSpMkLst>
            <pc:docMk/>
            <pc:sldMk cId="3225058057" sldId="267"/>
            <ac:cxnSpMk id="42" creationId="{415A9B41-8444-D428-080F-1F32D3B47BD5}"/>
          </ac:cxnSpMkLst>
        </pc:cxnChg>
        <pc:cxnChg chg="mod">
          <ac:chgData name="Nayan Barhate" userId="451a0e95ca6f23e1" providerId="LiveId" clId="{91EB59A5-F5F5-42A3-903D-F84EB43E3CE3}" dt="2022-08-09T09:35:51.512" v="2653" actId="14100"/>
          <ac:cxnSpMkLst>
            <pc:docMk/>
            <pc:sldMk cId="3225058057" sldId="267"/>
            <ac:cxnSpMk id="44" creationId="{6671ADEB-E523-25F6-C0E3-A25D339746AE}"/>
          </ac:cxnSpMkLst>
        </pc:cxnChg>
        <pc:cxnChg chg="mod">
          <ac:chgData name="Nayan Barhate" userId="451a0e95ca6f23e1" providerId="LiveId" clId="{91EB59A5-F5F5-42A3-903D-F84EB43E3CE3}" dt="2022-08-09T09:36:51.981" v="2789" actId="1036"/>
          <ac:cxnSpMkLst>
            <pc:docMk/>
            <pc:sldMk cId="3225058057" sldId="267"/>
            <ac:cxnSpMk id="48" creationId="{1A7C0FE3-C148-5FD6-4DAA-6FF9400139B4}"/>
          </ac:cxnSpMkLst>
        </pc:cxnChg>
        <pc:cxnChg chg="del mod">
          <ac:chgData name="Nayan Barhate" userId="451a0e95ca6f23e1" providerId="LiveId" clId="{91EB59A5-F5F5-42A3-903D-F84EB43E3CE3}" dt="2022-08-09T09:32:20.777" v="2443" actId="478"/>
          <ac:cxnSpMkLst>
            <pc:docMk/>
            <pc:sldMk cId="3225058057" sldId="267"/>
            <ac:cxnSpMk id="52" creationId="{EF035CEB-6958-0378-CC7F-006CA9E626FA}"/>
          </ac:cxnSpMkLst>
        </pc:cxnChg>
        <pc:cxnChg chg="mod">
          <ac:chgData name="Nayan Barhate" userId="451a0e95ca6f23e1" providerId="LiveId" clId="{91EB59A5-F5F5-42A3-903D-F84EB43E3CE3}" dt="2022-08-09T09:37:19.977" v="2791" actId="14100"/>
          <ac:cxnSpMkLst>
            <pc:docMk/>
            <pc:sldMk cId="3225058057" sldId="267"/>
            <ac:cxnSpMk id="53" creationId="{1C5652F2-F641-7FAB-4514-F4D6545649F7}"/>
          </ac:cxnSpMkLst>
        </pc:cxnChg>
        <pc:cxnChg chg="del">
          <ac:chgData name="Nayan Barhate" userId="451a0e95ca6f23e1" providerId="LiveId" clId="{91EB59A5-F5F5-42A3-903D-F84EB43E3CE3}" dt="2022-08-09T09:32:05.363" v="2441" actId="478"/>
          <ac:cxnSpMkLst>
            <pc:docMk/>
            <pc:sldMk cId="3225058057" sldId="267"/>
            <ac:cxnSpMk id="54" creationId="{BCF47D0E-F760-3A5E-6086-27DED9B7CF3D}"/>
          </ac:cxnSpMkLst>
        </pc:cxnChg>
        <pc:cxnChg chg="mod">
          <ac:chgData name="Nayan Barhate" userId="451a0e95ca6f23e1" providerId="LiveId" clId="{91EB59A5-F5F5-42A3-903D-F84EB43E3CE3}" dt="2022-08-09T09:32:39.084" v="2508" actId="1037"/>
          <ac:cxnSpMkLst>
            <pc:docMk/>
            <pc:sldMk cId="3225058057" sldId="267"/>
            <ac:cxnSpMk id="55" creationId="{E0EEF050-0DF9-D9A5-71C0-75EF958B6136}"/>
          </ac:cxnSpMkLst>
        </pc:cxnChg>
        <pc:cxnChg chg="mod">
          <ac:chgData name="Nayan Barhate" userId="451a0e95ca6f23e1" providerId="LiveId" clId="{91EB59A5-F5F5-42A3-903D-F84EB43E3CE3}" dt="2022-08-09T09:35:19.568" v="2652" actId="14100"/>
          <ac:cxnSpMkLst>
            <pc:docMk/>
            <pc:sldMk cId="3225058057" sldId="267"/>
            <ac:cxnSpMk id="61" creationId="{FF0CF466-1C91-8ABA-33B2-EDE68E200F69}"/>
          </ac:cxnSpMkLst>
        </pc:cxnChg>
        <pc:cxnChg chg="mod">
          <ac:chgData name="Nayan Barhate" userId="451a0e95ca6f23e1" providerId="LiveId" clId="{91EB59A5-F5F5-42A3-903D-F84EB43E3CE3}" dt="2022-08-09T09:37:01.178" v="2790" actId="14100"/>
          <ac:cxnSpMkLst>
            <pc:docMk/>
            <pc:sldMk cId="3225058057" sldId="267"/>
            <ac:cxnSpMk id="69" creationId="{3A183EE2-9F79-E050-0008-4488F73F14D8}"/>
          </ac:cxnSpMkLst>
        </pc:cxnChg>
      </pc:sldChg>
      <pc:sldChg chg="delSp modSp add mod">
        <pc:chgData name="Nayan Barhate" userId="451a0e95ca6f23e1" providerId="LiveId" clId="{91EB59A5-F5F5-42A3-903D-F84EB43E3CE3}" dt="2022-08-09T09:41:13.094" v="2926" actId="1035"/>
        <pc:sldMkLst>
          <pc:docMk/>
          <pc:sldMk cId="4128085168" sldId="268"/>
        </pc:sldMkLst>
        <pc:spChg chg="del">
          <ac:chgData name="Nayan Barhate" userId="451a0e95ca6f23e1" providerId="LiveId" clId="{91EB59A5-F5F5-42A3-903D-F84EB43E3CE3}" dt="2022-08-09T09:39:42.657" v="2807" actId="478"/>
          <ac:spMkLst>
            <pc:docMk/>
            <pc:sldMk cId="4128085168" sldId="268"/>
            <ac:spMk id="3" creationId="{56275D72-66CC-B254-19A7-5A52EF339604}"/>
          </ac:spMkLst>
        </pc:spChg>
        <pc:spChg chg="mod">
          <ac:chgData name="Nayan Barhate" userId="451a0e95ca6f23e1" providerId="LiveId" clId="{91EB59A5-F5F5-42A3-903D-F84EB43E3CE3}" dt="2022-08-09T09:41:13.094" v="2926" actId="1035"/>
          <ac:spMkLst>
            <pc:docMk/>
            <pc:sldMk cId="4128085168" sldId="268"/>
            <ac:spMk id="4" creationId="{3ED447DE-3637-4BC4-F80F-D0A702927314}"/>
          </ac:spMkLst>
        </pc:spChg>
        <pc:spChg chg="mod">
          <ac:chgData name="Nayan Barhate" userId="451a0e95ca6f23e1" providerId="LiveId" clId="{91EB59A5-F5F5-42A3-903D-F84EB43E3CE3}" dt="2022-08-09T09:41:13.094" v="2926" actId="1035"/>
          <ac:spMkLst>
            <pc:docMk/>
            <pc:sldMk cId="4128085168" sldId="268"/>
            <ac:spMk id="8" creationId="{4CFC8BA9-598D-56FF-F098-2304F776D4BD}"/>
          </ac:spMkLst>
        </pc:spChg>
        <pc:spChg chg="mod">
          <ac:chgData name="Nayan Barhate" userId="451a0e95ca6f23e1" providerId="LiveId" clId="{91EB59A5-F5F5-42A3-903D-F84EB43E3CE3}" dt="2022-08-09T09:41:13.094" v="2926" actId="1035"/>
          <ac:spMkLst>
            <pc:docMk/>
            <pc:sldMk cId="4128085168" sldId="268"/>
            <ac:spMk id="13" creationId="{592B4FDF-A670-CB87-C689-6EBFC58DF226}"/>
          </ac:spMkLst>
        </pc:spChg>
        <pc:spChg chg="del">
          <ac:chgData name="Nayan Barhate" userId="451a0e95ca6f23e1" providerId="LiveId" clId="{91EB59A5-F5F5-42A3-903D-F84EB43E3CE3}" dt="2022-08-09T09:39:10.470" v="2801" actId="478"/>
          <ac:spMkLst>
            <pc:docMk/>
            <pc:sldMk cId="4128085168" sldId="268"/>
            <ac:spMk id="29" creationId="{42BE7089-89BC-0E69-25CE-2225311E5247}"/>
          </ac:spMkLst>
        </pc:spChg>
        <pc:spChg chg="del">
          <ac:chgData name="Nayan Barhate" userId="451a0e95ca6f23e1" providerId="LiveId" clId="{91EB59A5-F5F5-42A3-903D-F84EB43E3CE3}" dt="2022-08-09T09:39:10.470" v="2801" actId="478"/>
          <ac:spMkLst>
            <pc:docMk/>
            <pc:sldMk cId="4128085168" sldId="268"/>
            <ac:spMk id="34" creationId="{82A3BB3C-D6A3-4846-6676-CFDC8014F582}"/>
          </ac:spMkLst>
        </pc:spChg>
        <pc:spChg chg="del mod">
          <ac:chgData name="Nayan Barhate" userId="451a0e95ca6f23e1" providerId="LiveId" clId="{91EB59A5-F5F5-42A3-903D-F84EB43E3CE3}" dt="2022-08-09T09:39:42.657" v="2807" actId="478"/>
          <ac:spMkLst>
            <pc:docMk/>
            <pc:sldMk cId="4128085168" sldId="268"/>
            <ac:spMk id="40" creationId="{93DFC685-4ED3-8C7D-4E6D-EAD09924FB46}"/>
          </ac:spMkLst>
        </pc:spChg>
        <pc:spChg chg="del">
          <ac:chgData name="Nayan Barhate" userId="451a0e95ca6f23e1" providerId="LiveId" clId="{91EB59A5-F5F5-42A3-903D-F84EB43E3CE3}" dt="2022-08-09T09:39:10.470" v="2801" actId="478"/>
          <ac:spMkLst>
            <pc:docMk/>
            <pc:sldMk cId="4128085168" sldId="268"/>
            <ac:spMk id="41" creationId="{EC7EFBDE-39C8-5400-AAE9-D61B2C05EE29}"/>
          </ac:spMkLst>
        </pc:spChg>
        <pc:spChg chg="mod">
          <ac:chgData name="Nayan Barhate" userId="451a0e95ca6f23e1" providerId="LiveId" clId="{91EB59A5-F5F5-42A3-903D-F84EB43E3CE3}" dt="2022-08-09T09:41:13.094" v="2926" actId="1035"/>
          <ac:spMkLst>
            <pc:docMk/>
            <pc:sldMk cId="4128085168" sldId="268"/>
            <ac:spMk id="46" creationId="{803157CF-0E89-E26E-AD07-E02899957184}"/>
          </ac:spMkLst>
        </pc:spChg>
        <pc:spChg chg="del mod">
          <ac:chgData name="Nayan Barhate" userId="451a0e95ca6f23e1" providerId="LiveId" clId="{91EB59A5-F5F5-42A3-903D-F84EB43E3CE3}" dt="2022-08-09T09:39:37.780" v="2806" actId="478"/>
          <ac:spMkLst>
            <pc:docMk/>
            <pc:sldMk cId="4128085168" sldId="268"/>
            <ac:spMk id="49" creationId="{C2F937E4-6D28-78D3-B075-776753536598}"/>
          </ac:spMkLst>
        </pc:spChg>
        <pc:spChg chg="mod">
          <ac:chgData name="Nayan Barhate" userId="451a0e95ca6f23e1" providerId="LiveId" clId="{91EB59A5-F5F5-42A3-903D-F84EB43E3CE3}" dt="2022-08-09T09:41:13.094" v="2926" actId="1035"/>
          <ac:spMkLst>
            <pc:docMk/>
            <pc:sldMk cId="4128085168" sldId="268"/>
            <ac:spMk id="68" creationId="{6E7AF4D1-7A8C-9F6C-91EF-393F583A632C}"/>
          </ac:spMkLst>
        </pc:spChg>
        <pc:cxnChg chg="mod">
          <ac:chgData name="Nayan Barhate" userId="451a0e95ca6f23e1" providerId="LiveId" clId="{91EB59A5-F5F5-42A3-903D-F84EB43E3CE3}" dt="2022-08-09T09:41:13.094" v="2926" actId="1035"/>
          <ac:cxnSpMkLst>
            <pc:docMk/>
            <pc:sldMk cId="4128085168" sldId="268"/>
            <ac:cxnSpMk id="6" creationId="{EC4CA83C-EB7B-29CD-5390-19558F09A4C8}"/>
          </ac:cxnSpMkLst>
        </pc:cxnChg>
        <pc:cxnChg chg="del">
          <ac:chgData name="Nayan Barhate" userId="451a0e95ca6f23e1" providerId="LiveId" clId="{91EB59A5-F5F5-42A3-903D-F84EB43E3CE3}" dt="2022-08-09T09:39:42.657" v="2807" actId="478"/>
          <ac:cxnSpMkLst>
            <pc:docMk/>
            <pc:sldMk cId="4128085168" sldId="268"/>
            <ac:cxnSpMk id="7" creationId="{BA087968-E85B-4E15-068B-AAEF93B90E1C}"/>
          </ac:cxnSpMkLst>
        </pc:cxnChg>
        <pc:cxnChg chg="mod">
          <ac:chgData name="Nayan Barhate" userId="451a0e95ca6f23e1" providerId="LiveId" clId="{91EB59A5-F5F5-42A3-903D-F84EB43E3CE3}" dt="2022-08-09T09:41:13.094" v="2926" actId="1035"/>
          <ac:cxnSpMkLst>
            <pc:docMk/>
            <pc:sldMk cId="4128085168" sldId="268"/>
            <ac:cxnSpMk id="12" creationId="{BA46A2D2-0819-B42C-E090-28BC67FFBEF8}"/>
          </ac:cxnSpMkLst>
        </pc:cxnChg>
        <pc:cxnChg chg="del mod">
          <ac:chgData name="Nayan Barhate" userId="451a0e95ca6f23e1" providerId="LiveId" clId="{91EB59A5-F5F5-42A3-903D-F84EB43E3CE3}" dt="2022-08-09T09:39:46.905" v="2809" actId="478"/>
          <ac:cxnSpMkLst>
            <pc:docMk/>
            <pc:sldMk cId="4128085168" sldId="268"/>
            <ac:cxnSpMk id="15" creationId="{EB968693-59CD-CC10-441C-7F281CE89781}"/>
          </ac:cxnSpMkLst>
        </pc:cxnChg>
        <pc:cxnChg chg="del">
          <ac:chgData name="Nayan Barhate" userId="451a0e95ca6f23e1" providerId="LiveId" clId="{91EB59A5-F5F5-42A3-903D-F84EB43E3CE3}" dt="2022-08-09T09:39:45.155" v="2808" actId="478"/>
          <ac:cxnSpMkLst>
            <pc:docMk/>
            <pc:sldMk cId="4128085168" sldId="268"/>
            <ac:cxnSpMk id="16" creationId="{292D19AA-DE1F-7091-997A-CC2531446672}"/>
          </ac:cxnSpMkLst>
        </pc:cxnChg>
        <pc:cxnChg chg="del">
          <ac:chgData name="Nayan Barhate" userId="451a0e95ca6f23e1" providerId="LiveId" clId="{91EB59A5-F5F5-42A3-903D-F84EB43E3CE3}" dt="2022-08-09T09:39:10.470" v="2801" actId="478"/>
          <ac:cxnSpMkLst>
            <pc:docMk/>
            <pc:sldMk cId="4128085168" sldId="268"/>
            <ac:cxnSpMk id="22" creationId="{A0E9A7BF-9CDC-E7E8-38AF-D79420BDFEC0}"/>
          </ac:cxnSpMkLst>
        </pc:cxnChg>
        <pc:cxnChg chg="del">
          <ac:chgData name="Nayan Barhate" userId="451a0e95ca6f23e1" providerId="LiveId" clId="{91EB59A5-F5F5-42A3-903D-F84EB43E3CE3}" dt="2022-08-09T09:39:10.470" v="2801" actId="478"/>
          <ac:cxnSpMkLst>
            <pc:docMk/>
            <pc:sldMk cId="4128085168" sldId="268"/>
            <ac:cxnSpMk id="32" creationId="{300BE9B4-1196-5BC2-10F5-DCAEAE9CE46D}"/>
          </ac:cxnSpMkLst>
        </pc:cxnChg>
        <pc:cxnChg chg="del">
          <ac:chgData name="Nayan Barhate" userId="451a0e95ca6f23e1" providerId="LiveId" clId="{91EB59A5-F5F5-42A3-903D-F84EB43E3CE3}" dt="2022-08-09T09:39:42.657" v="2807" actId="478"/>
          <ac:cxnSpMkLst>
            <pc:docMk/>
            <pc:sldMk cId="4128085168" sldId="268"/>
            <ac:cxnSpMk id="39" creationId="{B4EBB8FE-3857-9846-BB96-E92AC9BD7EEF}"/>
          </ac:cxnSpMkLst>
        </pc:cxnChg>
        <pc:cxnChg chg="del">
          <ac:chgData name="Nayan Barhate" userId="451a0e95ca6f23e1" providerId="LiveId" clId="{91EB59A5-F5F5-42A3-903D-F84EB43E3CE3}" dt="2022-08-09T09:39:10.470" v="2801" actId="478"/>
          <ac:cxnSpMkLst>
            <pc:docMk/>
            <pc:sldMk cId="4128085168" sldId="268"/>
            <ac:cxnSpMk id="42" creationId="{415A9B41-8444-D428-080F-1F32D3B47BD5}"/>
          </ac:cxnSpMkLst>
        </pc:cxnChg>
        <pc:cxnChg chg="mod">
          <ac:chgData name="Nayan Barhate" userId="451a0e95ca6f23e1" providerId="LiveId" clId="{91EB59A5-F5F5-42A3-903D-F84EB43E3CE3}" dt="2022-08-09T09:41:13.094" v="2926" actId="1035"/>
          <ac:cxnSpMkLst>
            <pc:docMk/>
            <pc:sldMk cId="4128085168" sldId="268"/>
            <ac:cxnSpMk id="44" creationId="{6671ADEB-E523-25F6-C0E3-A25D339746AE}"/>
          </ac:cxnSpMkLst>
        </pc:cxnChg>
        <pc:cxnChg chg="del">
          <ac:chgData name="Nayan Barhate" userId="451a0e95ca6f23e1" providerId="LiveId" clId="{91EB59A5-F5F5-42A3-903D-F84EB43E3CE3}" dt="2022-08-09T09:39:53.093" v="2811" actId="478"/>
          <ac:cxnSpMkLst>
            <pc:docMk/>
            <pc:sldMk cId="4128085168" sldId="268"/>
            <ac:cxnSpMk id="48" creationId="{1A7C0FE3-C148-5FD6-4DAA-6FF9400139B4}"/>
          </ac:cxnSpMkLst>
        </pc:cxnChg>
        <pc:cxnChg chg="del">
          <ac:chgData name="Nayan Barhate" userId="451a0e95ca6f23e1" providerId="LiveId" clId="{91EB59A5-F5F5-42A3-903D-F84EB43E3CE3}" dt="2022-08-09T09:39:42.657" v="2807" actId="478"/>
          <ac:cxnSpMkLst>
            <pc:docMk/>
            <pc:sldMk cId="4128085168" sldId="268"/>
            <ac:cxnSpMk id="53" creationId="{1C5652F2-F641-7FAB-4514-F4D6545649F7}"/>
          </ac:cxnSpMkLst>
        </pc:cxnChg>
        <pc:cxnChg chg="del">
          <ac:chgData name="Nayan Barhate" userId="451a0e95ca6f23e1" providerId="LiveId" clId="{91EB59A5-F5F5-42A3-903D-F84EB43E3CE3}" dt="2022-08-09T09:39:10.470" v="2801" actId="478"/>
          <ac:cxnSpMkLst>
            <pc:docMk/>
            <pc:sldMk cId="4128085168" sldId="268"/>
            <ac:cxnSpMk id="55" creationId="{E0EEF050-0DF9-D9A5-71C0-75EF958B6136}"/>
          </ac:cxnSpMkLst>
        </pc:cxnChg>
        <pc:cxnChg chg="del">
          <ac:chgData name="Nayan Barhate" userId="451a0e95ca6f23e1" providerId="LiveId" clId="{91EB59A5-F5F5-42A3-903D-F84EB43E3CE3}" dt="2022-08-09T09:39:49.533" v="2810" actId="478"/>
          <ac:cxnSpMkLst>
            <pc:docMk/>
            <pc:sldMk cId="4128085168" sldId="268"/>
            <ac:cxnSpMk id="61" creationId="{FF0CF466-1C91-8ABA-33B2-EDE68E200F69}"/>
          </ac:cxnSpMkLst>
        </pc:cxnChg>
        <pc:cxnChg chg="mod">
          <ac:chgData name="Nayan Barhate" userId="451a0e95ca6f23e1" providerId="LiveId" clId="{91EB59A5-F5F5-42A3-903D-F84EB43E3CE3}" dt="2022-08-09T09:41:13.094" v="2926" actId="1035"/>
          <ac:cxnSpMkLst>
            <pc:docMk/>
            <pc:sldMk cId="4128085168" sldId="268"/>
            <ac:cxnSpMk id="69" creationId="{3A183EE2-9F79-E050-0008-4488F73F14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3CF14-3EA2-4589-BAFB-636DCAB3F158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1BF6-5D9C-43B6-A811-57385D903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E1BF6-5D9C-43B6-A811-57385D90373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6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91B-AA84-C5D4-269B-ED7AE9925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9A831-669D-4189-B0DF-9D37CD851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7DC3-16C1-53EF-32B4-E7162CA6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9963-7CD5-31E8-6741-DD0FE809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A964-E938-6B97-6569-2A38872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0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A6CD-31AE-4DF0-F18B-42A9C171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FC247-F57F-BAB1-93E5-E3599ECA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E15F-2CF0-6803-8789-82BB1BE5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22256-CEB5-5DDE-9E84-B3A3F8B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C6D7-EA31-D7EA-5CFB-C150946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027C1-797F-5DAB-6B1A-6B87B31E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EBC6-00EF-614A-4007-84E905097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D665-A00E-A773-DC68-DEBB1C71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7FA0-2CA6-6B07-4B27-0113F1A9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18B8-8CF2-8C60-55E1-02AA5667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E611-F566-6714-AE6F-F0E8F006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ACC3-CD30-1C21-3C18-E67DE33A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3FFB-D10E-8B1A-C1F7-62AFE485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5652-B832-191E-05A7-FD1F6AF9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CB7F-66D3-2288-E5B5-E29C1E9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5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19A-AA35-A10F-CFD0-3E6876FB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E4B4-B978-721B-4351-F5C9BBCA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8190-9727-6019-5595-1A3B9DB3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A1DA-840A-0ADF-A541-4F303064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660A4-8617-76BB-3EB9-19DFEECA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2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013B-ABB9-D7BE-5ACF-B128B4B4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C9EA-E922-4F2D-D06F-C3500CD35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D189-921C-21FF-47E5-8B14537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F146-F274-F07C-F987-406FCB76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C33A9-13E5-476D-9979-7279577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9687-474A-43C8-8A31-A1EE2D74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3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A9A0-95C8-8194-2D0A-4A6FFB9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EBE7-892E-0663-D593-E364974B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57413-87A6-379A-1004-D5630074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9E611-73C1-4AA6-6201-7A00101B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D3C2-AF6D-EB01-8188-AEB62C0BA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8D245-D47C-824E-FBB6-7A7DCC7E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EBFDA-91CA-4D25-9E25-9D629AE1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D869F-9D30-33D6-0D15-C89152E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BDEA-5E67-5C84-96A8-3B8B557F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F710-9FB8-C169-EB40-4967A8F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6D297-E1C2-A087-24AE-02CC7BA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7D87B-824D-A07F-06DB-6F882181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0A009-7E03-B1A7-B267-C60028B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97751-72F9-9CEB-7E34-BDDB3741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65D6C-30AA-35CF-602D-1BF0FC48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7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CDF-397D-9D43-8D75-1C889751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8866-B0D6-C1DD-78B6-B0E8E365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D6C1-D960-3F0C-837A-851DFC81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B5E4-541F-CC36-2787-C60173A6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7627C-CED4-699F-7ED6-BA36FC48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675F-6160-1269-D865-E3545BF2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2B7F-EC77-EC30-84FF-B262E758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1445A-D745-1551-7434-A42D04BA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17333-7773-111B-5E77-3C2DEE85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09FF-E931-07EA-F78B-8113B709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A9E0-EBF8-E2DD-BD2E-B777D727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850B-5106-E9A5-581C-4EAC0FB4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1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0B608-FFCF-1EC5-F947-244545A6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5367-7DA8-C6F3-19DA-AD630F56D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E091-3414-60EC-C565-FEAD154C4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9AFA-3F96-40B5-9698-58F3CD775EA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F447-A183-F012-7E00-CD723D891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6B2E-6FC7-2E20-4604-C4877138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40E5-BFB8-4916-A578-F4442435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2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CE568CEC-471D-F05B-F2CE-D08CB956B886}"/>
              </a:ext>
            </a:extLst>
          </p:cNvPr>
          <p:cNvSpPr/>
          <p:nvPr/>
        </p:nvSpPr>
        <p:spPr>
          <a:xfrm>
            <a:off x="3897085" y="-9331"/>
            <a:ext cx="321276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Confused person with solid fill">
            <a:extLst>
              <a:ext uri="{FF2B5EF4-FFF2-40B4-BE49-F238E27FC236}">
                <a16:creationId xmlns:a16="http://schemas.microsoft.com/office/drawing/2014/main" id="{7B978A77-2DEE-9656-9595-DD3A001E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15" y="1273629"/>
            <a:ext cx="637592" cy="637592"/>
          </a:xfrm>
          <a:prstGeom prst="rect">
            <a:avLst/>
          </a:prstGeom>
        </p:spPr>
      </p:pic>
      <p:pic>
        <p:nvPicPr>
          <p:cNvPr id="6" name="Graphic 5" descr="Confused person with solid fill">
            <a:extLst>
              <a:ext uri="{FF2B5EF4-FFF2-40B4-BE49-F238E27FC236}">
                <a16:creationId xmlns:a16="http://schemas.microsoft.com/office/drawing/2014/main" id="{96703B62-8703-93ED-6BBB-4D73C645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090" y="4075919"/>
            <a:ext cx="576209" cy="576209"/>
          </a:xfrm>
          <a:prstGeom prst="rect">
            <a:avLst/>
          </a:prstGeom>
        </p:spPr>
      </p:pic>
      <p:pic>
        <p:nvPicPr>
          <p:cNvPr id="7" name="Graphic 6" descr="Confused person with solid fill">
            <a:extLst>
              <a:ext uri="{FF2B5EF4-FFF2-40B4-BE49-F238E27FC236}">
                <a16:creationId xmlns:a16="http://schemas.microsoft.com/office/drawing/2014/main" id="{AD7BFA72-7AED-59C1-A2E0-5DCEF8D02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11" y="1068354"/>
            <a:ext cx="529881" cy="5645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CA56F-F275-3732-7933-BF4A3171D2A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97495" y="607200"/>
            <a:ext cx="2433333" cy="8503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149290E-C122-78F2-3CCB-F1118E7E3CBA}"/>
              </a:ext>
            </a:extLst>
          </p:cNvPr>
          <p:cNvSpPr/>
          <p:nvPr/>
        </p:nvSpPr>
        <p:spPr>
          <a:xfrm>
            <a:off x="4030828" y="130623"/>
            <a:ext cx="2836506" cy="953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678673-64F4-5EAC-C01F-5F834CEC7D49}"/>
              </a:ext>
            </a:extLst>
          </p:cNvPr>
          <p:cNvCxnSpPr>
            <a:cxnSpLocks/>
          </p:cNvCxnSpPr>
          <p:nvPr/>
        </p:nvCxnSpPr>
        <p:spPr>
          <a:xfrm flipH="1" flipV="1">
            <a:off x="6866921" y="687123"/>
            <a:ext cx="2131636" cy="9620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9FBCED-C646-5CDE-A1C5-5CAB1783CF91}"/>
              </a:ext>
            </a:extLst>
          </p:cNvPr>
          <p:cNvCxnSpPr>
            <a:cxnSpLocks/>
          </p:cNvCxnSpPr>
          <p:nvPr/>
        </p:nvCxnSpPr>
        <p:spPr>
          <a:xfrm flipV="1">
            <a:off x="1735494" y="824373"/>
            <a:ext cx="2313409" cy="34583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4F1722-B996-E1D3-8E1C-FAF1B14865A8}"/>
              </a:ext>
            </a:extLst>
          </p:cNvPr>
          <p:cNvSpPr txBox="1"/>
          <p:nvPr/>
        </p:nvSpPr>
        <p:spPr>
          <a:xfrm>
            <a:off x="615820" y="1539552"/>
            <a:ext cx="132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20892-9C6E-C064-DF95-1FF095E6B399}"/>
              </a:ext>
            </a:extLst>
          </p:cNvPr>
          <p:cNvSpPr txBox="1"/>
          <p:nvPr/>
        </p:nvSpPr>
        <p:spPr>
          <a:xfrm>
            <a:off x="768215" y="4547501"/>
            <a:ext cx="174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D8C16-45F3-62A5-2163-774543A12201}"/>
              </a:ext>
            </a:extLst>
          </p:cNvPr>
          <p:cNvSpPr txBox="1"/>
          <p:nvPr/>
        </p:nvSpPr>
        <p:spPr>
          <a:xfrm>
            <a:off x="8755951" y="1793003"/>
            <a:ext cx="135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ADMIN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8EB921-E83E-3EF7-1124-B39BD2ADB06B}"/>
              </a:ext>
            </a:extLst>
          </p:cNvPr>
          <p:cNvCxnSpPr>
            <a:cxnSpLocks/>
          </p:cNvCxnSpPr>
          <p:nvPr/>
        </p:nvCxnSpPr>
        <p:spPr>
          <a:xfrm flipH="1">
            <a:off x="6444492" y="1769628"/>
            <a:ext cx="2472119" cy="407463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D2336D-15E4-C7A6-A629-38304CD581EB}"/>
              </a:ext>
            </a:extLst>
          </p:cNvPr>
          <p:cNvCxnSpPr>
            <a:cxnSpLocks/>
          </p:cNvCxnSpPr>
          <p:nvPr/>
        </p:nvCxnSpPr>
        <p:spPr>
          <a:xfrm>
            <a:off x="1480462" y="1649185"/>
            <a:ext cx="3102981" cy="41139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3F460-1900-CCCC-6C9E-0C4F637BB913}"/>
              </a:ext>
            </a:extLst>
          </p:cNvPr>
          <p:cNvCxnSpPr>
            <a:cxnSpLocks/>
          </p:cNvCxnSpPr>
          <p:nvPr/>
        </p:nvCxnSpPr>
        <p:spPr>
          <a:xfrm>
            <a:off x="1735493" y="4282751"/>
            <a:ext cx="2756377" cy="15615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725AC4A-187F-1D8B-EC95-0977C0D56D36}"/>
              </a:ext>
            </a:extLst>
          </p:cNvPr>
          <p:cNvSpPr/>
          <p:nvPr/>
        </p:nvSpPr>
        <p:spPr>
          <a:xfrm>
            <a:off x="4320073" y="5672615"/>
            <a:ext cx="2321773" cy="880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LOGOUT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F377A-3263-9957-59A8-E2FD0F72BB67}"/>
              </a:ext>
            </a:extLst>
          </p:cNvPr>
          <p:cNvCxnSpPr/>
          <p:nvPr/>
        </p:nvCxnSpPr>
        <p:spPr>
          <a:xfrm>
            <a:off x="13146833" y="16235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BFF542-5365-973F-971F-DC5225AB5D7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462779" y="1494447"/>
            <a:ext cx="947048" cy="12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E06568C-16C5-2D78-ED04-97DE55E206DE}"/>
              </a:ext>
            </a:extLst>
          </p:cNvPr>
          <p:cNvSpPr/>
          <p:nvPr/>
        </p:nvSpPr>
        <p:spPr>
          <a:xfrm>
            <a:off x="2409827" y="1286059"/>
            <a:ext cx="939669" cy="416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REGISTER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C77823-D862-A986-12DC-EF19D5B589B6}"/>
              </a:ext>
            </a:extLst>
          </p:cNvPr>
          <p:cNvCxnSpPr>
            <a:cxnSpLocks/>
          </p:cNvCxnSpPr>
          <p:nvPr/>
        </p:nvCxnSpPr>
        <p:spPr>
          <a:xfrm>
            <a:off x="1444117" y="1612641"/>
            <a:ext cx="591919" cy="125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B149CA-9551-A96E-9C45-36D9F0A2A285}"/>
              </a:ext>
            </a:extLst>
          </p:cNvPr>
          <p:cNvSpPr/>
          <p:nvPr/>
        </p:nvSpPr>
        <p:spPr>
          <a:xfrm>
            <a:off x="1623520" y="2922816"/>
            <a:ext cx="1347537" cy="4927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SEARCH/SELECT</a:t>
            </a:r>
          </a:p>
          <a:p>
            <a:pPr algn="ctr"/>
            <a:r>
              <a:rPr lang="en-IN" sz="1200" dirty="0"/>
              <a:t>LOCATION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C9ADFE3-55F1-BF2F-7B30-06BCCED138AE}"/>
              </a:ext>
            </a:extLst>
          </p:cNvPr>
          <p:cNvSpPr/>
          <p:nvPr/>
        </p:nvSpPr>
        <p:spPr>
          <a:xfrm>
            <a:off x="1362268" y="188163"/>
            <a:ext cx="1347537" cy="5380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BOOK</a:t>
            </a:r>
          </a:p>
          <a:p>
            <a:pPr algn="ctr"/>
            <a:r>
              <a:rPr lang="en-IN" sz="1200" dirty="0"/>
              <a:t>TURF/SPORT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7AADD5-08A2-E632-BB5F-2D6FA3083A04}"/>
              </a:ext>
            </a:extLst>
          </p:cNvPr>
          <p:cNvCxnSpPr/>
          <p:nvPr/>
        </p:nvCxnSpPr>
        <p:spPr>
          <a:xfrm flipV="1">
            <a:off x="1457532" y="746449"/>
            <a:ext cx="244813" cy="88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2F14E4-8D2A-6DE1-F377-2913C0FF8789}"/>
              </a:ext>
            </a:extLst>
          </p:cNvPr>
          <p:cNvSpPr/>
          <p:nvPr/>
        </p:nvSpPr>
        <p:spPr>
          <a:xfrm>
            <a:off x="410545" y="2267336"/>
            <a:ext cx="1138337" cy="7203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BOOK TIME SLOT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AC96A9-758E-A5FB-8F83-5D768E8E51E6}"/>
              </a:ext>
            </a:extLst>
          </p:cNvPr>
          <p:cNvCxnSpPr>
            <a:cxnSpLocks/>
          </p:cNvCxnSpPr>
          <p:nvPr/>
        </p:nvCxnSpPr>
        <p:spPr>
          <a:xfrm>
            <a:off x="1182451" y="1899552"/>
            <a:ext cx="0" cy="311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187D798-03DE-73BC-5F6C-349E5BF97512}"/>
              </a:ext>
            </a:extLst>
          </p:cNvPr>
          <p:cNvSpPr/>
          <p:nvPr/>
        </p:nvSpPr>
        <p:spPr>
          <a:xfrm>
            <a:off x="65314" y="302846"/>
            <a:ext cx="1013923" cy="4902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PAYMENT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1421AA-E0FD-35E8-31AB-E96F10F2F470}"/>
              </a:ext>
            </a:extLst>
          </p:cNvPr>
          <p:cNvCxnSpPr>
            <a:cxnSpLocks/>
          </p:cNvCxnSpPr>
          <p:nvPr/>
        </p:nvCxnSpPr>
        <p:spPr>
          <a:xfrm flipH="1" flipV="1">
            <a:off x="671804" y="853746"/>
            <a:ext cx="307909" cy="41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B00ECE-59B2-279C-07BE-1D4DDCA034A6}"/>
              </a:ext>
            </a:extLst>
          </p:cNvPr>
          <p:cNvCxnSpPr/>
          <p:nvPr/>
        </p:nvCxnSpPr>
        <p:spPr>
          <a:xfrm flipH="1" flipV="1">
            <a:off x="8612155" y="895739"/>
            <a:ext cx="386402" cy="72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A7E3CFF-7160-8FCC-A308-9A991F6AF271}"/>
              </a:ext>
            </a:extLst>
          </p:cNvPr>
          <p:cNvSpPr/>
          <p:nvPr/>
        </p:nvSpPr>
        <p:spPr>
          <a:xfrm>
            <a:off x="7990666" y="357958"/>
            <a:ext cx="1629379" cy="478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ADD/REMOVE MANAGER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D095C7-1252-6EDF-B8E5-D8EDC8E86E79}"/>
              </a:ext>
            </a:extLst>
          </p:cNvPr>
          <p:cNvSpPr/>
          <p:nvPr/>
        </p:nvSpPr>
        <p:spPr>
          <a:xfrm>
            <a:off x="8355321" y="4321605"/>
            <a:ext cx="2292835" cy="9878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MANIPULATE RATE LIST OF TURF, SPORT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5E74992-6EAD-35E4-998E-E6DF9317BC88}"/>
              </a:ext>
            </a:extLst>
          </p:cNvPr>
          <p:cNvCxnSpPr>
            <a:cxnSpLocks/>
          </p:cNvCxnSpPr>
          <p:nvPr/>
        </p:nvCxnSpPr>
        <p:spPr>
          <a:xfrm flipH="1">
            <a:off x="8272774" y="1657709"/>
            <a:ext cx="725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9C9B590-7BAF-2BBC-4AEE-AF669D1DCA4D}"/>
              </a:ext>
            </a:extLst>
          </p:cNvPr>
          <p:cNvSpPr/>
          <p:nvPr/>
        </p:nvSpPr>
        <p:spPr>
          <a:xfrm>
            <a:off x="7343194" y="3267271"/>
            <a:ext cx="1337339" cy="5749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MANAGING &amp; ALLOCATING TURF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FC6763-F454-58DF-2D8F-BDE4A56ADF91}"/>
              </a:ext>
            </a:extLst>
          </p:cNvPr>
          <p:cNvCxnSpPr>
            <a:cxnSpLocks/>
          </p:cNvCxnSpPr>
          <p:nvPr/>
        </p:nvCxnSpPr>
        <p:spPr>
          <a:xfrm flipH="1">
            <a:off x="8391479" y="1688050"/>
            <a:ext cx="588465" cy="1548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13D2A2-7536-0BA5-A222-4E4213F4938A}"/>
              </a:ext>
            </a:extLst>
          </p:cNvPr>
          <p:cNvCxnSpPr>
            <a:cxnSpLocks/>
          </p:cNvCxnSpPr>
          <p:nvPr/>
        </p:nvCxnSpPr>
        <p:spPr>
          <a:xfrm>
            <a:off x="9469380" y="1513108"/>
            <a:ext cx="1310308" cy="153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7C09DA5-75FD-BBE6-B653-8442AEE000C7}"/>
              </a:ext>
            </a:extLst>
          </p:cNvPr>
          <p:cNvSpPr/>
          <p:nvPr/>
        </p:nvSpPr>
        <p:spPr>
          <a:xfrm>
            <a:off x="9694509" y="3097763"/>
            <a:ext cx="1655364" cy="5411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VIEW BOOKINGS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16C0EFB-C968-F13E-9D10-C8BE05295B80}"/>
              </a:ext>
            </a:extLst>
          </p:cNvPr>
          <p:cNvCxnSpPr>
            <a:cxnSpLocks/>
          </p:cNvCxnSpPr>
          <p:nvPr/>
        </p:nvCxnSpPr>
        <p:spPr>
          <a:xfrm flipH="1">
            <a:off x="9114778" y="2191116"/>
            <a:ext cx="18650" cy="206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95F28E7-78EE-F5FD-1D1F-BDD5D25C2C54}"/>
              </a:ext>
            </a:extLst>
          </p:cNvPr>
          <p:cNvSpPr/>
          <p:nvPr/>
        </p:nvSpPr>
        <p:spPr>
          <a:xfrm>
            <a:off x="10053243" y="463906"/>
            <a:ext cx="1862685" cy="4147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FETCH USER DETAILS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617B75-306C-1D76-4745-3C3A631ECCC8}"/>
              </a:ext>
            </a:extLst>
          </p:cNvPr>
          <p:cNvSpPr/>
          <p:nvPr/>
        </p:nvSpPr>
        <p:spPr>
          <a:xfrm>
            <a:off x="3993506" y="1386359"/>
            <a:ext cx="2903806" cy="10117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BOOKING 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8CDB13A-F415-6492-649F-E0417AC617F3}"/>
              </a:ext>
            </a:extLst>
          </p:cNvPr>
          <p:cNvSpPr/>
          <p:nvPr/>
        </p:nvSpPr>
        <p:spPr>
          <a:xfrm>
            <a:off x="3987278" y="4236122"/>
            <a:ext cx="2988914" cy="10576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BOOKING RECORD &amp; DETAILS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94F6BA-FDCC-9254-4BC2-70DE5FCE717E}"/>
              </a:ext>
            </a:extLst>
          </p:cNvPr>
          <p:cNvCxnSpPr>
            <a:cxnSpLocks/>
          </p:cNvCxnSpPr>
          <p:nvPr/>
        </p:nvCxnSpPr>
        <p:spPr>
          <a:xfrm>
            <a:off x="1744873" y="4285472"/>
            <a:ext cx="2460755" cy="14664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6FD109-E311-1676-F2D0-D9645D1F56AB}"/>
              </a:ext>
            </a:extLst>
          </p:cNvPr>
          <p:cNvCxnSpPr>
            <a:cxnSpLocks/>
          </p:cNvCxnSpPr>
          <p:nvPr/>
        </p:nvCxnSpPr>
        <p:spPr>
          <a:xfrm flipV="1">
            <a:off x="9486127" y="895739"/>
            <a:ext cx="687721" cy="600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833B807-F1FA-6ECA-FB39-E13BF18C76E4}"/>
              </a:ext>
            </a:extLst>
          </p:cNvPr>
          <p:cNvSpPr/>
          <p:nvPr/>
        </p:nvSpPr>
        <p:spPr>
          <a:xfrm>
            <a:off x="7153387" y="1453531"/>
            <a:ext cx="1125650" cy="446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DISCOUNT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2B4552-0564-8985-8232-517A08F8FAE7}"/>
              </a:ext>
            </a:extLst>
          </p:cNvPr>
          <p:cNvCxnSpPr>
            <a:cxnSpLocks/>
          </p:cNvCxnSpPr>
          <p:nvPr/>
        </p:nvCxnSpPr>
        <p:spPr>
          <a:xfrm>
            <a:off x="1484144" y="1638294"/>
            <a:ext cx="2603234" cy="14007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28BDCC28-5EA5-6581-014B-2DB8373A14F9}"/>
              </a:ext>
            </a:extLst>
          </p:cNvPr>
          <p:cNvSpPr/>
          <p:nvPr/>
        </p:nvSpPr>
        <p:spPr>
          <a:xfrm>
            <a:off x="10053243" y="1398010"/>
            <a:ext cx="1653891" cy="670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ADD/REMOVE</a:t>
            </a:r>
          </a:p>
          <a:p>
            <a:pPr algn="ctr"/>
            <a:r>
              <a:rPr lang="en-IN" sz="1200" dirty="0"/>
              <a:t> TURF</a:t>
            </a:r>
          </a:p>
          <a:p>
            <a:pPr algn="ctr"/>
            <a:endParaRPr lang="en-IN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4D8E132-9140-B6B1-5159-70241F5CAD5F}"/>
              </a:ext>
            </a:extLst>
          </p:cNvPr>
          <p:cNvCxnSpPr>
            <a:cxnSpLocks/>
          </p:cNvCxnSpPr>
          <p:nvPr/>
        </p:nvCxnSpPr>
        <p:spPr>
          <a:xfrm>
            <a:off x="9526735" y="1516618"/>
            <a:ext cx="488703" cy="3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5D7E81-96AE-F3CF-6F09-925B1E3B38AD}"/>
              </a:ext>
            </a:extLst>
          </p:cNvPr>
          <p:cNvCxnSpPr>
            <a:cxnSpLocks/>
          </p:cNvCxnSpPr>
          <p:nvPr/>
        </p:nvCxnSpPr>
        <p:spPr>
          <a:xfrm>
            <a:off x="1476194" y="1630143"/>
            <a:ext cx="2494474" cy="3483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BF24C8A-73B5-3019-AB20-F735FDDF7D1F}"/>
              </a:ext>
            </a:extLst>
          </p:cNvPr>
          <p:cNvSpPr/>
          <p:nvPr/>
        </p:nvSpPr>
        <p:spPr>
          <a:xfrm>
            <a:off x="4028049" y="2782209"/>
            <a:ext cx="2886346" cy="10296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schemeClr val="tx1"/>
              </a:solidFill>
            </a:endParaRPr>
          </a:p>
          <a:p>
            <a:pPr algn="ctr"/>
            <a:r>
              <a:rPr lang="en-IN" sz="1800" dirty="0">
                <a:solidFill>
                  <a:schemeClr val="tx1"/>
                </a:solidFill>
              </a:rPr>
              <a:t>CANCEL BOOKING</a:t>
            </a:r>
          </a:p>
          <a:p>
            <a:pPr algn="ctr"/>
            <a:endParaRPr lang="en-IN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B3490E0-F601-63B5-9562-ACA78502C20F}"/>
              </a:ext>
            </a:extLst>
          </p:cNvPr>
          <p:cNvCxnSpPr>
            <a:cxnSpLocks/>
          </p:cNvCxnSpPr>
          <p:nvPr/>
        </p:nvCxnSpPr>
        <p:spPr>
          <a:xfrm flipH="1">
            <a:off x="6265134" y="1705104"/>
            <a:ext cx="2689282" cy="25768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4304CF29-F115-EF25-63EA-67C494C5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91" y="54424"/>
            <a:ext cx="412103" cy="412103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3C2E1362-CB65-8FBD-6539-48603D0E5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71" y="4"/>
            <a:ext cx="721564" cy="596395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214CF9C3-D4E7-94F4-05DD-D6543AF76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809" y="54425"/>
            <a:ext cx="412103" cy="412103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7E44B932-DF3A-D7EF-559E-001F3CDB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427" y="54424"/>
            <a:ext cx="412103" cy="412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E40EA9-7683-07CA-5B56-0AD1782AFDEA}"/>
              </a:ext>
            </a:extLst>
          </p:cNvPr>
          <p:cNvSpPr txBox="1"/>
          <p:nvPr/>
        </p:nvSpPr>
        <p:spPr>
          <a:xfrm>
            <a:off x="4929607" y="421021"/>
            <a:ext cx="721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77E94-04FE-C7ED-209D-DF3F643FEBBF}"/>
              </a:ext>
            </a:extLst>
          </p:cNvPr>
          <p:cNvSpPr txBox="1"/>
          <p:nvPr/>
        </p:nvSpPr>
        <p:spPr>
          <a:xfrm>
            <a:off x="10156121" y="480665"/>
            <a:ext cx="101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400F4-DE72-CC81-24CE-BFF22FD063D7}"/>
              </a:ext>
            </a:extLst>
          </p:cNvPr>
          <p:cNvSpPr txBox="1"/>
          <p:nvPr/>
        </p:nvSpPr>
        <p:spPr>
          <a:xfrm>
            <a:off x="10704" y="407019"/>
            <a:ext cx="721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78C4E-1209-22E6-A39C-B8A8FBE19488}"/>
              </a:ext>
            </a:extLst>
          </p:cNvPr>
          <p:cNvSpPr txBox="1"/>
          <p:nvPr/>
        </p:nvSpPr>
        <p:spPr>
          <a:xfrm>
            <a:off x="2251414" y="432175"/>
            <a:ext cx="988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MANAGER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D04A5-7CBB-E7A5-F6FB-875CC9E39ED3}"/>
              </a:ext>
            </a:extLst>
          </p:cNvPr>
          <p:cNvCxnSpPr>
            <a:cxnSpLocks/>
          </p:cNvCxnSpPr>
          <p:nvPr/>
        </p:nvCxnSpPr>
        <p:spPr>
          <a:xfrm>
            <a:off x="324242" y="742789"/>
            <a:ext cx="0" cy="61152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C71113-54C7-64B2-C61F-B49669102593}"/>
              </a:ext>
            </a:extLst>
          </p:cNvPr>
          <p:cNvCxnSpPr>
            <a:cxnSpLocks/>
          </p:cNvCxnSpPr>
          <p:nvPr/>
        </p:nvCxnSpPr>
        <p:spPr>
          <a:xfrm>
            <a:off x="7605719" y="742789"/>
            <a:ext cx="17158" cy="60607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A82F10-4D71-F6FB-D48B-63441E54404A}"/>
              </a:ext>
            </a:extLst>
          </p:cNvPr>
          <p:cNvCxnSpPr>
            <a:cxnSpLocks/>
          </p:cNvCxnSpPr>
          <p:nvPr/>
        </p:nvCxnSpPr>
        <p:spPr>
          <a:xfrm>
            <a:off x="10609687" y="744409"/>
            <a:ext cx="54951" cy="6113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83E8F4-9442-62DB-CF38-0EAD6F3E1A01}"/>
              </a:ext>
            </a:extLst>
          </p:cNvPr>
          <p:cNvCxnSpPr>
            <a:cxnSpLocks/>
          </p:cNvCxnSpPr>
          <p:nvPr/>
        </p:nvCxnSpPr>
        <p:spPr>
          <a:xfrm flipH="1">
            <a:off x="2745547" y="727788"/>
            <a:ext cx="33424" cy="61302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5D41A7-00B6-E434-2634-A5583DBD669C}"/>
              </a:ext>
            </a:extLst>
          </p:cNvPr>
          <p:cNvCxnSpPr>
            <a:cxnSpLocks/>
          </p:cNvCxnSpPr>
          <p:nvPr/>
        </p:nvCxnSpPr>
        <p:spPr>
          <a:xfrm>
            <a:off x="5213478" y="680035"/>
            <a:ext cx="0" cy="6177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DE4AF-2FE7-D1AA-58FF-67CB739ED7CA}"/>
              </a:ext>
            </a:extLst>
          </p:cNvPr>
          <p:cNvCxnSpPr>
            <a:cxnSpLocks/>
          </p:cNvCxnSpPr>
          <p:nvPr/>
        </p:nvCxnSpPr>
        <p:spPr>
          <a:xfrm flipV="1">
            <a:off x="324242" y="1998234"/>
            <a:ext cx="2247996" cy="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73E35A-1ECE-CC98-94B8-A1BCD1C889E4}"/>
              </a:ext>
            </a:extLst>
          </p:cNvPr>
          <p:cNvSpPr/>
          <p:nvPr/>
        </p:nvSpPr>
        <p:spPr>
          <a:xfrm>
            <a:off x="2598938" y="1779986"/>
            <a:ext cx="349538" cy="5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26AFC-436F-F1CA-E435-F0E29F01CC28}"/>
              </a:ext>
            </a:extLst>
          </p:cNvPr>
          <p:cNvSpPr txBox="1"/>
          <p:nvPr/>
        </p:nvSpPr>
        <p:spPr>
          <a:xfrm>
            <a:off x="961053" y="1996759"/>
            <a:ext cx="108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ADD/REMOVE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75EFB-7533-E506-61F9-A2E904DFE5A6}"/>
              </a:ext>
            </a:extLst>
          </p:cNvPr>
          <p:cNvSpPr txBox="1"/>
          <p:nvPr/>
        </p:nvSpPr>
        <p:spPr>
          <a:xfrm>
            <a:off x="7039964" y="429689"/>
            <a:ext cx="14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TURF/COURT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539D4-A36A-7A7E-3525-DC38018EC88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05482" y="2617160"/>
            <a:ext cx="712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7533DBA-8927-BB1E-28B1-64EA1055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46" y="-52728"/>
            <a:ext cx="574484" cy="57448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13D7A9B-727F-5FFB-EABE-851514461F18}"/>
              </a:ext>
            </a:extLst>
          </p:cNvPr>
          <p:cNvSpPr/>
          <p:nvPr/>
        </p:nvSpPr>
        <p:spPr>
          <a:xfrm>
            <a:off x="7431826" y="2322160"/>
            <a:ext cx="349538" cy="5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418864-51C4-8522-86BC-143D833A1DDC}"/>
              </a:ext>
            </a:extLst>
          </p:cNvPr>
          <p:cNvSpPr txBox="1"/>
          <p:nvPr/>
        </p:nvSpPr>
        <p:spPr>
          <a:xfrm>
            <a:off x="945157" y="2615343"/>
            <a:ext cx="2668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ADD/REMOVE AND CHANGE TURF RATES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416CBA-C911-B0E9-27AD-4BA563FA9BA5}"/>
              </a:ext>
            </a:extLst>
          </p:cNvPr>
          <p:cNvCxnSpPr>
            <a:cxnSpLocks/>
          </p:cNvCxnSpPr>
          <p:nvPr/>
        </p:nvCxnSpPr>
        <p:spPr>
          <a:xfrm flipV="1">
            <a:off x="5213478" y="1996759"/>
            <a:ext cx="5199485" cy="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7149A-DACB-3D0E-6C23-BB4BAE90961A}"/>
              </a:ext>
            </a:extLst>
          </p:cNvPr>
          <p:cNvSpPr/>
          <p:nvPr/>
        </p:nvSpPr>
        <p:spPr>
          <a:xfrm>
            <a:off x="10442035" y="881989"/>
            <a:ext cx="349538" cy="141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9AEA4C-A0A7-0DC9-C4C1-36F01EBE4DE7}"/>
              </a:ext>
            </a:extLst>
          </p:cNvPr>
          <p:cNvSpPr txBox="1"/>
          <p:nvPr/>
        </p:nvSpPr>
        <p:spPr>
          <a:xfrm>
            <a:off x="5617729" y="2002601"/>
            <a:ext cx="18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REGISTER/LOGIN-LOGOUT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044060-FA03-7370-3373-9019410FFC12}"/>
              </a:ext>
            </a:extLst>
          </p:cNvPr>
          <p:cNvCxnSpPr>
            <a:cxnSpLocks/>
          </p:cNvCxnSpPr>
          <p:nvPr/>
        </p:nvCxnSpPr>
        <p:spPr>
          <a:xfrm>
            <a:off x="5231276" y="5246732"/>
            <a:ext cx="220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B386C99-5331-D38B-9E9F-871A6353F13C}"/>
              </a:ext>
            </a:extLst>
          </p:cNvPr>
          <p:cNvSpPr/>
          <p:nvPr/>
        </p:nvSpPr>
        <p:spPr>
          <a:xfrm>
            <a:off x="7434935" y="5077806"/>
            <a:ext cx="349538" cy="80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43B5C4-71E6-D919-2B52-607CE3B429AE}"/>
              </a:ext>
            </a:extLst>
          </p:cNvPr>
          <p:cNvSpPr txBox="1"/>
          <p:nvPr/>
        </p:nvSpPr>
        <p:spPr>
          <a:xfrm>
            <a:off x="5656056" y="5255894"/>
            <a:ext cx="1625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BOOKING &amp; PAYMENT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A02B26-FDCE-2FFE-234C-27107990BC06}"/>
              </a:ext>
            </a:extLst>
          </p:cNvPr>
          <p:cNvCxnSpPr>
            <a:cxnSpLocks/>
          </p:cNvCxnSpPr>
          <p:nvPr/>
        </p:nvCxnSpPr>
        <p:spPr>
          <a:xfrm>
            <a:off x="499010" y="1052731"/>
            <a:ext cx="991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7429D0-86CA-97C9-AB83-5F0756666351}"/>
              </a:ext>
            </a:extLst>
          </p:cNvPr>
          <p:cNvCxnSpPr>
            <a:cxnSpLocks/>
          </p:cNvCxnSpPr>
          <p:nvPr/>
        </p:nvCxnSpPr>
        <p:spPr>
          <a:xfrm>
            <a:off x="2778971" y="1481938"/>
            <a:ext cx="7633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E6A67D9-77C4-FB2C-D62F-0CB31A53D159}"/>
              </a:ext>
            </a:extLst>
          </p:cNvPr>
          <p:cNvSpPr txBox="1"/>
          <p:nvPr/>
        </p:nvSpPr>
        <p:spPr>
          <a:xfrm>
            <a:off x="957560" y="1032247"/>
            <a:ext cx="1802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REGISTER/LOGIN-LOGOUT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2D24DC-1110-95C5-6ADA-4656BC2DF17D}"/>
              </a:ext>
            </a:extLst>
          </p:cNvPr>
          <p:cNvSpPr txBox="1"/>
          <p:nvPr/>
        </p:nvSpPr>
        <p:spPr>
          <a:xfrm>
            <a:off x="3323660" y="1477198"/>
            <a:ext cx="215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REGISTER/LOGIN-LOGOUT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02A446-8F10-69C4-802D-4B6E60CA928A}"/>
              </a:ext>
            </a:extLst>
          </p:cNvPr>
          <p:cNvSpPr/>
          <p:nvPr/>
        </p:nvSpPr>
        <p:spPr>
          <a:xfrm>
            <a:off x="10458056" y="2894443"/>
            <a:ext cx="349538" cy="371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30E6EC-FBC1-A4AF-21E6-18A8A67358DC}"/>
              </a:ext>
            </a:extLst>
          </p:cNvPr>
          <p:cNvCxnSpPr>
            <a:cxnSpLocks/>
          </p:cNvCxnSpPr>
          <p:nvPr/>
        </p:nvCxnSpPr>
        <p:spPr>
          <a:xfrm flipH="1">
            <a:off x="499010" y="3203682"/>
            <a:ext cx="9940286" cy="4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159899D-6C38-1E13-B8AE-B923DFBFDF25}"/>
              </a:ext>
            </a:extLst>
          </p:cNvPr>
          <p:cNvSpPr/>
          <p:nvPr/>
        </p:nvSpPr>
        <p:spPr>
          <a:xfrm>
            <a:off x="149472" y="860609"/>
            <a:ext cx="349538" cy="267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CAE63D-0A2B-6E62-B868-AD1F57C0A64A}"/>
              </a:ext>
            </a:extLst>
          </p:cNvPr>
          <p:cNvSpPr txBox="1"/>
          <p:nvPr/>
        </p:nvSpPr>
        <p:spPr>
          <a:xfrm>
            <a:off x="949231" y="3270103"/>
            <a:ext cx="422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FETCH DETAILS OF MANAGER/USER/ADMIN/TURF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86A726-162A-39A6-B34D-FD63199864A0}"/>
              </a:ext>
            </a:extLst>
          </p:cNvPr>
          <p:cNvSpPr/>
          <p:nvPr/>
        </p:nvSpPr>
        <p:spPr>
          <a:xfrm>
            <a:off x="2602047" y="3733192"/>
            <a:ext cx="349538" cy="5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245CEB-D644-AFAD-10AF-DD249A2AFF35}"/>
              </a:ext>
            </a:extLst>
          </p:cNvPr>
          <p:cNvSpPr/>
          <p:nvPr/>
        </p:nvSpPr>
        <p:spPr>
          <a:xfrm>
            <a:off x="5046672" y="4470311"/>
            <a:ext cx="349538" cy="13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EEF188-20C8-C4B0-2C2F-23234E62C7FA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2951585" y="3990566"/>
            <a:ext cx="7640111" cy="3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C325EBF-5F5F-CBEA-1A18-51778394D063}"/>
              </a:ext>
            </a:extLst>
          </p:cNvPr>
          <p:cNvCxnSpPr>
            <a:cxnSpLocks/>
          </p:cNvCxnSpPr>
          <p:nvPr/>
        </p:nvCxnSpPr>
        <p:spPr>
          <a:xfrm flipH="1">
            <a:off x="5396210" y="4745776"/>
            <a:ext cx="5220594" cy="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FF23271-A431-C081-16DA-989AF8C33F02}"/>
              </a:ext>
            </a:extLst>
          </p:cNvPr>
          <p:cNvSpPr txBox="1"/>
          <p:nvPr/>
        </p:nvSpPr>
        <p:spPr>
          <a:xfrm>
            <a:off x="3572389" y="4011524"/>
            <a:ext cx="422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FETCH DETAILS OF MANAGER AND VIEW BOOKINGS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9B6CA7-C27F-18BB-51B7-786EC783B7A7}"/>
              </a:ext>
            </a:extLst>
          </p:cNvPr>
          <p:cNvSpPr txBox="1"/>
          <p:nvPr/>
        </p:nvSpPr>
        <p:spPr>
          <a:xfrm>
            <a:off x="5646893" y="4761083"/>
            <a:ext cx="4226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FETCH DETAILS OF AVAILABLE TURF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E839F37-26AA-011F-B4F1-72DF51479242}"/>
              </a:ext>
            </a:extLst>
          </p:cNvPr>
          <p:cNvSpPr/>
          <p:nvPr/>
        </p:nvSpPr>
        <p:spPr>
          <a:xfrm>
            <a:off x="5049406" y="6107291"/>
            <a:ext cx="349538" cy="5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ECD13D5-7E40-B689-6BD7-C64988620542}"/>
              </a:ext>
            </a:extLst>
          </p:cNvPr>
          <p:cNvCxnSpPr>
            <a:cxnSpLocks/>
          </p:cNvCxnSpPr>
          <p:nvPr/>
        </p:nvCxnSpPr>
        <p:spPr>
          <a:xfrm flipH="1">
            <a:off x="5408645" y="6381750"/>
            <a:ext cx="5220594" cy="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407998-2F4F-6193-4F92-ADAFC699C166}"/>
              </a:ext>
            </a:extLst>
          </p:cNvPr>
          <p:cNvSpPr txBox="1"/>
          <p:nvPr/>
        </p:nvSpPr>
        <p:spPr>
          <a:xfrm>
            <a:off x="5700598" y="6395540"/>
            <a:ext cx="1625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VIEW BOOKINGS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04362B-B234-6A0F-BEBF-ED61EE217121}"/>
              </a:ext>
            </a:extLst>
          </p:cNvPr>
          <p:cNvCxnSpPr>
            <a:cxnSpLocks/>
          </p:cNvCxnSpPr>
          <p:nvPr/>
        </p:nvCxnSpPr>
        <p:spPr>
          <a:xfrm flipV="1">
            <a:off x="7644958" y="5239728"/>
            <a:ext cx="2800680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BFF436-3E21-BE98-C88B-301EE2F176F3}"/>
              </a:ext>
            </a:extLst>
          </p:cNvPr>
          <p:cNvSpPr txBox="1"/>
          <p:nvPr/>
        </p:nvSpPr>
        <p:spPr>
          <a:xfrm>
            <a:off x="5642676" y="5673126"/>
            <a:ext cx="1625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CANCEL BOOKING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AABB560-3CEF-906D-7768-CCEB93684607}"/>
              </a:ext>
            </a:extLst>
          </p:cNvPr>
          <p:cNvCxnSpPr>
            <a:cxnSpLocks/>
          </p:cNvCxnSpPr>
          <p:nvPr/>
        </p:nvCxnSpPr>
        <p:spPr>
          <a:xfrm>
            <a:off x="5383676" y="5697718"/>
            <a:ext cx="20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362ACB-3F9E-F755-A801-D823F2AB0E11}"/>
              </a:ext>
            </a:extLst>
          </p:cNvPr>
          <p:cNvSpPr/>
          <p:nvPr/>
        </p:nvSpPr>
        <p:spPr>
          <a:xfrm>
            <a:off x="522512" y="3004458"/>
            <a:ext cx="1231639" cy="4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A4B24-D423-FB3F-31AD-18326685B160}"/>
              </a:ext>
            </a:extLst>
          </p:cNvPr>
          <p:cNvCxnSpPr>
            <a:cxnSpLocks/>
          </p:cNvCxnSpPr>
          <p:nvPr/>
        </p:nvCxnSpPr>
        <p:spPr>
          <a:xfrm>
            <a:off x="1772797" y="3219059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72EA02-B1A2-9317-09F3-8033B1664603}"/>
              </a:ext>
            </a:extLst>
          </p:cNvPr>
          <p:cNvSpPr/>
          <p:nvPr/>
        </p:nvSpPr>
        <p:spPr>
          <a:xfrm>
            <a:off x="2733861" y="2761861"/>
            <a:ext cx="1048137" cy="88640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04B892-A482-65B9-540B-20FBE1EAAA7F}"/>
              </a:ext>
            </a:extLst>
          </p:cNvPr>
          <p:cNvCxnSpPr>
            <a:cxnSpLocks/>
          </p:cNvCxnSpPr>
          <p:nvPr/>
        </p:nvCxnSpPr>
        <p:spPr>
          <a:xfrm>
            <a:off x="3772666" y="3222167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367CE-72FA-325E-E571-662B90C5D0F3}"/>
              </a:ext>
            </a:extLst>
          </p:cNvPr>
          <p:cNvSpPr/>
          <p:nvPr/>
        </p:nvSpPr>
        <p:spPr>
          <a:xfrm>
            <a:off x="4752386" y="2904928"/>
            <a:ext cx="1408922" cy="66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UI DISPLAYING SET OF OPERATIONS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BC75123-8B01-9E70-B9CC-34EE81D57AB9}"/>
              </a:ext>
            </a:extLst>
          </p:cNvPr>
          <p:cNvSpPr/>
          <p:nvPr/>
        </p:nvSpPr>
        <p:spPr>
          <a:xfrm>
            <a:off x="6885991" y="46655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401710F-6A33-87A2-EAAA-B5A1C72E5564}"/>
              </a:ext>
            </a:extLst>
          </p:cNvPr>
          <p:cNvSpPr/>
          <p:nvPr/>
        </p:nvSpPr>
        <p:spPr>
          <a:xfrm>
            <a:off x="8431751" y="295346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1B6812-0AAB-B79A-70E1-BD89ABF8ECA5}"/>
              </a:ext>
            </a:extLst>
          </p:cNvPr>
          <p:cNvSpPr/>
          <p:nvPr/>
        </p:nvSpPr>
        <p:spPr>
          <a:xfrm>
            <a:off x="9808021" y="1230233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2669682-EC1D-F446-5D18-5FE8F9E159AA}"/>
              </a:ext>
            </a:extLst>
          </p:cNvPr>
          <p:cNvSpPr/>
          <p:nvPr/>
        </p:nvSpPr>
        <p:spPr>
          <a:xfrm>
            <a:off x="9808021" y="4007059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4882F5E-E30F-67D5-7C27-12B8A5FB9B5A}"/>
              </a:ext>
            </a:extLst>
          </p:cNvPr>
          <p:cNvSpPr/>
          <p:nvPr/>
        </p:nvSpPr>
        <p:spPr>
          <a:xfrm>
            <a:off x="8599725" y="5063383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1261A68-B5C8-4EED-0DCC-1B71994BFD9A}"/>
              </a:ext>
            </a:extLst>
          </p:cNvPr>
          <p:cNvSpPr/>
          <p:nvPr/>
        </p:nvSpPr>
        <p:spPr>
          <a:xfrm>
            <a:off x="7097478" y="5606143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613254-F03A-7215-E9B9-1A661D99199F}"/>
              </a:ext>
            </a:extLst>
          </p:cNvPr>
          <p:cNvCxnSpPr>
            <a:cxnSpLocks/>
          </p:cNvCxnSpPr>
          <p:nvPr/>
        </p:nvCxnSpPr>
        <p:spPr>
          <a:xfrm flipV="1">
            <a:off x="6220397" y="2033216"/>
            <a:ext cx="3685614" cy="121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C11E0B-417A-74DD-027C-D15C3365293C}"/>
              </a:ext>
            </a:extLst>
          </p:cNvPr>
          <p:cNvSpPr txBox="1"/>
          <p:nvPr/>
        </p:nvSpPr>
        <p:spPr>
          <a:xfrm>
            <a:off x="6783349" y="451493"/>
            <a:ext cx="13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HOME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8214D-6663-C75B-5B13-3461C19D2173}"/>
              </a:ext>
            </a:extLst>
          </p:cNvPr>
          <p:cNvSpPr txBox="1"/>
          <p:nvPr/>
        </p:nvSpPr>
        <p:spPr>
          <a:xfrm>
            <a:off x="8543736" y="5365302"/>
            <a:ext cx="1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CHANGE RATE OF TURF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2197A-FD90-95D1-4073-B0CC7211D2B2}"/>
              </a:ext>
            </a:extLst>
          </p:cNvPr>
          <p:cNvSpPr txBox="1"/>
          <p:nvPr/>
        </p:nvSpPr>
        <p:spPr>
          <a:xfrm>
            <a:off x="9717820" y="4385958"/>
            <a:ext cx="148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FETCH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CE64E0-8545-0426-4663-F858467B6380}"/>
              </a:ext>
            </a:extLst>
          </p:cNvPr>
          <p:cNvSpPr txBox="1"/>
          <p:nvPr/>
        </p:nvSpPr>
        <p:spPr>
          <a:xfrm>
            <a:off x="9761375" y="1541716"/>
            <a:ext cx="14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ADD/REMOVE TURF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05F8D-0772-BC46-3F18-C6CEE18535BF}"/>
              </a:ext>
            </a:extLst>
          </p:cNvPr>
          <p:cNvSpPr txBox="1"/>
          <p:nvPr/>
        </p:nvSpPr>
        <p:spPr>
          <a:xfrm>
            <a:off x="8301125" y="609969"/>
            <a:ext cx="155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ADD/REMOVE 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1AA60-4971-4EE1-16C4-31D4718CBC4A}"/>
              </a:ext>
            </a:extLst>
          </p:cNvPr>
          <p:cNvSpPr txBox="1"/>
          <p:nvPr/>
        </p:nvSpPr>
        <p:spPr>
          <a:xfrm>
            <a:off x="7069476" y="5989761"/>
            <a:ext cx="13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06BB14-84A0-FEFD-C178-475B62AF48C3}"/>
              </a:ext>
            </a:extLst>
          </p:cNvPr>
          <p:cNvCxnSpPr>
            <a:cxnSpLocks/>
          </p:cNvCxnSpPr>
          <p:nvPr/>
        </p:nvCxnSpPr>
        <p:spPr>
          <a:xfrm flipV="1">
            <a:off x="6220397" y="1156998"/>
            <a:ext cx="1039591" cy="207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A39FC-86B0-A637-619D-2000D544539E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6242164" y="1243083"/>
            <a:ext cx="2374056" cy="198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8718E3-F4DD-E303-09D0-E3A0DC06C3EE}"/>
              </a:ext>
            </a:extLst>
          </p:cNvPr>
          <p:cNvCxnSpPr>
            <a:cxnSpLocks/>
          </p:cNvCxnSpPr>
          <p:nvPr/>
        </p:nvCxnSpPr>
        <p:spPr>
          <a:xfrm>
            <a:off x="6242164" y="3242388"/>
            <a:ext cx="3663847" cy="123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94335D-ECBF-9F33-4BB2-06B830FE94A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51509" y="3260206"/>
            <a:ext cx="2532685" cy="196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856E5E-68E0-0DEE-77EF-38B23FBDC5EB}"/>
              </a:ext>
            </a:extLst>
          </p:cNvPr>
          <p:cNvCxnSpPr>
            <a:cxnSpLocks/>
          </p:cNvCxnSpPr>
          <p:nvPr/>
        </p:nvCxnSpPr>
        <p:spPr>
          <a:xfrm>
            <a:off x="6229715" y="3255353"/>
            <a:ext cx="1342076" cy="235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78E7F0D-B27F-CDBD-B243-D4A48AE338B7}"/>
              </a:ext>
            </a:extLst>
          </p:cNvPr>
          <p:cNvSpPr/>
          <p:nvPr/>
        </p:nvSpPr>
        <p:spPr>
          <a:xfrm>
            <a:off x="10574676" y="2707266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984C99-45DD-21C0-FEF2-77DDEB8BA8E3}"/>
              </a:ext>
            </a:extLst>
          </p:cNvPr>
          <p:cNvSpPr txBox="1"/>
          <p:nvPr/>
        </p:nvSpPr>
        <p:spPr>
          <a:xfrm>
            <a:off x="10528030" y="3018749"/>
            <a:ext cx="140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VIEW BOOKINGS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6213D1-0920-90AA-AB56-7EE7A5F4D8A9}"/>
              </a:ext>
            </a:extLst>
          </p:cNvPr>
          <p:cNvCxnSpPr>
            <a:cxnSpLocks/>
            <a:stCxn id="15" idx="3"/>
            <a:endCxn id="55" idx="1"/>
          </p:cNvCxnSpPr>
          <p:nvPr/>
        </p:nvCxnSpPr>
        <p:spPr>
          <a:xfrm flipV="1">
            <a:off x="6161308" y="3172638"/>
            <a:ext cx="4366722" cy="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362ACB-3F9E-F755-A801-D823F2AB0E11}"/>
              </a:ext>
            </a:extLst>
          </p:cNvPr>
          <p:cNvSpPr/>
          <p:nvPr/>
        </p:nvSpPr>
        <p:spPr>
          <a:xfrm>
            <a:off x="522512" y="3004458"/>
            <a:ext cx="1231639" cy="4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A4B24-D423-FB3F-31AD-18326685B160}"/>
              </a:ext>
            </a:extLst>
          </p:cNvPr>
          <p:cNvCxnSpPr>
            <a:cxnSpLocks/>
          </p:cNvCxnSpPr>
          <p:nvPr/>
        </p:nvCxnSpPr>
        <p:spPr>
          <a:xfrm>
            <a:off x="1772797" y="3219059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72EA02-B1A2-9317-09F3-8033B1664603}"/>
              </a:ext>
            </a:extLst>
          </p:cNvPr>
          <p:cNvSpPr/>
          <p:nvPr/>
        </p:nvSpPr>
        <p:spPr>
          <a:xfrm>
            <a:off x="2733861" y="2761861"/>
            <a:ext cx="1048137" cy="88640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04B892-A482-65B9-540B-20FBE1EAAA7F}"/>
              </a:ext>
            </a:extLst>
          </p:cNvPr>
          <p:cNvCxnSpPr>
            <a:cxnSpLocks/>
          </p:cNvCxnSpPr>
          <p:nvPr/>
        </p:nvCxnSpPr>
        <p:spPr>
          <a:xfrm>
            <a:off x="3772666" y="3222167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367CE-72FA-325E-E571-662B90C5D0F3}"/>
              </a:ext>
            </a:extLst>
          </p:cNvPr>
          <p:cNvSpPr/>
          <p:nvPr/>
        </p:nvSpPr>
        <p:spPr>
          <a:xfrm>
            <a:off x="4752386" y="2904928"/>
            <a:ext cx="1408922" cy="66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UI DISPLAYING SET OF OPERATIONS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1B6812-0AAB-B79A-70E1-BD89ABF8ECA5}"/>
              </a:ext>
            </a:extLst>
          </p:cNvPr>
          <p:cNvSpPr/>
          <p:nvPr/>
        </p:nvSpPr>
        <p:spPr>
          <a:xfrm>
            <a:off x="8753662" y="1339577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2669682-EC1D-F446-5D18-5FE8F9E159AA}"/>
              </a:ext>
            </a:extLst>
          </p:cNvPr>
          <p:cNvSpPr/>
          <p:nvPr/>
        </p:nvSpPr>
        <p:spPr>
          <a:xfrm>
            <a:off x="9644737" y="2682114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4882F5E-E30F-67D5-7C27-12B8A5FB9B5A}"/>
              </a:ext>
            </a:extLst>
          </p:cNvPr>
          <p:cNvSpPr/>
          <p:nvPr/>
        </p:nvSpPr>
        <p:spPr>
          <a:xfrm>
            <a:off x="8763005" y="4039527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613254-F03A-7215-E9B9-1A661D99199F}"/>
              </a:ext>
            </a:extLst>
          </p:cNvPr>
          <p:cNvCxnSpPr>
            <a:cxnSpLocks/>
          </p:cNvCxnSpPr>
          <p:nvPr/>
        </p:nvCxnSpPr>
        <p:spPr>
          <a:xfrm flipV="1">
            <a:off x="6220397" y="2043302"/>
            <a:ext cx="2542608" cy="12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88214D-6663-C75B-5B13-3461C19D2173}"/>
              </a:ext>
            </a:extLst>
          </p:cNvPr>
          <p:cNvSpPr txBox="1"/>
          <p:nvPr/>
        </p:nvSpPr>
        <p:spPr>
          <a:xfrm>
            <a:off x="8707016" y="4425425"/>
            <a:ext cx="13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LOGOUT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2197A-FD90-95D1-4073-B0CC7211D2B2}"/>
              </a:ext>
            </a:extLst>
          </p:cNvPr>
          <p:cNvSpPr txBox="1"/>
          <p:nvPr/>
        </p:nvSpPr>
        <p:spPr>
          <a:xfrm>
            <a:off x="9554536" y="3061013"/>
            <a:ext cx="148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VIEW BOOKINGS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CE64E0-8545-0426-4663-F858467B6380}"/>
              </a:ext>
            </a:extLst>
          </p:cNvPr>
          <p:cNvSpPr txBox="1"/>
          <p:nvPr/>
        </p:nvSpPr>
        <p:spPr>
          <a:xfrm>
            <a:off x="8707016" y="1651060"/>
            <a:ext cx="140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HOME PAGE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8718E3-F4DD-E303-09D0-E3A0DC06C3EE}"/>
              </a:ext>
            </a:extLst>
          </p:cNvPr>
          <p:cNvCxnSpPr>
            <a:cxnSpLocks/>
          </p:cNvCxnSpPr>
          <p:nvPr/>
        </p:nvCxnSpPr>
        <p:spPr>
          <a:xfrm>
            <a:off x="6242164" y="3242388"/>
            <a:ext cx="3402573" cy="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94335D-ECBF-9F33-4BB2-06B830FE94AC}"/>
              </a:ext>
            </a:extLst>
          </p:cNvPr>
          <p:cNvCxnSpPr>
            <a:cxnSpLocks/>
          </p:cNvCxnSpPr>
          <p:nvPr/>
        </p:nvCxnSpPr>
        <p:spPr>
          <a:xfrm>
            <a:off x="6251509" y="3260206"/>
            <a:ext cx="2593911" cy="11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362ACB-3F9E-F755-A801-D823F2AB0E11}"/>
              </a:ext>
            </a:extLst>
          </p:cNvPr>
          <p:cNvSpPr/>
          <p:nvPr/>
        </p:nvSpPr>
        <p:spPr>
          <a:xfrm>
            <a:off x="522512" y="3004458"/>
            <a:ext cx="1231639" cy="475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A4B24-D423-FB3F-31AD-18326685B160}"/>
              </a:ext>
            </a:extLst>
          </p:cNvPr>
          <p:cNvCxnSpPr>
            <a:cxnSpLocks/>
          </p:cNvCxnSpPr>
          <p:nvPr/>
        </p:nvCxnSpPr>
        <p:spPr>
          <a:xfrm>
            <a:off x="1772797" y="3219059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72EA02-B1A2-9317-09F3-8033B1664603}"/>
              </a:ext>
            </a:extLst>
          </p:cNvPr>
          <p:cNvSpPr/>
          <p:nvPr/>
        </p:nvSpPr>
        <p:spPr>
          <a:xfrm>
            <a:off x="2733861" y="2761861"/>
            <a:ext cx="1048137" cy="88640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04B892-A482-65B9-540B-20FBE1EAAA7F}"/>
              </a:ext>
            </a:extLst>
          </p:cNvPr>
          <p:cNvCxnSpPr>
            <a:cxnSpLocks/>
          </p:cNvCxnSpPr>
          <p:nvPr/>
        </p:nvCxnSpPr>
        <p:spPr>
          <a:xfrm>
            <a:off x="3772666" y="3222167"/>
            <a:ext cx="95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367CE-72FA-325E-E571-662B90C5D0F3}"/>
              </a:ext>
            </a:extLst>
          </p:cNvPr>
          <p:cNvSpPr/>
          <p:nvPr/>
        </p:nvSpPr>
        <p:spPr>
          <a:xfrm>
            <a:off x="4752386" y="2904928"/>
            <a:ext cx="1408922" cy="66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UI DISPLAYING SET OF OPERATIONS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BC75123-8B01-9E70-B9CC-34EE81D57AB9}"/>
              </a:ext>
            </a:extLst>
          </p:cNvPr>
          <p:cNvSpPr/>
          <p:nvPr/>
        </p:nvSpPr>
        <p:spPr>
          <a:xfrm>
            <a:off x="6885991" y="46655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401710F-6A33-87A2-EAAA-B5A1C72E5564}"/>
              </a:ext>
            </a:extLst>
          </p:cNvPr>
          <p:cNvSpPr/>
          <p:nvPr/>
        </p:nvSpPr>
        <p:spPr>
          <a:xfrm>
            <a:off x="8357111" y="754603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C1B6812-0AAB-B79A-70E1-BD89ABF8ECA5}"/>
              </a:ext>
            </a:extLst>
          </p:cNvPr>
          <p:cNvSpPr/>
          <p:nvPr/>
        </p:nvSpPr>
        <p:spPr>
          <a:xfrm>
            <a:off x="9473680" y="2055838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2669682-EC1D-F446-5D18-5FE8F9E159AA}"/>
              </a:ext>
            </a:extLst>
          </p:cNvPr>
          <p:cNvSpPr/>
          <p:nvPr/>
        </p:nvSpPr>
        <p:spPr>
          <a:xfrm>
            <a:off x="9473680" y="3547964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4882F5E-E30F-67D5-7C27-12B8A5FB9B5A}"/>
              </a:ext>
            </a:extLst>
          </p:cNvPr>
          <p:cNvSpPr/>
          <p:nvPr/>
        </p:nvSpPr>
        <p:spPr>
          <a:xfrm>
            <a:off x="8548388" y="4802162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1261A68-B5C8-4EED-0DCC-1B71994BFD9A}"/>
              </a:ext>
            </a:extLst>
          </p:cNvPr>
          <p:cNvSpPr/>
          <p:nvPr/>
        </p:nvSpPr>
        <p:spPr>
          <a:xfrm>
            <a:off x="7097478" y="5606143"/>
            <a:ext cx="1259633" cy="111034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613254-F03A-7215-E9B9-1A661D99199F}"/>
              </a:ext>
            </a:extLst>
          </p:cNvPr>
          <p:cNvCxnSpPr>
            <a:cxnSpLocks/>
          </p:cNvCxnSpPr>
          <p:nvPr/>
        </p:nvCxnSpPr>
        <p:spPr>
          <a:xfrm flipV="1">
            <a:off x="6220397" y="2761861"/>
            <a:ext cx="3237742" cy="48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C11E0B-417A-74DD-027C-D15C3365293C}"/>
              </a:ext>
            </a:extLst>
          </p:cNvPr>
          <p:cNvSpPr txBox="1"/>
          <p:nvPr/>
        </p:nvSpPr>
        <p:spPr>
          <a:xfrm>
            <a:off x="6783349" y="451493"/>
            <a:ext cx="13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HOME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8214D-6663-C75B-5B13-3461C19D2173}"/>
              </a:ext>
            </a:extLst>
          </p:cNvPr>
          <p:cNvSpPr txBox="1"/>
          <p:nvPr/>
        </p:nvSpPr>
        <p:spPr>
          <a:xfrm>
            <a:off x="8492399" y="5104081"/>
            <a:ext cx="1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VIEW BOOKINGS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2197A-FD90-95D1-4073-B0CC7211D2B2}"/>
              </a:ext>
            </a:extLst>
          </p:cNvPr>
          <p:cNvSpPr txBox="1"/>
          <p:nvPr/>
        </p:nvSpPr>
        <p:spPr>
          <a:xfrm>
            <a:off x="9383479" y="3926863"/>
            <a:ext cx="148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PAYMENT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CE64E0-8545-0426-4663-F858467B6380}"/>
              </a:ext>
            </a:extLst>
          </p:cNvPr>
          <p:cNvSpPr txBox="1"/>
          <p:nvPr/>
        </p:nvSpPr>
        <p:spPr>
          <a:xfrm>
            <a:off x="9408372" y="2451300"/>
            <a:ext cx="140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BOOK TURF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05F8D-0772-BC46-3F18-C6CEE18535BF}"/>
              </a:ext>
            </a:extLst>
          </p:cNvPr>
          <p:cNvSpPr txBox="1"/>
          <p:nvPr/>
        </p:nvSpPr>
        <p:spPr>
          <a:xfrm>
            <a:off x="8217149" y="1020300"/>
            <a:ext cx="155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CHECK 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11AA60-4971-4EE1-16C4-31D4718CBC4A}"/>
              </a:ext>
            </a:extLst>
          </p:cNvPr>
          <p:cNvSpPr txBox="1"/>
          <p:nvPr/>
        </p:nvSpPr>
        <p:spPr>
          <a:xfrm>
            <a:off x="7069476" y="5989761"/>
            <a:ext cx="13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06BB14-84A0-FEFD-C178-475B62AF48C3}"/>
              </a:ext>
            </a:extLst>
          </p:cNvPr>
          <p:cNvCxnSpPr>
            <a:cxnSpLocks/>
          </p:cNvCxnSpPr>
          <p:nvPr/>
        </p:nvCxnSpPr>
        <p:spPr>
          <a:xfrm flipV="1">
            <a:off x="6220397" y="1156998"/>
            <a:ext cx="1039591" cy="207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A39FC-86B0-A637-619D-2000D544539E}"/>
              </a:ext>
            </a:extLst>
          </p:cNvPr>
          <p:cNvCxnSpPr>
            <a:cxnSpLocks/>
          </p:cNvCxnSpPr>
          <p:nvPr/>
        </p:nvCxnSpPr>
        <p:spPr>
          <a:xfrm flipV="1">
            <a:off x="6242164" y="1739664"/>
            <a:ext cx="2308747" cy="14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8718E3-F4DD-E303-09D0-E3A0DC06C3EE}"/>
              </a:ext>
            </a:extLst>
          </p:cNvPr>
          <p:cNvCxnSpPr>
            <a:cxnSpLocks/>
          </p:cNvCxnSpPr>
          <p:nvPr/>
        </p:nvCxnSpPr>
        <p:spPr>
          <a:xfrm>
            <a:off x="6242164" y="3242388"/>
            <a:ext cx="3231516" cy="66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94335D-ECBF-9F33-4BB2-06B830FE94AC}"/>
              </a:ext>
            </a:extLst>
          </p:cNvPr>
          <p:cNvCxnSpPr>
            <a:cxnSpLocks/>
          </p:cNvCxnSpPr>
          <p:nvPr/>
        </p:nvCxnSpPr>
        <p:spPr>
          <a:xfrm>
            <a:off x="6251509" y="3260206"/>
            <a:ext cx="2593911" cy="16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856E5E-68E0-0DEE-77EF-38B23FBDC5EB}"/>
              </a:ext>
            </a:extLst>
          </p:cNvPr>
          <p:cNvCxnSpPr>
            <a:cxnSpLocks/>
          </p:cNvCxnSpPr>
          <p:nvPr/>
        </p:nvCxnSpPr>
        <p:spPr>
          <a:xfrm>
            <a:off x="6229715" y="3255353"/>
            <a:ext cx="1342076" cy="235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D447DE-3637-4BC4-F80F-D0A702927314}"/>
              </a:ext>
            </a:extLst>
          </p:cNvPr>
          <p:cNvSpPr/>
          <p:nvPr/>
        </p:nvSpPr>
        <p:spPr>
          <a:xfrm>
            <a:off x="5279923" y="98322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CA83C-EB7B-29CD-5390-19558F09A4C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86169" y="806244"/>
            <a:ext cx="9831" cy="3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FC8BA9-598D-56FF-F098-2304F776D4BD}"/>
              </a:ext>
            </a:extLst>
          </p:cNvPr>
          <p:cNvSpPr/>
          <p:nvPr/>
        </p:nvSpPr>
        <p:spPr>
          <a:xfrm>
            <a:off x="5122606" y="1209370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6A2D2-0819-B42C-E090-28BC67FFBEF8}"/>
              </a:ext>
            </a:extLst>
          </p:cNvPr>
          <p:cNvCxnSpPr>
            <a:cxnSpLocks/>
          </p:cNvCxnSpPr>
          <p:nvPr/>
        </p:nvCxnSpPr>
        <p:spPr>
          <a:xfrm>
            <a:off x="6110747" y="1637079"/>
            <a:ext cx="0" cy="3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B4FDF-A670-CB87-C689-6EBFC58DF226}"/>
              </a:ext>
            </a:extLst>
          </p:cNvPr>
          <p:cNvSpPr/>
          <p:nvPr/>
        </p:nvSpPr>
        <p:spPr>
          <a:xfrm>
            <a:off x="5137355" y="1991035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68693-59CD-CC10-441C-7F281CE8978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351933" y="2192594"/>
            <a:ext cx="3785422" cy="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D19AA-DE1F-7091-997A-CC2531446672}"/>
              </a:ext>
            </a:extLst>
          </p:cNvPr>
          <p:cNvCxnSpPr>
            <a:cxnSpLocks/>
          </p:cNvCxnSpPr>
          <p:nvPr/>
        </p:nvCxnSpPr>
        <p:spPr>
          <a:xfrm flipH="1">
            <a:off x="7113637" y="2192594"/>
            <a:ext cx="3451154" cy="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C471E-44D6-2599-D265-95683D58D530}"/>
              </a:ext>
            </a:extLst>
          </p:cNvPr>
          <p:cNvCxnSpPr>
            <a:cxnSpLocks/>
          </p:cNvCxnSpPr>
          <p:nvPr/>
        </p:nvCxnSpPr>
        <p:spPr>
          <a:xfrm>
            <a:off x="10564791" y="2192594"/>
            <a:ext cx="4886" cy="5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9A7BF-9CDC-E7E8-38AF-D79420BDFEC0}"/>
              </a:ext>
            </a:extLst>
          </p:cNvPr>
          <p:cNvCxnSpPr>
            <a:cxnSpLocks/>
          </p:cNvCxnSpPr>
          <p:nvPr/>
        </p:nvCxnSpPr>
        <p:spPr>
          <a:xfrm>
            <a:off x="1356850" y="2207340"/>
            <a:ext cx="4886" cy="5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441A5-A9F1-7882-BEC3-839484617CE9}"/>
              </a:ext>
            </a:extLst>
          </p:cNvPr>
          <p:cNvCxnSpPr>
            <a:cxnSpLocks/>
          </p:cNvCxnSpPr>
          <p:nvPr/>
        </p:nvCxnSpPr>
        <p:spPr>
          <a:xfrm>
            <a:off x="4149213" y="2197515"/>
            <a:ext cx="0" cy="56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BEB97-E3C0-2AE1-D44E-E68D1C23B02E}"/>
              </a:ext>
            </a:extLst>
          </p:cNvPr>
          <p:cNvSpPr/>
          <p:nvPr/>
        </p:nvSpPr>
        <p:spPr>
          <a:xfrm>
            <a:off x="3097163" y="2782534"/>
            <a:ext cx="2108990" cy="621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FETCH DETAILS OF MANAGER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2D19C7-9DBA-F8FB-39C9-2E3F84A3F141}"/>
              </a:ext>
            </a:extLst>
          </p:cNvPr>
          <p:cNvSpPr/>
          <p:nvPr/>
        </p:nvSpPr>
        <p:spPr>
          <a:xfrm>
            <a:off x="9269390" y="2782538"/>
            <a:ext cx="2630130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ADD/REMOVE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E7089-89BC-0E69-25CE-2225311E5247}"/>
              </a:ext>
            </a:extLst>
          </p:cNvPr>
          <p:cNvSpPr/>
          <p:nvPr/>
        </p:nvSpPr>
        <p:spPr>
          <a:xfrm>
            <a:off x="324435" y="2787444"/>
            <a:ext cx="2094266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ADD/REMOVE TURF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0BE9B4-1196-5BC2-10F5-DCAEAE9CE46D}"/>
              </a:ext>
            </a:extLst>
          </p:cNvPr>
          <p:cNvCxnSpPr>
            <a:cxnSpLocks/>
          </p:cNvCxnSpPr>
          <p:nvPr/>
        </p:nvCxnSpPr>
        <p:spPr>
          <a:xfrm>
            <a:off x="1351933" y="3215143"/>
            <a:ext cx="0" cy="4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3BB3C-D6A3-4846-6676-CFDC8014F582}"/>
              </a:ext>
            </a:extLst>
          </p:cNvPr>
          <p:cNvSpPr/>
          <p:nvPr/>
        </p:nvSpPr>
        <p:spPr>
          <a:xfrm>
            <a:off x="319519" y="3647765"/>
            <a:ext cx="2094266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TURF DETAILS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BB8FE-3857-9846-BB96-E92AC9BD7EEF}"/>
              </a:ext>
            </a:extLst>
          </p:cNvPr>
          <p:cNvCxnSpPr>
            <a:cxnSpLocks/>
          </p:cNvCxnSpPr>
          <p:nvPr/>
        </p:nvCxnSpPr>
        <p:spPr>
          <a:xfrm>
            <a:off x="7969053" y="2182767"/>
            <a:ext cx="0" cy="56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DFC685-4ED3-8C7D-4E6D-EAD09924FB46}"/>
              </a:ext>
            </a:extLst>
          </p:cNvPr>
          <p:cNvSpPr/>
          <p:nvPr/>
        </p:nvSpPr>
        <p:spPr>
          <a:xfrm>
            <a:off x="7005490" y="2767786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BOOKINGS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7EFBDE-39C8-5400-AAE9-D61B2C05EE29}"/>
              </a:ext>
            </a:extLst>
          </p:cNvPr>
          <p:cNvSpPr/>
          <p:nvPr/>
        </p:nvSpPr>
        <p:spPr>
          <a:xfrm>
            <a:off x="294937" y="4685066"/>
            <a:ext cx="2094266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TURF RATES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A9B41-8444-D428-080F-1F32D3B47BD5}"/>
              </a:ext>
            </a:extLst>
          </p:cNvPr>
          <p:cNvCxnSpPr>
            <a:cxnSpLocks/>
          </p:cNvCxnSpPr>
          <p:nvPr/>
        </p:nvCxnSpPr>
        <p:spPr>
          <a:xfrm>
            <a:off x="1337183" y="4222945"/>
            <a:ext cx="0" cy="4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71ADEB-E523-25F6-C0E3-A25D339746AE}"/>
              </a:ext>
            </a:extLst>
          </p:cNvPr>
          <p:cNvCxnSpPr>
            <a:cxnSpLocks/>
          </p:cNvCxnSpPr>
          <p:nvPr/>
        </p:nvCxnSpPr>
        <p:spPr>
          <a:xfrm>
            <a:off x="6110749" y="2408907"/>
            <a:ext cx="0" cy="123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3157CF-0E89-E26E-AD07-E02899957184}"/>
              </a:ext>
            </a:extLst>
          </p:cNvPr>
          <p:cNvSpPr/>
          <p:nvPr/>
        </p:nvSpPr>
        <p:spPr>
          <a:xfrm>
            <a:off x="5068533" y="3692019"/>
            <a:ext cx="2108990" cy="621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FETCH DETAILS OF</a:t>
            </a:r>
          </a:p>
          <a:p>
            <a:pPr algn="ctr"/>
            <a:r>
              <a:rPr lang="en-IN" dirty="0"/>
              <a:t>USER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C0FE3-C148-5FD6-4DAA-6FF9400139B4}"/>
              </a:ext>
            </a:extLst>
          </p:cNvPr>
          <p:cNvCxnSpPr>
            <a:cxnSpLocks/>
          </p:cNvCxnSpPr>
          <p:nvPr/>
        </p:nvCxnSpPr>
        <p:spPr>
          <a:xfrm>
            <a:off x="6125500" y="4331123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2F937E4-6D28-78D3-B075-776753536598}"/>
              </a:ext>
            </a:extLst>
          </p:cNvPr>
          <p:cNvSpPr/>
          <p:nvPr/>
        </p:nvSpPr>
        <p:spPr>
          <a:xfrm>
            <a:off x="5161937" y="4729334"/>
            <a:ext cx="1976282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BOOKING HISTORY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035CEB-6958-0378-CC7F-006CA9E626F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149212" y="3404410"/>
            <a:ext cx="2446" cy="222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5652F2-F641-7FAB-4514-F4D6545649F7}"/>
              </a:ext>
            </a:extLst>
          </p:cNvPr>
          <p:cNvCxnSpPr>
            <a:cxnSpLocks/>
          </p:cNvCxnSpPr>
          <p:nvPr/>
        </p:nvCxnSpPr>
        <p:spPr>
          <a:xfrm>
            <a:off x="8010834" y="3183187"/>
            <a:ext cx="0" cy="244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F47D0E-F760-3A5E-6086-27DED9B7CF3D}"/>
              </a:ext>
            </a:extLst>
          </p:cNvPr>
          <p:cNvCxnSpPr>
            <a:cxnSpLocks/>
          </p:cNvCxnSpPr>
          <p:nvPr/>
        </p:nvCxnSpPr>
        <p:spPr>
          <a:xfrm>
            <a:off x="10591807" y="3197939"/>
            <a:ext cx="0" cy="241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EEF050-0DF9-D9A5-71C0-75EF958B6136}"/>
              </a:ext>
            </a:extLst>
          </p:cNvPr>
          <p:cNvCxnSpPr>
            <a:cxnSpLocks/>
          </p:cNvCxnSpPr>
          <p:nvPr/>
        </p:nvCxnSpPr>
        <p:spPr>
          <a:xfrm>
            <a:off x="1315042" y="5247964"/>
            <a:ext cx="0" cy="3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0CF466-1C91-8ABA-33B2-EDE68E200F69}"/>
              </a:ext>
            </a:extLst>
          </p:cNvPr>
          <p:cNvCxnSpPr>
            <a:cxnSpLocks/>
          </p:cNvCxnSpPr>
          <p:nvPr/>
        </p:nvCxnSpPr>
        <p:spPr>
          <a:xfrm flipH="1">
            <a:off x="1337187" y="5614226"/>
            <a:ext cx="9244788" cy="1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E7AF4D1-7A8C-9F6C-91EF-393F583A632C}"/>
              </a:ext>
            </a:extLst>
          </p:cNvPr>
          <p:cNvSpPr/>
          <p:nvPr/>
        </p:nvSpPr>
        <p:spPr>
          <a:xfrm>
            <a:off x="5353667" y="5914122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83EE2-9F79-E050-0008-4488F73F14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145163" y="5289773"/>
            <a:ext cx="14750" cy="62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D447DE-3637-4BC4-F80F-D0A702927314}"/>
              </a:ext>
            </a:extLst>
          </p:cNvPr>
          <p:cNvSpPr/>
          <p:nvPr/>
        </p:nvSpPr>
        <p:spPr>
          <a:xfrm>
            <a:off x="5279923" y="98322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CA83C-EB7B-29CD-5390-19558F09A4C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86169" y="806244"/>
            <a:ext cx="9831" cy="3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FC8BA9-598D-56FF-F098-2304F776D4BD}"/>
              </a:ext>
            </a:extLst>
          </p:cNvPr>
          <p:cNvSpPr/>
          <p:nvPr/>
        </p:nvSpPr>
        <p:spPr>
          <a:xfrm>
            <a:off x="5122606" y="1209370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6A2D2-0819-B42C-E090-28BC67FFBEF8}"/>
              </a:ext>
            </a:extLst>
          </p:cNvPr>
          <p:cNvCxnSpPr>
            <a:cxnSpLocks/>
          </p:cNvCxnSpPr>
          <p:nvPr/>
        </p:nvCxnSpPr>
        <p:spPr>
          <a:xfrm>
            <a:off x="6110747" y="1637079"/>
            <a:ext cx="0" cy="3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B4FDF-A670-CB87-C689-6EBFC58DF226}"/>
              </a:ext>
            </a:extLst>
          </p:cNvPr>
          <p:cNvSpPr/>
          <p:nvPr/>
        </p:nvSpPr>
        <p:spPr>
          <a:xfrm>
            <a:off x="5137355" y="1991035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68693-59CD-CC10-441C-7F281CE8978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58832" y="2197513"/>
            <a:ext cx="2578523" cy="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D19AA-DE1F-7091-997A-CC2531446672}"/>
              </a:ext>
            </a:extLst>
          </p:cNvPr>
          <p:cNvCxnSpPr>
            <a:cxnSpLocks/>
          </p:cNvCxnSpPr>
          <p:nvPr/>
        </p:nvCxnSpPr>
        <p:spPr>
          <a:xfrm flipH="1">
            <a:off x="7113637" y="2195045"/>
            <a:ext cx="2497404" cy="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9A7BF-9CDC-E7E8-38AF-D79420BDFEC0}"/>
              </a:ext>
            </a:extLst>
          </p:cNvPr>
          <p:cNvCxnSpPr>
            <a:cxnSpLocks/>
          </p:cNvCxnSpPr>
          <p:nvPr/>
        </p:nvCxnSpPr>
        <p:spPr>
          <a:xfrm>
            <a:off x="2556389" y="2207340"/>
            <a:ext cx="4886" cy="5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E7089-89BC-0E69-25CE-2225311E5247}"/>
              </a:ext>
            </a:extLst>
          </p:cNvPr>
          <p:cNvSpPr/>
          <p:nvPr/>
        </p:nvSpPr>
        <p:spPr>
          <a:xfrm>
            <a:off x="1523974" y="2787444"/>
            <a:ext cx="2094266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 TURF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0BE9B4-1196-5BC2-10F5-DCAEAE9CE46D}"/>
              </a:ext>
            </a:extLst>
          </p:cNvPr>
          <p:cNvCxnSpPr>
            <a:cxnSpLocks/>
          </p:cNvCxnSpPr>
          <p:nvPr/>
        </p:nvCxnSpPr>
        <p:spPr>
          <a:xfrm>
            <a:off x="2551472" y="3215143"/>
            <a:ext cx="0" cy="4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3BB3C-D6A3-4846-6676-CFDC8014F582}"/>
              </a:ext>
            </a:extLst>
          </p:cNvPr>
          <p:cNvSpPr/>
          <p:nvPr/>
        </p:nvSpPr>
        <p:spPr>
          <a:xfrm>
            <a:off x="1519058" y="3647765"/>
            <a:ext cx="2094266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TURF DETAILS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BB8FE-3857-9846-BB96-E92AC9BD7EEF}"/>
              </a:ext>
            </a:extLst>
          </p:cNvPr>
          <p:cNvCxnSpPr>
            <a:cxnSpLocks/>
          </p:cNvCxnSpPr>
          <p:nvPr/>
        </p:nvCxnSpPr>
        <p:spPr>
          <a:xfrm>
            <a:off x="9611041" y="2182767"/>
            <a:ext cx="0" cy="56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DFC685-4ED3-8C7D-4E6D-EAD09924FB46}"/>
              </a:ext>
            </a:extLst>
          </p:cNvPr>
          <p:cNvSpPr/>
          <p:nvPr/>
        </p:nvSpPr>
        <p:spPr>
          <a:xfrm>
            <a:off x="8775294" y="2767787"/>
            <a:ext cx="1779663" cy="432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BOOKINGS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7EFBDE-39C8-5400-AAE9-D61B2C05EE29}"/>
              </a:ext>
            </a:extLst>
          </p:cNvPr>
          <p:cNvSpPr/>
          <p:nvPr/>
        </p:nvSpPr>
        <p:spPr>
          <a:xfrm>
            <a:off x="1494476" y="4685066"/>
            <a:ext cx="2094266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 TURF &amp; PAY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A9B41-8444-D428-080F-1F32D3B47BD5}"/>
              </a:ext>
            </a:extLst>
          </p:cNvPr>
          <p:cNvCxnSpPr>
            <a:cxnSpLocks/>
          </p:cNvCxnSpPr>
          <p:nvPr/>
        </p:nvCxnSpPr>
        <p:spPr>
          <a:xfrm>
            <a:off x="2536722" y="4222945"/>
            <a:ext cx="0" cy="4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71ADEB-E523-25F6-C0E3-A25D339746AE}"/>
              </a:ext>
            </a:extLst>
          </p:cNvPr>
          <p:cNvCxnSpPr>
            <a:cxnSpLocks/>
          </p:cNvCxnSpPr>
          <p:nvPr/>
        </p:nvCxnSpPr>
        <p:spPr>
          <a:xfrm flipH="1">
            <a:off x="6110747" y="2448235"/>
            <a:ext cx="2" cy="28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3157CF-0E89-E26E-AD07-E02899957184}"/>
              </a:ext>
            </a:extLst>
          </p:cNvPr>
          <p:cNvSpPr/>
          <p:nvPr/>
        </p:nvSpPr>
        <p:spPr>
          <a:xfrm>
            <a:off x="4803041" y="2748121"/>
            <a:ext cx="2617868" cy="452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FETCH DETAILS OF USER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C0FE3-C148-5FD6-4DAA-6FF9400139B4}"/>
              </a:ext>
            </a:extLst>
          </p:cNvPr>
          <p:cNvCxnSpPr>
            <a:cxnSpLocks/>
          </p:cNvCxnSpPr>
          <p:nvPr/>
        </p:nvCxnSpPr>
        <p:spPr>
          <a:xfrm>
            <a:off x="6125500" y="3200411"/>
            <a:ext cx="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2F937E4-6D28-78D3-B075-776753536598}"/>
              </a:ext>
            </a:extLst>
          </p:cNvPr>
          <p:cNvSpPr/>
          <p:nvPr/>
        </p:nvSpPr>
        <p:spPr>
          <a:xfrm>
            <a:off x="5152105" y="3578957"/>
            <a:ext cx="1976282" cy="560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BOOKING HISTORY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5652F2-F641-7FAB-4514-F4D6545649F7}"/>
              </a:ext>
            </a:extLst>
          </p:cNvPr>
          <p:cNvCxnSpPr>
            <a:cxnSpLocks/>
          </p:cNvCxnSpPr>
          <p:nvPr/>
        </p:nvCxnSpPr>
        <p:spPr>
          <a:xfrm>
            <a:off x="9652822" y="3841955"/>
            <a:ext cx="0" cy="178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EEF050-0DF9-D9A5-71C0-75EF958B6136}"/>
              </a:ext>
            </a:extLst>
          </p:cNvPr>
          <p:cNvCxnSpPr>
            <a:cxnSpLocks/>
          </p:cNvCxnSpPr>
          <p:nvPr/>
        </p:nvCxnSpPr>
        <p:spPr>
          <a:xfrm>
            <a:off x="2514581" y="5247964"/>
            <a:ext cx="0" cy="3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0CF466-1C91-8ABA-33B2-EDE68E200F69}"/>
              </a:ext>
            </a:extLst>
          </p:cNvPr>
          <p:cNvCxnSpPr>
            <a:cxnSpLocks/>
          </p:cNvCxnSpPr>
          <p:nvPr/>
        </p:nvCxnSpPr>
        <p:spPr>
          <a:xfrm flipH="1">
            <a:off x="2514581" y="5616677"/>
            <a:ext cx="7138241" cy="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E7AF4D1-7A8C-9F6C-91EF-393F583A632C}"/>
              </a:ext>
            </a:extLst>
          </p:cNvPr>
          <p:cNvSpPr/>
          <p:nvPr/>
        </p:nvSpPr>
        <p:spPr>
          <a:xfrm>
            <a:off x="5353667" y="5914122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83EE2-9F79-E050-0008-4488F73F14D8}"/>
              </a:ext>
            </a:extLst>
          </p:cNvPr>
          <p:cNvCxnSpPr>
            <a:cxnSpLocks/>
            <a:stCxn id="49" idx="2"/>
            <a:endCxn id="68" idx="0"/>
          </p:cNvCxnSpPr>
          <p:nvPr/>
        </p:nvCxnSpPr>
        <p:spPr>
          <a:xfrm>
            <a:off x="6140246" y="4139398"/>
            <a:ext cx="19667" cy="17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275D72-66CC-B254-19A7-5A52EF339604}"/>
              </a:ext>
            </a:extLst>
          </p:cNvPr>
          <p:cNvSpPr/>
          <p:nvPr/>
        </p:nvSpPr>
        <p:spPr>
          <a:xfrm>
            <a:off x="8770377" y="3628111"/>
            <a:ext cx="1868126" cy="4276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CANCEL BOOKING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087968-E85B-4E15-068B-AAEF93B90E1C}"/>
              </a:ext>
            </a:extLst>
          </p:cNvPr>
          <p:cNvCxnSpPr>
            <a:cxnSpLocks/>
          </p:cNvCxnSpPr>
          <p:nvPr/>
        </p:nvCxnSpPr>
        <p:spPr>
          <a:xfrm>
            <a:off x="9625788" y="3205319"/>
            <a:ext cx="0" cy="39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5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D447DE-3637-4BC4-F80F-D0A702927314}"/>
              </a:ext>
            </a:extLst>
          </p:cNvPr>
          <p:cNvSpPr/>
          <p:nvPr/>
        </p:nvSpPr>
        <p:spPr>
          <a:xfrm>
            <a:off x="5279923" y="1071719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CA83C-EB7B-29CD-5390-19558F09A4C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86169" y="1779641"/>
            <a:ext cx="9831" cy="36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FC8BA9-598D-56FF-F098-2304F776D4BD}"/>
              </a:ext>
            </a:extLst>
          </p:cNvPr>
          <p:cNvSpPr/>
          <p:nvPr/>
        </p:nvSpPr>
        <p:spPr>
          <a:xfrm>
            <a:off x="5122606" y="2182767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6A2D2-0819-B42C-E090-28BC67FFBEF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10747" y="2610476"/>
            <a:ext cx="0" cy="58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B4FDF-A670-CB87-C689-6EBFC58DF226}"/>
              </a:ext>
            </a:extLst>
          </p:cNvPr>
          <p:cNvSpPr/>
          <p:nvPr/>
        </p:nvSpPr>
        <p:spPr>
          <a:xfrm>
            <a:off x="5122606" y="3200410"/>
            <a:ext cx="1976282" cy="41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71ADEB-E523-25F6-C0E3-A25D339746AE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110747" y="3608442"/>
            <a:ext cx="2" cy="53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3157CF-0E89-E26E-AD07-E02899957184}"/>
              </a:ext>
            </a:extLst>
          </p:cNvPr>
          <p:cNvSpPr/>
          <p:nvPr/>
        </p:nvSpPr>
        <p:spPr>
          <a:xfrm>
            <a:off x="4801813" y="4144315"/>
            <a:ext cx="2617868" cy="452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BOOKINGS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7AF4D1-7A8C-9F6C-91EF-393F583A632C}"/>
              </a:ext>
            </a:extLst>
          </p:cNvPr>
          <p:cNvSpPr/>
          <p:nvPr/>
        </p:nvSpPr>
        <p:spPr>
          <a:xfrm>
            <a:off x="5304501" y="5176735"/>
            <a:ext cx="1612491" cy="7079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83EE2-9F79-E050-0008-4488F73F14D8}"/>
              </a:ext>
            </a:extLst>
          </p:cNvPr>
          <p:cNvCxnSpPr>
            <a:cxnSpLocks/>
          </p:cNvCxnSpPr>
          <p:nvPr/>
        </p:nvCxnSpPr>
        <p:spPr>
          <a:xfrm>
            <a:off x="6110750" y="4611353"/>
            <a:ext cx="0" cy="5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8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223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Barhate</dc:creator>
  <cp:lastModifiedBy>Nayan Barhate</cp:lastModifiedBy>
  <cp:revision>2</cp:revision>
  <dcterms:created xsi:type="dcterms:W3CDTF">2022-08-08T11:53:32Z</dcterms:created>
  <dcterms:modified xsi:type="dcterms:W3CDTF">2022-08-09T09:42:06Z</dcterms:modified>
</cp:coreProperties>
</file>