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4" r:id="rId37"/>
    <p:sldId id="335" r:id="rId38"/>
    <p:sldId id="336"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1" r:id="rId58"/>
    <p:sldId id="314" r:id="rId59"/>
    <p:sldId id="315" r:id="rId60"/>
    <p:sldId id="313" r:id="rId61"/>
    <p:sldId id="316" r:id="rId62"/>
    <p:sldId id="317" r:id="rId63"/>
    <p:sldId id="318" r:id="rId64"/>
    <p:sldId id="319" r:id="rId65"/>
    <p:sldId id="320" r:id="rId66"/>
    <p:sldId id="321" r:id="rId67"/>
    <p:sldId id="322" r:id="rId68"/>
    <p:sldId id="323" r:id="rId69"/>
    <p:sldId id="324" r:id="rId70"/>
    <p:sldId id="325" r:id="rId71"/>
    <p:sldId id="328" r:id="rId72"/>
    <p:sldId id="326" r:id="rId73"/>
    <p:sldId id="327" r:id="rId74"/>
    <p:sldId id="329" r:id="rId75"/>
    <p:sldId id="330" r:id="rId76"/>
    <p:sldId id="331"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244" y="-6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79861-736E-450F-A390-EE7AE4B48E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C09357D-55CE-4308-BD0E-47FA1DD7A710}">
      <dgm:prSet phldrT="[Text]"/>
      <dgm:spPr/>
      <dgm:t>
        <a:bodyPr/>
        <a:lstStyle/>
        <a:p>
          <a:r>
            <a:rPr lang="en-US" dirty="0" smtClean="0"/>
            <a:t>Stack Manipulation Instructions	</a:t>
          </a:r>
          <a:endParaRPr lang="en-US" dirty="0"/>
        </a:p>
      </dgm:t>
    </dgm:pt>
    <dgm:pt modelId="{2735F228-FCAB-4752-A1E3-DA7036E43FA6}" type="parTrans" cxnId="{126E0F30-D1D4-4925-B134-3F189FDBFAD2}">
      <dgm:prSet/>
      <dgm:spPr/>
      <dgm:t>
        <a:bodyPr/>
        <a:lstStyle/>
        <a:p>
          <a:endParaRPr lang="en-US"/>
        </a:p>
      </dgm:t>
    </dgm:pt>
    <dgm:pt modelId="{036FB74A-B06E-444C-A2F9-70CA73A310CC}" type="sibTrans" cxnId="{126E0F30-D1D4-4925-B134-3F189FDBFAD2}">
      <dgm:prSet/>
      <dgm:spPr/>
      <dgm:t>
        <a:bodyPr/>
        <a:lstStyle/>
        <a:p>
          <a:endParaRPr lang="en-US"/>
        </a:p>
      </dgm:t>
    </dgm:pt>
    <dgm:pt modelId="{91E230AB-DAF8-43DE-AF92-8AA1031FB8F0}">
      <dgm:prSet phldrT="[Text]"/>
      <dgm:spPr/>
      <dgm:t>
        <a:bodyPr/>
        <a:lstStyle/>
        <a:p>
          <a:r>
            <a:rPr lang="en-US" smtClean="0"/>
            <a:t>PUSH</a:t>
          </a:r>
        </a:p>
        <a:p>
          <a:r>
            <a:rPr lang="en-US" smtClean="0"/>
            <a:t>Push words on stack		</a:t>
          </a:r>
          <a:endParaRPr lang="en-US" dirty="0"/>
        </a:p>
      </dgm:t>
    </dgm:pt>
    <dgm:pt modelId="{A8BC7ACF-0D41-4DCC-AB6C-CE8E5BDFE666}" type="parTrans" cxnId="{05D2488E-DDAD-4658-B2CE-78C525DEF308}">
      <dgm:prSet/>
      <dgm:spPr/>
      <dgm:t>
        <a:bodyPr/>
        <a:lstStyle/>
        <a:p>
          <a:endParaRPr lang="en-US"/>
        </a:p>
      </dgm:t>
    </dgm:pt>
    <dgm:pt modelId="{CA1B7085-840D-480C-83A5-30E1CC609079}" type="sibTrans" cxnId="{05D2488E-DDAD-4658-B2CE-78C525DEF308}">
      <dgm:prSet/>
      <dgm:spPr/>
      <dgm:t>
        <a:bodyPr/>
        <a:lstStyle/>
        <a:p>
          <a:endParaRPr lang="en-US"/>
        </a:p>
      </dgm:t>
    </dgm:pt>
    <dgm:pt modelId="{2971AD01-4132-4E5A-A7C9-2337CB7DFB96}">
      <dgm:prSet phldrT="[Text]"/>
      <dgm:spPr/>
      <dgm:t>
        <a:bodyPr/>
        <a:lstStyle/>
        <a:p>
          <a:r>
            <a:rPr lang="en-US" dirty="0" smtClean="0"/>
            <a:t>PUSHA</a:t>
          </a:r>
        </a:p>
        <a:p>
          <a:r>
            <a:rPr lang="en-US" dirty="0" smtClean="0"/>
            <a:t>Push all general register onto stack</a:t>
          </a:r>
          <a:endParaRPr lang="en-US" dirty="0"/>
        </a:p>
      </dgm:t>
    </dgm:pt>
    <dgm:pt modelId="{F1194EE2-7B0D-46F4-8D9A-EB02650E779A}" type="parTrans" cxnId="{7BA8DD28-3955-4133-8B2C-848FBC2ACB9F}">
      <dgm:prSet/>
      <dgm:spPr/>
      <dgm:t>
        <a:bodyPr/>
        <a:lstStyle/>
        <a:p>
          <a:endParaRPr lang="en-US"/>
        </a:p>
      </dgm:t>
    </dgm:pt>
    <dgm:pt modelId="{565BB0E5-9FA6-4DB7-855B-2753F0350750}" type="sibTrans" cxnId="{7BA8DD28-3955-4133-8B2C-848FBC2ACB9F}">
      <dgm:prSet/>
      <dgm:spPr/>
      <dgm:t>
        <a:bodyPr/>
        <a:lstStyle/>
        <a:p>
          <a:endParaRPr lang="en-US"/>
        </a:p>
      </dgm:t>
    </dgm:pt>
    <dgm:pt modelId="{7D3C1469-0D53-4DBE-BB12-89ED2A914942}">
      <dgm:prSet phldrT="[Text]"/>
      <dgm:spPr/>
      <dgm:t>
        <a:bodyPr/>
        <a:lstStyle/>
        <a:p>
          <a:r>
            <a:rPr lang="en-US" dirty="0" smtClean="0"/>
            <a:t>POA</a:t>
          </a:r>
        </a:p>
        <a:p>
          <a:r>
            <a:rPr lang="en-US" dirty="0" smtClean="0"/>
            <a:t>Pop all general purpose register from stack</a:t>
          </a:r>
          <a:endParaRPr lang="en-US" dirty="0"/>
        </a:p>
      </dgm:t>
    </dgm:pt>
    <dgm:pt modelId="{6950E109-2954-4451-97DE-F83DC367A7F4}" type="parTrans" cxnId="{91B991F3-0CE1-415E-9AE0-01E07209FDA7}">
      <dgm:prSet/>
      <dgm:spPr/>
      <dgm:t>
        <a:bodyPr/>
        <a:lstStyle/>
        <a:p>
          <a:endParaRPr lang="en-US"/>
        </a:p>
      </dgm:t>
    </dgm:pt>
    <dgm:pt modelId="{DF59FAE8-05EC-401E-A1A9-9603BDB0A945}" type="sibTrans" cxnId="{91B991F3-0CE1-415E-9AE0-01E07209FDA7}">
      <dgm:prSet/>
      <dgm:spPr/>
      <dgm:t>
        <a:bodyPr/>
        <a:lstStyle/>
        <a:p>
          <a:endParaRPr lang="en-US"/>
        </a:p>
      </dgm:t>
    </dgm:pt>
    <dgm:pt modelId="{8B337407-6378-4121-8183-E9939B30B33A}">
      <dgm:prSet/>
      <dgm:spPr/>
      <dgm:t>
        <a:bodyPr/>
        <a:lstStyle/>
        <a:p>
          <a:r>
            <a:rPr lang="en-US" dirty="0" smtClean="0"/>
            <a:t>POP</a:t>
          </a:r>
        </a:p>
        <a:p>
          <a:r>
            <a:rPr lang="en-US" dirty="0" smtClean="0"/>
            <a:t>Pop word off stack</a:t>
          </a:r>
          <a:endParaRPr lang="en-US" dirty="0"/>
        </a:p>
      </dgm:t>
    </dgm:pt>
    <dgm:pt modelId="{2DC439FA-051B-486A-A8C2-CFFEDB990CAB}" type="parTrans" cxnId="{76D0EF9C-4ADE-4432-B70E-C7A415818EC0}">
      <dgm:prSet/>
      <dgm:spPr/>
      <dgm:t>
        <a:bodyPr/>
        <a:lstStyle/>
        <a:p>
          <a:endParaRPr lang="en-US"/>
        </a:p>
      </dgm:t>
    </dgm:pt>
    <dgm:pt modelId="{7C0E30EB-AA9A-4FE3-A964-2DF40879D59F}" type="sibTrans" cxnId="{76D0EF9C-4ADE-4432-B70E-C7A415818EC0}">
      <dgm:prSet/>
      <dgm:spPr/>
      <dgm:t>
        <a:bodyPr/>
        <a:lstStyle/>
        <a:p>
          <a:endParaRPr lang="en-US"/>
        </a:p>
      </dgm:t>
    </dgm:pt>
    <dgm:pt modelId="{78A818CF-C538-4377-BCDB-7256C5AFC4B8}" type="pres">
      <dgm:prSet presAssocID="{9AA79861-736E-450F-A390-EE7AE4B48E9D}" presName="hierChild1" presStyleCnt="0">
        <dgm:presLayoutVars>
          <dgm:orgChart val="1"/>
          <dgm:chPref val="1"/>
          <dgm:dir/>
          <dgm:animOne val="branch"/>
          <dgm:animLvl val="lvl"/>
          <dgm:resizeHandles/>
        </dgm:presLayoutVars>
      </dgm:prSet>
      <dgm:spPr/>
      <dgm:t>
        <a:bodyPr/>
        <a:lstStyle/>
        <a:p>
          <a:endParaRPr lang="en-US"/>
        </a:p>
      </dgm:t>
    </dgm:pt>
    <dgm:pt modelId="{855A7422-4CB9-4667-8883-837BA1DF763D}" type="pres">
      <dgm:prSet presAssocID="{8C09357D-55CE-4308-BD0E-47FA1DD7A710}" presName="hierRoot1" presStyleCnt="0">
        <dgm:presLayoutVars>
          <dgm:hierBranch val="init"/>
        </dgm:presLayoutVars>
      </dgm:prSet>
      <dgm:spPr/>
    </dgm:pt>
    <dgm:pt modelId="{76A5695B-13DF-41AC-BF8A-094755A09BC4}" type="pres">
      <dgm:prSet presAssocID="{8C09357D-55CE-4308-BD0E-47FA1DD7A710}" presName="rootComposite1" presStyleCnt="0"/>
      <dgm:spPr/>
    </dgm:pt>
    <dgm:pt modelId="{2EBAFF8D-F2D6-435B-986B-D59351A20D94}" type="pres">
      <dgm:prSet presAssocID="{8C09357D-55CE-4308-BD0E-47FA1DD7A710}" presName="rootText1" presStyleLbl="node0" presStyleIdx="0" presStyleCnt="1">
        <dgm:presLayoutVars>
          <dgm:chPref val="3"/>
        </dgm:presLayoutVars>
      </dgm:prSet>
      <dgm:spPr/>
      <dgm:t>
        <a:bodyPr/>
        <a:lstStyle/>
        <a:p>
          <a:endParaRPr lang="en-US"/>
        </a:p>
      </dgm:t>
    </dgm:pt>
    <dgm:pt modelId="{05AF8376-887C-4038-8F0B-54E65CAEC803}" type="pres">
      <dgm:prSet presAssocID="{8C09357D-55CE-4308-BD0E-47FA1DD7A710}" presName="rootConnector1" presStyleLbl="node1" presStyleIdx="0" presStyleCnt="0"/>
      <dgm:spPr/>
      <dgm:t>
        <a:bodyPr/>
        <a:lstStyle/>
        <a:p>
          <a:endParaRPr lang="en-US"/>
        </a:p>
      </dgm:t>
    </dgm:pt>
    <dgm:pt modelId="{99D2E19D-B003-4237-B456-792F51143E3F}" type="pres">
      <dgm:prSet presAssocID="{8C09357D-55CE-4308-BD0E-47FA1DD7A710}" presName="hierChild2" presStyleCnt="0"/>
      <dgm:spPr/>
    </dgm:pt>
    <dgm:pt modelId="{F831C420-F95F-4A64-BB41-FADD0F50B66F}" type="pres">
      <dgm:prSet presAssocID="{A8BC7ACF-0D41-4DCC-AB6C-CE8E5BDFE666}" presName="Name37" presStyleLbl="parChTrans1D2" presStyleIdx="0" presStyleCnt="4"/>
      <dgm:spPr/>
      <dgm:t>
        <a:bodyPr/>
        <a:lstStyle/>
        <a:p>
          <a:endParaRPr lang="en-US"/>
        </a:p>
      </dgm:t>
    </dgm:pt>
    <dgm:pt modelId="{5663CFD9-5C6D-4685-A002-0EE5CFF408ED}" type="pres">
      <dgm:prSet presAssocID="{91E230AB-DAF8-43DE-AF92-8AA1031FB8F0}" presName="hierRoot2" presStyleCnt="0">
        <dgm:presLayoutVars>
          <dgm:hierBranch val="init"/>
        </dgm:presLayoutVars>
      </dgm:prSet>
      <dgm:spPr/>
    </dgm:pt>
    <dgm:pt modelId="{937BA9F4-8743-46AB-9BD5-D8403FDA0835}" type="pres">
      <dgm:prSet presAssocID="{91E230AB-DAF8-43DE-AF92-8AA1031FB8F0}" presName="rootComposite" presStyleCnt="0"/>
      <dgm:spPr/>
    </dgm:pt>
    <dgm:pt modelId="{C9497894-B1D7-4DCF-AE4B-891BA193105E}" type="pres">
      <dgm:prSet presAssocID="{91E230AB-DAF8-43DE-AF92-8AA1031FB8F0}" presName="rootText" presStyleLbl="node2" presStyleIdx="0" presStyleCnt="4">
        <dgm:presLayoutVars>
          <dgm:chPref val="3"/>
        </dgm:presLayoutVars>
      </dgm:prSet>
      <dgm:spPr/>
      <dgm:t>
        <a:bodyPr/>
        <a:lstStyle/>
        <a:p>
          <a:endParaRPr lang="en-US"/>
        </a:p>
      </dgm:t>
    </dgm:pt>
    <dgm:pt modelId="{76FA5BF7-370F-4539-97A3-A683B779E8FD}" type="pres">
      <dgm:prSet presAssocID="{91E230AB-DAF8-43DE-AF92-8AA1031FB8F0}" presName="rootConnector" presStyleLbl="node2" presStyleIdx="0" presStyleCnt="4"/>
      <dgm:spPr/>
      <dgm:t>
        <a:bodyPr/>
        <a:lstStyle/>
        <a:p>
          <a:endParaRPr lang="en-US"/>
        </a:p>
      </dgm:t>
    </dgm:pt>
    <dgm:pt modelId="{B0DA1B4C-4607-461A-9CD9-FF42A0F23CFC}" type="pres">
      <dgm:prSet presAssocID="{91E230AB-DAF8-43DE-AF92-8AA1031FB8F0}" presName="hierChild4" presStyleCnt="0"/>
      <dgm:spPr/>
    </dgm:pt>
    <dgm:pt modelId="{31DEBC5E-FD65-4510-8AED-C960062B8895}" type="pres">
      <dgm:prSet presAssocID="{91E230AB-DAF8-43DE-AF92-8AA1031FB8F0}" presName="hierChild5" presStyleCnt="0"/>
      <dgm:spPr/>
    </dgm:pt>
    <dgm:pt modelId="{69302602-3746-43B3-B67C-F4B802EC196B}" type="pres">
      <dgm:prSet presAssocID="{F1194EE2-7B0D-46F4-8D9A-EB02650E779A}" presName="Name37" presStyleLbl="parChTrans1D2" presStyleIdx="1" presStyleCnt="4"/>
      <dgm:spPr/>
      <dgm:t>
        <a:bodyPr/>
        <a:lstStyle/>
        <a:p>
          <a:endParaRPr lang="en-US"/>
        </a:p>
      </dgm:t>
    </dgm:pt>
    <dgm:pt modelId="{E75266CB-4ED7-4361-9EEF-D53E51C382B2}" type="pres">
      <dgm:prSet presAssocID="{2971AD01-4132-4E5A-A7C9-2337CB7DFB96}" presName="hierRoot2" presStyleCnt="0">
        <dgm:presLayoutVars>
          <dgm:hierBranch val="init"/>
        </dgm:presLayoutVars>
      </dgm:prSet>
      <dgm:spPr/>
    </dgm:pt>
    <dgm:pt modelId="{1BD6F8ED-7E54-4149-8788-16C77FDAA8D8}" type="pres">
      <dgm:prSet presAssocID="{2971AD01-4132-4E5A-A7C9-2337CB7DFB96}" presName="rootComposite" presStyleCnt="0"/>
      <dgm:spPr/>
    </dgm:pt>
    <dgm:pt modelId="{1A78AAC0-0CFB-4D7B-8BA4-D53C077472AF}" type="pres">
      <dgm:prSet presAssocID="{2971AD01-4132-4E5A-A7C9-2337CB7DFB96}" presName="rootText" presStyleLbl="node2" presStyleIdx="1" presStyleCnt="4">
        <dgm:presLayoutVars>
          <dgm:chPref val="3"/>
        </dgm:presLayoutVars>
      </dgm:prSet>
      <dgm:spPr/>
      <dgm:t>
        <a:bodyPr/>
        <a:lstStyle/>
        <a:p>
          <a:endParaRPr lang="en-US"/>
        </a:p>
      </dgm:t>
    </dgm:pt>
    <dgm:pt modelId="{C2C5FE95-F7B3-4C16-AFC9-37FAF2C17397}" type="pres">
      <dgm:prSet presAssocID="{2971AD01-4132-4E5A-A7C9-2337CB7DFB96}" presName="rootConnector" presStyleLbl="node2" presStyleIdx="1" presStyleCnt="4"/>
      <dgm:spPr/>
      <dgm:t>
        <a:bodyPr/>
        <a:lstStyle/>
        <a:p>
          <a:endParaRPr lang="en-US"/>
        </a:p>
      </dgm:t>
    </dgm:pt>
    <dgm:pt modelId="{2C5338A4-396E-4D75-943A-512D05A50BCA}" type="pres">
      <dgm:prSet presAssocID="{2971AD01-4132-4E5A-A7C9-2337CB7DFB96}" presName="hierChild4" presStyleCnt="0"/>
      <dgm:spPr/>
    </dgm:pt>
    <dgm:pt modelId="{6ADFF1CA-5571-4043-8481-22AE0ED5166A}" type="pres">
      <dgm:prSet presAssocID="{2971AD01-4132-4E5A-A7C9-2337CB7DFB96}" presName="hierChild5" presStyleCnt="0"/>
      <dgm:spPr/>
    </dgm:pt>
    <dgm:pt modelId="{97DD831A-D982-4D42-9760-21CC917D4E43}" type="pres">
      <dgm:prSet presAssocID="{2DC439FA-051B-486A-A8C2-CFFEDB990CAB}" presName="Name37" presStyleLbl="parChTrans1D2" presStyleIdx="2" presStyleCnt="4"/>
      <dgm:spPr/>
      <dgm:t>
        <a:bodyPr/>
        <a:lstStyle/>
        <a:p>
          <a:endParaRPr lang="en-US"/>
        </a:p>
      </dgm:t>
    </dgm:pt>
    <dgm:pt modelId="{97A50C8C-D1E1-4337-AE95-57CB6D2176F5}" type="pres">
      <dgm:prSet presAssocID="{8B337407-6378-4121-8183-E9939B30B33A}" presName="hierRoot2" presStyleCnt="0">
        <dgm:presLayoutVars>
          <dgm:hierBranch val="init"/>
        </dgm:presLayoutVars>
      </dgm:prSet>
      <dgm:spPr/>
    </dgm:pt>
    <dgm:pt modelId="{A24F875A-84A2-4995-8DAF-CE8FD449DE7D}" type="pres">
      <dgm:prSet presAssocID="{8B337407-6378-4121-8183-E9939B30B33A}" presName="rootComposite" presStyleCnt="0"/>
      <dgm:spPr/>
    </dgm:pt>
    <dgm:pt modelId="{72596B47-49BF-4E0C-8B43-728D50243E22}" type="pres">
      <dgm:prSet presAssocID="{8B337407-6378-4121-8183-E9939B30B33A}" presName="rootText" presStyleLbl="node2" presStyleIdx="2" presStyleCnt="4">
        <dgm:presLayoutVars>
          <dgm:chPref val="3"/>
        </dgm:presLayoutVars>
      </dgm:prSet>
      <dgm:spPr/>
      <dgm:t>
        <a:bodyPr/>
        <a:lstStyle/>
        <a:p>
          <a:endParaRPr lang="en-US"/>
        </a:p>
      </dgm:t>
    </dgm:pt>
    <dgm:pt modelId="{81648F8A-DE10-4BB7-BA66-0293BCF4120F}" type="pres">
      <dgm:prSet presAssocID="{8B337407-6378-4121-8183-E9939B30B33A}" presName="rootConnector" presStyleLbl="node2" presStyleIdx="2" presStyleCnt="4"/>
      <dgm:spPr/>
      <dgm:t>
        <a:bodyPr/>
        <a:lstStyle/>
        <a:p>
          <a:endParaRPr lang="en-US"/>
        </a:p>
      </dgm:t>
    </dgm:pt>
    <dgm:pt modelId="{A8F43D31-A40A-49EB-9E10-A2CFEFFA9C17}" type="pres">
      <dgm:prSet presAssocID="{8B337407-6378-4121-8183-E9939B30B33A}" presName="hierChild4" presStyleCnt="0"/>
      <dgm:spPr/>
    </dgm:pt>
    <dgm:pt modelId="{4318B44A-503F-4780-AA19-9F25455D19A2}" type="pres">
      <dgm:prSet presAssocID="{8B337407-6378-4121-8183-E9939B30B33A}" presName="hierChild5" presStyleCnt="0"/>
      <dgm:spPr/>
    </dgm:pt>
    <dgm:pt modelId="{F24B3CE2-2B31-4804-AF7A-024FAA35A9C0}" type="pres">
      <dgm:prSet presAssocID="{6950E109-2954-4451-97DE-F83DC367A7F4}" presName="Name37" presStyleLbl="parChTrans1D2" presStyleIdx="3" presStyleCnt="4"/>
      <dgm:spPr/>
      <dgm:t>
        <a:bodyPr/>
        <a:lstStyle/>
        <a:p>
          <a:endParaRPr lang="en-US"/>
        </a:p>
      </dgm:t>
    </dgm:pt>
    <dgm:pt modelId="{1F3736C4-4E0A-49A0-9D58-410288695DAE}" type="pres">
      <dgm:prSet presAssocID="{7D3C1469-0D53-4DBE-BB12-89ED2A914942}" presName="hierRoot2" presStyleCnt="0">
        <dgm:presLayoutVars>
          <dgm:hierBranch val="init"/>
        </dgm:presLayoutVars>
      </dgm:prSet>
      <dgm:spPr/>
    </dgm:pt>
    <dgm:pt modelId="{C3E08658-AEE4-4461-9D61-3C47B03C5DFE}" type="pres">
      <dgm:prSet presAssocID="{7D3C1469-0D53-4DBE-BB12-89ED2A914942}" presName="rootComposite" presStyleCnt="0"/>
      <dgm:spPr/>
    </dgm:pt>
    <dgm:pt modelId="{42BD7FB2-079B-4176-B321-5FBB8934739F}" type="pres">
      <dgm:prSet presAssocID="{7D3C1469-0D53-4DBE-BB12-89ED2A914942}" presName="rootText" presStyleLbl="node2" presStyleIdx="3" presStyleCnt="4">
        <dgm:presLayoutVars>
          <dgm:chPref val="3"/>
        </dgm:presLayoutVars>
      </dgm:prSet>
      <dgm:spPr/>
      <dgm:t>
        <a:bodyPr/>
        <a:lstStyle/>
        <a:p>
          <a:endParaRPr lang="en-US"/>
        </a:p>
      </dgm:t>
    </dgm:pt>
    <dgm:pt modelId="{006867ED-50E3-4A68-9B5B-4C34A54DEC6D}" type="pres">
      <dgm:prSet presAssocID="{7D3C1469-0D53-4DBE-BB12-89ED2A914942}" presName="rootConnector" presStyleLbl="node2" presStyleIdx="3" presStyleCnt="4"/>
      <dgm:spPr/>
      <dgm:t>
        <a:bodyPr/>
        <a:lstStyle/>
        <a:p>
          <a:endParaRPr lang="en-US"/>
        </a:p>
      </dgm:t>
    </dgm:pt>
    <dgm:pt modelId="{404170E7-1E0B-4279-B910-4C6FC99506EB}" type="pres">
      <dgm:prSet presAssocID="{7D3C1469-0D53-4DBE-BB12-89ED2A914942}" presName="hierChild4" presStyleCnt="0"/>
      <dgm:spPr/>
    </dgm:pt>
    <dgm:pt modelId="{0D9DF9AE-8D8C-4925-856A-B25B7ED10574}" type="pres">
      <dgm:prSet presAssocID="{7D3C1469-0D53-4DBE-BB12-89ED2A914942}" presName="hierChild5" presStyleCnt="0"/>
      <dgm:spPr/>
    </dgm:pt>
    <dgm:pt modelId="{04A459F4-07FF-476B-8814-C04C11B908B2}" type="pres">
      <dgm:prSet presAssocID="{8C09357D-55CE-4308-BD0E-47FA1DD7A710}" presName="hierChild3" presStyleCnt="0"/>
      <dgm:spPr/>
    </dgm:pt>
  </dgm:ptLst>
  <dgm:cxnLst>
    <dgm:cxn modelId="{76D0EF9C-4ADE-4432-B70E-C7A415818EC0}" srcId="{8C09357D-55CE-4308-BD0E-47FA1DD7A710}" destId="{8B337407-6378-4121-8183-E9939B30B33A}" srcOrd="2" destOrd="0" parTransId="{2DC439FA-051B-486A-A8C2-CFFEDB990CAB}" sibTransId="{7C0E30EB-AA9A-4FE3-A964-2DF40879D59F}"/>
    <dgm:cxn modelId="{58AB4764-36B8-4C0E-9F15-D6129AB52544}" type="presOf" srcId="{8B337407-6378-4121-8183-E9939B30B33A}" destId="{81648F8A-DE10-4BB7-BA66-0293BCF4120F}" srcOrd="1" destOrd="0" presId="urn:microsoft.com/office/officeart/2005/8/layout/orgChart1"/>
    <dgm:cxn modelId="{A0457DAB-3962-4CDE-941F-26E0218F2F60}" type="presOf" srcId="{9AA79861-736E-450F-A390-EE7AE4B48E9D}" destId="{78A818CF-C538-4377-BCDB-7256C5AFC4B8}" srcOrd="0" destOrd="0" presId="urn:microsoft.com/office/officeart/2005/8/layout/orgChart1"/>
    <dgm:cxn modelId="{CE28C21C-183D-4DDC-BE54-ACEB939811D4}" type="presOf" srcId="{91E230AB-DAF8-43DE-AF92-8AA1031FB8F0}" destId="{C9497894-B1D7-4DCF-AE4B-891BA193105E}" srcOrd="0" destOrd="0" presId="urn:microsoft.com/office/officeart/2005/8/layout/orgChart1"/>
    <dgm:cxn modelId="{2772CF7C-620E-4807-AB1F-B12844F5DE66}" type="presOf" srcId="{8C09357D-55CE-4308-BD0E-47FA1DD7A710}" destId="{2EBAFF8D-F2D6-435B-986B-D59351A20D94}" srcOrd="0" destOrd="0" presId="urn:microsoft.com/office/officeart/2005/8/layout/orgChart1"/>
    <dgm:cxn modelId="{EC7B4EC0-7FE2-4E7E-AFAA-B66EEB512422}" type="presOf" srcId="{8C09357D-55CE-4308-BD0E-47FA1DD7A710}" destId="{05AF8376-887C-4038-8F0B-54E65CAEC803}" srcOrd="1" destOrd="0" presId="urn:microsoft.com/office/officeart/2005/8/layout/orgChart1"/>
    <dgm:cxn modelId="{49C06FB7-AF34-4591-8ACD-933EEA17094B}" type="presOf" srcId="{7D3C1469-0D53-4DBE-BB12-89ED2A914942}" destId="{006867ED-50E3-4A68-9B5B-4C34A54DEC6D}" srcOrd="1" destOrd="0" presId="urn:microsoft.com/office/officeart/2005/8/layout/orgChart1"/>
    <dgm:cxn modelId="{EACBEB3D-B10C-4704-8EDA-8AC9C32B63E1}" type="presOf" srcId="{8B337407-6378-4121-8183-E9939B30B33A}" destId="{72596B47-49BF-4E0C-8B43-728D50243E22}" srcOrd="0" destOrd="0" presId="urn:microsoft.com/office/officeart/2005/8/layout/orgChart1"/>
    <dgm:cxn modelId="{9D71D360-3292-4584-9BD9-2E794F7F1D04}" type="presOf" srcId="{2971AD01-4132-4E5A-A7C9-2337CB7DFB96}" destId="{1A78AAC0-0CFB-4D7B-8BA4-D53C077472AF}" srcOrd="0" destOrd="0" presId="urn:microsoft.com/office/officeart/2005/8/layout/orgChart1"/>
    <dgm:cxn modelId="{7BA8DD28-3955-4133-8B2C-848FBC2ACB9F}" srcId="{8C09357D-55CE-4308-BD0E-47FA1DD7A710}" destId="{2971AD01-4132-4E5A-A7C9-2337CB7DFB96}" srcOrd="1" destOrd="0" parTransId="{F1194EE2-7B0D-46F4-8D9A-EB02650E779A}" sibTransId="{565BB0E5-9FA6-4DB7-855B-2753F0350750}"/>
    <dgm:cxn modelId="{BC9DD562-6C96-4ECE-94AC-7373070D4CEA}" type="presOf" srcId="{91E230AB-DAF8-43DE-AF92-8AA1031FB8F0}" destId="{76FA5BF7-370F-4539-97A3-A683B779E8FD}" srcOrd="1" destOrd="0" presId="urn:microsoft.com/office/officeart/2005/8/layout/orgChart1"/>
    <dgm:cxn modelId="{9B6AFF6B-412C-48C7-9D05-D5136B42547F}" type="presOf" srcId="{2971AD01-4132-4E5A-A7C9-2337CB7DFB96}" destId="{C2C5FE95-F7B3-4C16-AFC9-37FAF2C17397}" srcOrd="1" destOrd="0" presId="urn:microsoft.com/office/officeart/2005/8/layout/orgChart1"/>
    <dgm:cxn modelId="{06DE4042-38E4-4F72-B7A2-5B5A5A237ACC}" type="presOf" srcId="{2DC439FA-051B-486A-A8C2-CFFEDB990CAB}" destId="{97DD831A-D982-4D42-9760-21CC917D4E43}" srcOrd="0" destOrd="0" presId="urn:microsoft.com/office/officeart/2005/8/layout/orgChart1"/>
    <dgm:cxn modelId="{91B991F3-0CE1-415E-9AE0-01E07209FDA7}" srcId="{8C09357D-55CE-4308-BD0E-47FA1DD7A710}" destId="{7D3C1469-0D53-4DBE-BB12-89ED2A914942}" srcOrd="3" destOrd="0" parTransId="{6950E109-2954-4451-97DE-F83DC367A7F4}" sibTransId="{DF59FAE8-05EC-401E-A1A9-9603BDB0A945}"/>
    <dgm:cxn modelId="{126E0F30-D1D4-4925-B134-3F189FDBFAD2}" srcId="{9AA79861-736E-450F-A390-EE7AE4B48E9D}" destId="{8C09357D-55CE-4308-BD0E-47FA1DD7A710}" srcOrd="0" destOrd="0" parTransId="{2735F228-FCAB-4752-A1E3-DA7036E43FA6}" sibTransId="{036FB74A-B06E-444C-A2F9-70CA73A310CC}"/>
    <dgm:cxn modelId="{1F4F47F6-F808-41E9-AAC8-4A7C2B0ED033}" type="presOf" srcId="{6950E109-2954-4451-97DE-F83DC367A7F4}" destId="{F24B3CE2-2B31-4804-AF7A-024FAA35A9C0}" srcOrd="0" destOrd="0" presId="urn:microsoft.com/office/officeart/2005/8/layout/orgChart1"/>
    <dgm:cxn modelId="{39EEF3E2-E928-4C9B-85AB-5A3E9DE2BA73}" type="presOf" srcId="{A8BC7ACF-0D41-4DCC-AB6C-CE8E5BDFE666}" destId="{F831C420-F95F-4A64-BB41-FADD0F50B66F}" srcOrd="0" destOrd="0" presId="urn:microsoft.com/office/officeart/2005/8/layout/orgChart1"/>
    <dgm:cxn modelId="{F00B8BCE-0057-4D80-B03E-63B32C28A0EC}" type="presOf" srcId="{7D3C1469-0D53-4DBE-BB12-89ED2A914942}" destId="{42BD7FB2-079B-4176-B321-5FBB8934739F}" srcOrd="0" destOrd="0" presId="urn:microsoft.com/office/officeart/2005/8/layout/orgChart1"/>
    <dgm:cxn modelId="{05D2488E-DDAD-4658-B2CE-78C525DEF308}" srcId="{8C09357D-55CE-4308-BD0E-47FA1DD7A710}" destId="{91E230AB-DAF8-43DE-AF92-8AA1031FB8F0}" srcOrd="0" destOrd="0" parTransId="{A8BC7ACF-0D41-4DCC-AB6C-CE8E5BDFE666}" sibTransId="{CA1B7085-840D-480C-83A5-30E1CC609079}"/>
    <dgm:cxn modelId="{50059EB2-70E9-4905-BDED-64A2C20C7B19}" type="presOf" srcId="{F1194EE2-7B0D-46F4-8D9A-EB02650E779A}" destId="{69302602-3746-43B3-B67C-F4B802EC196B}" srcOrd="0" destOrd="0" presId="urn:microsoft.com/office/officeart/2005/8/layout/orgChart1"/>
    <dgm:cxn modelId="{3F6E4A36-B7F7-4837-A286-4F035543F6D7}" type="presParOf" srcId="{78A818CF-C538-4377-BCDB-7256C5AFC4B8}" destId="{855A7422-4CB9-4667-8883-837BA1DF763D}" srcOrd="0" destOrd="0" presId="urn:microsoft.com/office/officeart/2005/8/layout/orgChart1"/>
    <dgm:cxn modelId="{E34F6788-9D82-44DB-8784-FD4E1A034292}" type="presParOf" srcId="{855A7422-4CB9-4667-8883-837BA1DF763D}" destId="{76A5695B-13DF-41AC-BF8A-094755A09BC4}" srcOrd="0" destOrd="0" presId="urn:microsoft.com/office/officeart/2005/8/layout/orgChart1"/>
    <dgm:cxn modelId="{BFC7C728-7273-414C-85E8-D9A687A78695}" type="presParOf" srcId="{76A5695B-13DF-41AC-BF8A-094755A09BC4}" destId="{2EBAFF8D-F2D6-435B-986B-D59351A20D94}" srcOrd="0" destOrd="0" presId="urn:microsoft.com/office/officeart/2005/8/layout/orgChart1"/>
    <dgm:cxn modelId="{1A2D6FC9-3FEB-401F-8472-FC4EB992B6C7}" type="presParOf" srcId="{76A5695B-13DF-41AC-BF8A-094755A09BC4}" destId="{05AF8376-887C-4038-8F0B-54E65CAEC803}" srcOrd="1" destOrd="0" presId="urn:microsoft.com/office/officeart/2005/8/layout/orgChart1"/>
    <dgm:cxn modelId="{D66FBB11-0445-4476-8E48-490709D2FFD5}" type="presParOf" srcId="{855A7422-4CB9-4667-8883-837BA1DF763D}" destId="{99D2E19D-B003-4237-B456-792F51143E3F}" srcOrd="1" destOrd="0" presId="urn:microsoft.com/office/officeart/2005/8/layout/orgChart1"/>
    <dgm:cxn modelId="{2E92D8E7-C3B3-4258-A9FA-D28763B286CC}" type="presParOf" srcId="{99D2E19D-B003-4237-B456-792F51143E3F}" destId="{F831C420-F95F-4A64-BB41-FADD0F50B66F}" srcOrd="0" destOrd="0" presId="urn:microsoft.com/office/officeart/2005/8/layout/orgChart1"/>
    <dgm:cxn modelId="{D4FBC3C0-B04C-4848-8C2A-3857AA696D02}" type="presParOf" srcId="{99D2E19D-B003-4237-B456-792F51143E3F}" destId="{5663CFD9-5C6D-4685-A002-0EE5CFF408ED}" srcOrd="1" destOrd="0" presId="urn:microsoft.com/office/officeart/2005/8/layout/orgChart1"/>
    <dgm:cxn modelId="{8F3960F7-7F4F-4191-8DF9-5F572EC5CDA1}" type="presParOf" srcId="{5663CFD9-5C6D-4685-A002-0EE5CFF408ED}" destId="{937BA9F4-8743-46AB-9BD5-D8403FDA0835}" srcOrd="0" destOrd="0" presId="urn:microsoft.com/office/officeart/2005/8/layout/orgChart1"/>
    <dgm:cxn modelId="{F7A8C110-953C-48FD-BBD3-3DAFE726A834}" type="presParOf" srcId="{937BA9F4-8743-46AB-9BD5-D8403FDA0835}" destId="{C9497894-B1D7-4DCF-AE4B-891BA193105E}" srcOrd="0" destOrd="0" presId="urn:microsoft.com/office/officeart/2005/8/layout/orgChart1"/>
    <dgm:cxn modelId="{5BC0915D-ED64-40AD-8F5A-3254CA91D106}" type="presParOf" srcId="{937BA9F4-8743-46AB-9BD5-D8403FDA0835}" destId="{76FA5BF7-370F-4539-97A3-A683B779E8FD}" srcOrd="1" destOrd="0" presId="urn:microsoft.com/office/officeart/2005/8/layout/orgChart1"/>
    <dgm:cxn modelId="{E453E492-DC46-47A6-B439-5F784B6178EA}" type="presParOf" srcId="{5663CFD9-5C6D-4685-A002-0EE5CFF408ED}" destId="{B0DA1B4C-4607-461A-9CD9-FF42A0F23CFC}" srcOrd="1" destOrd="0" presId="urn:microsoft.com/office/officeart/2005/8/layout/orgChart1"/>
    <dgm:cxn modelId="{8113BFE7-8176-4ADE-9047-E910E9BD5C84}" type="presParOf" srcId="{5663CFD9-5C6D-4685-A002-0EE5CFF408ED}" destId="{31DEBC5E-FD65-4510-8AED-C960062B8895}" srcOrd="2" destOrd="0" presId="urn:microsoft.com/office/officeart/2005/8/layout/orgChart1"/>
    <dgm:cxn modelId="{5C34DF28-8A27-4AF5-A73C-671CE6496BA0}" type="presParOf" srcId="{99D2E19D-B003-4237-B456-792F51143E3F}" destId="{69302602-3746-43B3-B67C-F4B802EC196B}" srcOrd="2" destOrd="0" presId="urn:microsoft.com/office/officeart/2005/8/layout/orgChart1"/>
    <dgm:cxn modelId="{DBB1B480-B2FB-4414-8082-BBD7203135DC}" type="presParOf" srcId="{99D2E19D-B003-4237-B456-792F51143E3F}" destId="{E75266CB-4ED7-4361-9EEF-D53E51C382B2}" srcOrd="3" destOrd="0" presId="urn:microsoft.com/office/officeart/2005/8/layout/orgChart1"/>
    <dgm:cxn modelId="{DA20066E-595E-4D45-85BF-64C82D7A1811}" type="presParOf" srcId="{E75266CB-4ED7-4361-9EEF-D53E51C382B2}" destId="{1BD6F8ED-7E54-4149-8788-16C77FDAA8D8}" srcOrd="0" destOrd="0" presId="urn:microsoft.com/office/officeart/2005/8/layout/orgChart1"/>
    <dgm:cxn modelId="{B273164B-71D0-4AD9-9FEE-C6BBC1607B7D}" type="presParOf" srcId="{1BD6F8ED-7E54-4149-8788-16C77FDAA8D8}" destId="{1A78AAC0-0CFB-4D7B-8BA4-D53C077472AF}" srcOrd="0" destOrd="0" presId="urn:microsoft.com/office/officeart/2005/8/layout/orgChart1"/>
    <dgm:cxn modelId="{C61B3386-B816-4C4E-A4BF-57B660D38ACB}" type="presParOf" srcId="{1BD6F8ED-7E54-4149-8788-16C77FDAA8D8}" destId="{C2C5FE95-F7B3-4C16-AFC9-37FAF2C17397}" srcOrd="1" destOrd="0" presId="urn:microsoft.com/office/officeart/2005/8/layout/orgChart1"/>
    <dgm:cxn modelId="{4F0C2A00-7A75-4230-B2B4-7FF0699E3241}" type="presParOf" srcId="{E75266CB-4ED7-4361-9EEF-D53E51C382B2}" destId="{2C5338A4-396E-4D75-943A-512D05A50BCA}" srcOrd="1" destOrd="0" presId="urn:microsoft.com/office/officeart/2005/8/layout/orgChart1"/>
    <dgm:cxn modelId="{6463A50D-7F44-4B47-8F4F-4C348A6D84F7}" type="presParOf" srcId="{E75266CB-4ED7-4361-9EEF-D53E51C382B2}" destId="{6ADFF1CA-5571-4043-8481-22AE0ED5166A}" srcOrd="2" destOrd="0" presId="urn:microsoft.com/office/officeart/2005/8/layout/orgChart1"/>
    <dgm:cxn modelId="{5F3F31BE-DAA6-4B6C-AF2B-8A75C61C763B}" type="presParOf" srcId="{99D2E19D-B003-4237-B456-792F51143E3F}" destId="{97DD831A-D982-4D42-9760-21CC917D4E43}" srcOrd="4" destOrd="0" presId="urn:microsoft.com/office/officeart/2005/8/layout/orgChart1"/>
    <dgm:cxn modelId="{E75BE7F3-F4B2-4D9F-8E26-36BFBAC7C63B}" type="presParOf" srcId="{99D2E19D-B003-4237-B456-792F51143E3F}" destId="{97A50C8C-D1E1-4337-AE95-57CB6D2176F5}" srcOrd="5" destOrd="0" presId="urn:microsoft.com/office/officeart/2005/8/layout/orgChart1"/>
    <dgm:cxn modelId="{C2F907A3-01BA-4FCC-9614-30E86836CA47}" type="presParOf" srcId="{97A50C8C-D1E1-4337-AE95-57CB6D2176F5}" destId="{A24F875A-84A2-4995-8DAF-CE8FD449DE7D}" srcOrd="0" destOrd="0" presId="urn:microsoft.com/office/officeart/2005/8/layout/orgChart1"/>
    <dgm:cxn modelId="{3B34BAAF-271D-45E5-9E88-D3B6978A4095}" type="presParOf" srcId="{A24F875A-84A2-4995-8DAF-CE8FD449DE7D}" destId="{72596B47-49BF-4E0C-8B43-728D50243E22}" srcOrd="0" destOrd="0" presId="urn:microsoft.com/office/officeart/2005/8/layout/orgChart1"/>
    <dgm:cxn modelId="{07F6F944-4CD7-4A5E-ACB1-354ECDC259CE}" type="presParOf" srcId="{A24F875A-84A2-4995-8DAF-CE8FD449DE7D}" destId="{81648F8A-DE10-4BB7-BA66-0293BCF4120F}" srcOrd="1" destOrd="0" presId="urn:microsoft.com/office/officeart/2005/8/layout/orgChart1"/>
    <dgm:cxn modelId="{C3444381-7C2E-44D1-A5FD-BD66344308E9}" type="presParOf" srcId="{97A50C8C-D1E1-4337-AE95-57CB6D2176F5}" destId="{A8F43D31-A40A-49EB-9E10-A2CFEFFA9C17}" srcOrd="1" destOrd="0" presId="urn:microsoft.com/office/officeart/2005/8/layout/orgChart1"/>
    <dgm:cxn modelId="{F057298E-D4A6-424E-A145-D16EA401DFA6}" type="presParOf" srcId="{97A50C8C-D1E1-4337-AE95-57CB6D2176F5}" destId="{4318B44A-503F-4780-AA19-9F25455D19A2}" srcOrd="2" destOrd="0" presId="urn:microsoft.com/office/officeart/2005/8/layout/orgChart1"/>
    <dgm:cxn modelId="{99DCE158-DF1D-426B-B3D9-535419752D04}" type="presParOf" srcId="{99D2E19D-B003-4237-B456-792F51143E3F}" destId="{F24B3CE2-2B31-4804-AF7A-024FAA35A9C0}" srcOrd="6" destOrd="0" presId="urn:microsoft.com/office/officeart/2005/8/layout/orgChart1"/>
    <dgm:cxn modelId="{13A3A8BB-07BD-4E20-9934-EF42392AF6FC}" type="presParOf" srcId="{99D2E19D-B003-4237-B456-792F51143E3F}" destId="{1F3736C4-4E0A-49A0-9D58-410288695DAE}" srcOrd="7" destOrd="0" presId="urn:microsoft.com/office/officeart/2005/8/layout/orgChart1"/>
    <dgm:cxn modelId="{BC1877CB-B3AD-46AD-971C-EF65A6500011}" type="presParOf" srcId="{1F3736C4-4E0A-49A0-9D58-410288695DAE}" destId="{C3E08658-AEE4-4461-9D61-3C47B03C5DFE}" srcOrd="0" destOrd="0" presId="urn:microsoft.com/office/officeart/2005/8/layout/orgChart1"/>
    <dgm:cxn modelId="{4036EC4E-5E78-4F6C-A6D5-C7D4703EE464}" type="presParOf" srcId="{C3E08658-AEE4-4461-9D61-3C47B03C5DFE}" destId="{42BD7FB2-079B-4176-B321-5FBB8934739F}" srcOrd="0" destOrd="0" presId="urn:microsoft.com/office/officeart/2005/8/layout/orgChart1"/>
    <dgm:cxn modelId="{3CC35222-8343-4835-8EBC-EBDB4F90D653}" type="presParOf" srcId="{C3E08658-AEE4-4461-9D61-3C47B03C5DFE}" destId="{006867ED-50E3-4A68-9B5B-4C34A54DEC6D}" srcOrd="1" destOrd="0" presId="urn:microsoft.com/office/officeart/2005/8/layout/orgChart1"/>
    <dgm:cxn modelId="{9B0036F4-5133-4D8C-B3A7-162ED5B29337}" type="presParOf" srcId="{1F3736C4-4E0A-49A0-9D58-410288695DAE}" destId="{404170E7-1E0B-4279-B910-4C6FC99506EB}" srcOrd="1" destOrd="0" presId="urn:microsoft.com/office/officeart/2005/8/layout/orgChart1"/>
    <dgm:cxn modelId="{CA8D973E-C202-44B8-AEA2-49A452BB9FE1}" type="presParOf" srcId="{1F3736C4-4E0A-49A0-9D58-410288695DAE}" destId="{0D9DF9AE-8D8C-4925-856A-B25B7ED10574}" srcOrd="2" destOrd="0" presId="urn:microsoft.com/office/officeart/2005/8/layout/orgChart1"/>
    <dgm:cxn modelId="{ACC5C90D-7F98-4FA9-A2CC-34E6348FD18A}" type="presParOf" srcId="{855A7422-4CB9-4667-8883-837BA1DF763D}" destId="{04A459F4-07FF-476B-8814-C04C11B908B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C1B2F6-D08C-49C4-9257-012DC4747DE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AC887BE-D63B-43FB-BA98-5AEA6AFB01DB}">
      <dgm:prSet phldrT="[Text]" custT="1"/>
      <dgm:spPr/>
      <dgm:t>
        <a:bodyPr/>
        <a:lstStyle/>
        <a:p>
          <a:r>
            <a:rPr lang="en-US" sz="2000" b="1" dirty="0" smtClean="0"/>
            <a:t>Addition</a:t>
          </a:r>
          <a:endParaRPr lang="en-US" sz="2000" b="1" dirty="0"/>
        </a:p>
      </dgm:t>
    </dgm:pt>
    <dgm:pt modelId="{E8E642EA-96C8-4032-8DA8-46F74D7B7630}" type="parTrans" cxnId="{CD024593-1B38-47EF-A271-D9327FAF23B6}">
      <dgm:prSet/>
      <dgm:spPr/>
      <dgm:t>
        <a:bodyPr/>
        <a:lstStyle/>
        <a:p>
          <a:endParaRPr lang="en-US"/>
        </a:p>
      </dgm:t>
    </dgm:pt>
    <dgm:pt modelId="{DD452353-F140-4969-A8DF-7C72CB84860E}" type="sibTrans" cxnId="{CD024593-1B38-47EF-A271-D9327FAF23B6}">
      <dgm:prSet/>
      <dgm:spPr/>
      <dgm:t>
        <a:bodyPr/>
        <a:lstStyle/>
        <a:p>
          <a:endParaRPr lang="en-US"/>
        </a:p>
      </dgm:t>
    </dgm:pt>
    <dgm:pt modelId="{9214A63D-E925-4CC6-B2E8-F70EECC6B1D5}">
      <dgm:prSet phldrT="[Text]"/>
      <dgm:spPr/>
      <dgm:t>
        <a:bodyPr/>
        <a:lstStyle/>
        <a:p>
          <a:r>
            <a:rPr lang="en-US" dirty="0" smtClean="0"/>
            <a:t>ADD</a:t>
          </a:r>
          <a:endParaRPr lang="en-US" dirty="0"/>
        </a:p>
      </dgm:t>
    </dgm:pt>
    <dgm:pt modelId="{2E05C861-936E-41B3-B7AB-A2E9164FBFBD}" type="parTrans" cxnId="{193995E5-66CA-46EE-9E6B-74E81D253DEA}">
      <dgm:prSet/>
      <dgm:spPr/>
      <dgm:t>
        <a:bodyPr/>
        <a:lstStyle/>
        <a:p>
          <a:endParaRPr lang="en-US"/>
        </a:p>
      </dgm:t>
    </dgm:pt>
    <dgm:pt modelId="{F8A0CD2E-11CD-47E5-A8FA-87E0D4E62F1E}" type="sibTrans" cxnId="{193995E5-66CA-46EE-9E6B-74E81D253DEA}">
      <dgm:prSet/>
      <dgm:spPr/>
      <dgm:t>
        <a:bodyPr/>
        <a:lstStyle/>
        <a:p>
          <a:endParaRPr lang="en-US"/>
        </a:p>
      </dgm:t>
    </dgm:pt>
    <dgm:pt modelId="{3718F146-3A2E-4FB6-8B66-51D9958CDE88}">
      <dgm:prSet phldrT="[Text]"/>
      <dgm:spPr/>
      <dgm:t>
        <a:bodyPr/>
        <a:lstStyle/>
        <a:p>
          <a:r>
            <a:rPr lang="en-US" dirty="0" smtClean="0"/>
            <a:t>ADC</a:t>
          </a:r>
          <a:endParaRPr lang="en-US" dirty="0"/>
        </a:p>
      </dgm:t>
    </dgm:pt>
    <dgm:pt modelId="{0034CAF0-4C33-4DC2-898B-A29EBFEEA732}" type="parTrans" cxnId="{623BBB6B-336F-4AD9-BB21-00417E2162F6}">
      <dgm:prSet/>
      <dgm:spPr/>
      <dgm:t>
        <a:bodyPr/>
        <a:lstStyle/>
        <a:p>
          <a:endParaRPr lang="en-US"/>
        </a:p>
      </dgm:t>
    </dgm:pt>
    <dgm:pt modelId="{624DB4CA-ABD4-4D6E-B46A-72871800CFBF}" type="sibTrans" cxnId="{623BBB6B-336F-4AD9-BB21-00417E2162F6}">
      <dgm:prSet/>
      <dgm:spPr/>
      <dgm:t>
        <a:bodyPr/>
        <a:lstStyle/>
        <a:p>
          <a:endParaRPr lang="en-US"/>
        </a:p>
      </dgm:t>
    </dgm:pt>
    <dgm:pt modelId="{3AF78C58-E672-4429-ACF3-10A54245D23E}">
      <dgm:prSet phldrT="[Text]" custT="1"/>
      <dgm:spPr/>
      <dgm:t>
        <a:bodyPr/>
        <a:lstStyle/>
        <a:p>
          <a:r>
            <a:rPr lang="en-US" sz="1600" b="1" dirty="0" smtClean="0"/>
            <a:t>Subtraction</a:t>
          </a:r>
          <a:r>
            <a:rPr lang="en-US" sz="1700" dirty="0" smtClean="0"/>
            <a:t>	</a:t>
          </a:r>
          <a:endParaRPr lang="en-US" sz="1700" dirty="0"/>
        </a:p>
      </dgm:t>
    </dgm:pt>
    <dgm:pt modelId="{8C68D490-971C-4E35-91A1-DAFEA3B87478}" type="parTrans" cxnId="{BBC48313-AC35-4E64-B979-67828319FE15}">
      <dgm:prSet/>
      <dgm:spPr/>
      <dgm:t>
        <a:bodyPr/>
        <a:lstStyle/>
        <a:p>
          <a:endParaRPr lang="en-US"/>
        </a:p>
      </dgm:t>
    </dgm:pt>
    <dgm:pt modelId="{A83562CE-0C0C-4011-A7B9-F30098C6FFB0}" type="sibTrans" cxnId="{BBC48313-AC35-4E64-B979-67828319FE15}">
      <dgm:prSet/>
      <dgm:spPr/>
      <dgm:t>
        <a:bodyPr/>
        <a:lstStyle/>
        <a:p>
          <a:endParaRPr lang="en-US"/>
        </a:p>
      </dgm:t>
    </dgm:pt>
    <dgm:pt modelId="{2204D76A-AB1A-40CA-841B-BF43A5BFE6ED}">
      <dgm:prSet phldrT="[Text]"/>
      <dgm:spPr/>
      <dgm:t>
        <a:bodyPr/>
        <a:lstStyle/>
        <a:p>
          <a:r>
            <a:rPr lang="en-US" dirty="0" smtClean="0"/>
            <a:t>SUB</a:t>
          </a:r>
          <a:endParaRPr lang="en-US" dirty="0"/>
        </a:p>
      </dgm:t>
    </dgm:pt>
    <dgm:pt modelId="{59FD3FFE-1567-41D6-8B04-09E19C26C26B}" type="parTrans" cxnId="{76D2C7D5-405E-434C-BEB4-EFD2863E4535}">
      <dgm:prSet/>
      <dgm:spPr/>
      <dgm:t>
        <a:bodyPr/>
        <a:lstStyle/>
        <a:p>
          <a:endParaRPr lang="en-US"/>
        </a:p>
      </dgm:t>
    </dgm:pt>
    <dgm:pt modelId="{B55A32A2-D8F6-4651-9901-59402967354E}" type="sibTrans" cxnId="{76D2C7D5-405E-434C-BEB4-EFD2863E4535}">
      <dgm:prSet/>
      <dgm:spPr/>
      <dgm:t>
        <a:bodyPr/>
        <a:lstStyle/>
        <a:p>
          <a:endParaRPr lang="en-US"/>
        </a:p>
      </dgm:t>
    </dgm:pt>
    <dgm:pt modelId="{5808A632-026D-4300-B9A6-746E5507A72B}">
      <dgm:prSet phldrT="[Text]" custT="1"/>
      <dgm:spPr/>
      <dgm:t>
        <a:bodyPr/>
        <a:lstStyle/>
        <a:p>
          <a:r>
            <a:rPr lang="en-US" sz="1800" b="1" dirty="0" smtClean="0"/>
            <a:t>Multiplication</a:t>
          </a:r>
          <a:endParaRPr lang="en-US" sz="1700" b="1" dirty="0"/>
        </a:p>
      </dgm:t>
    </dgm:pt>
    <dgm:pt modelId="{81BF8792-477C-4DAC-A783-7F3B6209E7F2}" type="parTrans" cxnId="{E7E8C464-7D8D-4196-809A-9802F18FCA44}">
      <dgm:prSet/>
      <dgm:spPr/>
      <dgm:t>
        <a:bodyPr/>
        <a:lstStyle/>
        <a:p>
          <a:endParaRPr lang="en-US"/>
        </a:p>
      </dgm:t>
    </dgm:pt>
    <dgm:pt modelId="{70F0B977-1145-4F41-908D-87EF0538A4A3}" type="sibTrans" cxnId="{E7E8C464-7D8D-4196-809A-9802F18FCA44}">
      <dgm:prSet/>
      <dgm:spPr/>
      <dgm:t>
        <a:bodyPr/>
        <a:lstStyle/>
        <a:p>
          <a:endParaRPr lang="en-US"/>
        </a:p>
      </dgm:t>
    </dgm:pt>
    <dgm:pt modelId="{37AAB659-8F1E-4CE9-AFA2-DC7475F71CFE}">
      <dgm:prSet phldrT="[Text]"/>
      <dgm:spPr/>
      <dgm:t>
        <a:bodyPr/>
        <a:lstStyle/>
        <a:p>
          <a:r>
            <a:rPr lang="en-US" dirty="0" smtClean="0"/>
            <a:t>MUL</a:t>
          </a:r>
          <a:endParaRPr lang="en-US" dirty="0"/>
        </a:p>
      </dgm:t>
    </dgm:pt>
    <dgm:pt modelId="{B69C3DB2-40CA-4E28-AB58-F8BF98641C13}" type="parTrans" cxnId="{285A0908-F792-49A1-9378-60139CAA8E1E}">
      <dgm:prSet/>
      <dgm:spPr/>
      <dgm:t>
        <a:bodyPr/>
        <a:lstStyle/>
        <a:p>
          <a:endParaRPr lang="en-US"/>
        </a:p>
      </dgm:t>
    </dgm:pt>
    <dgm:pt modelId="{8C2C596B-8ED5-4941-9B3C-6D353B301403}" type="sibTrans" cxnId="{285A0908-F792-49A1-9378-60139CAA8E1E}">
      <dgm:prSet/>
      <dgm:spPr/>
      <dgm:t>
        <a:bodyPr/>
        <a:lstStyle/>
        <a:p>
          <a:endParaRPr lang="en-US"/>
        </a:p>
      </dgm:t>
    </dgm:pt>
    <dgm:pt modelId="{710DBEF4-BDE1-4DF9-B413-1D6893853255}">
      <dgm:prSet phldrT="[Text]"/>
      <dgm:spPr/>
      <dgm:t>
        <a:bodyPr/>
        <a:lstStyle/>
        <a:p>
          <a:r>
            <a:rPr lang="en-US" dirty="0" smtClean="0"/>
            <a:t>INC</a:t>
          </a:r>
          <a:endParaRPr lang="en-US" dirty="0"/>
        </a:p>
      </dgm:t>
    </dgm:pt>
    <dgm:pt modelId="{F1AAF5FA-1DEA-465C-9E0B-F051FD043DC0}" type="parTrans" cxnId="{6160B39A-29F3-4C1C-8084-9BED1D69CA0D}">
      <dgm:prSet/>
      <dgm:spPr/>
      <dgm:t>
        <a:bodyPr/>
        <a:lstStyle/>
        <a:p>
          <a:endParaRPr lang="en-US"/>
        </a:p>
      </dgm:t>
    </dgm:pt>
    <dgm:pt modelId="{DE9CB28F-5C73-43A3-947E-ED861E033ACA}" type="sibTrans" cxnId="{6160B39A-29F3-4C1C-8084-9BED1D69CA0D}">
      <dgm:prSet/>
      <dgm:spPr/>
      <dgm:t>
        <a:bodyPr/>
        <a:lstStyle/>
        <a:p>
          <a:endParaRPr lang="en-US"/>
        </a:p>
      </dgm:t>
    </dgm:pt>
    <dgm:pt modelId="{6C5ACF26-F84B-44C2-AFCE-90A3DBE4427C}">
      <dgm:prSet phldrT="[Text]"/>
      <dgm:spPr/>
      <dgm:t>
        <a:bodyPr/>
        <a:lstStyle/>
        <a:p>
          <a:r>
            <a:rPr lang="en-US" dirty="0" smtClean="0"/>
            <a:t>SBB</a:t>
          </a:r>
          <a:endParaRPr lang="en-US" dirty="0"/>
        </a:p>
      </dgm:t>
    </dgm:pt>
    <dgm:pt modelId="{42F1BE39-60DF-49B9-9CB7-0597FBA6CD9A}" type="parTrans" cxnId="{7F3E12D5-0BEE-442F-9026-69B18A4443DC}">
      <dgm:prSet/>
      <dgm:spPr/>
      <dgm:t>
        <a:bodyPr/>
        <a:lstStyle/>
        <a:p>
          <a:endParaRPr lang="en-US"/>
        </a:p>
      </dgm:t>
    </dgm:pt>
    <dgm:pt modelId="{A3123504-B87C-4766-A7A3-CFCCFD5D087D}" type="sibTrans" cxnId="{7F3E12D5-0BEE-442F-9026-69B18A4443DC}">
      <dgm:prSet/>
      <dgm:spPr/>
      <dgm:t>
        <a:bodyPr/>
        <a:lstStyle/>
        <a:p>
          <a:endParaRPr lang="en-US"/>
        </a:p>
      </dgm:t>
    </dgm:pt>
    <dgm:pt modelId="{7EE605CB-5452-430C-80CB-EA2F321AACB3}">
      <dgm:prSet phldrT="[Text]"/>
      <dgm:spPr/>
      <dgm:t>
        <a:bodyPr/>
        <a:lstStyle/>
        <a:p>
          <a:r>
            <a:rPr lang="en-US" dirty="0" smtClean="0"/>
            <a:t>DEC</a:t>
          </a:r>
          <a:endParaRPr lang="en-US" dirty="0"/>
        </a:p>
      </dgm:t>
    </dgm:pt>
    <dgm:pt modelId="{36359816-09D3-4301-93FE-EBE4759392C1}" type="parTrans" cxnId="{9E831AD8-0207-403E-AB64-7BD93F53289F}">
      <dgm:prSet/>
      <dgm:spPr/>
      <dgm:t>
        <a:bodyPr/>
        <a:lstStyle/>
        <a:p>
          <a:endParaRPr lang="en-US"/>
        </a:p>
      </dgm:t>
    </dgm:pt>
    <dgm:pt modelId="{46A3F19C-9B6C-4F3E-B80D-88112DE9B523}" type="sibTrans" cxnId="{9E831AD8-0207-403E-AB64-7BD93F53289F}">
      <dgm:prSet/>
      <dgm:spPr/>
      <dgm:t>
        <a:bodyPr/>
        <a:lstStyle/>
        <a:p>
          <a:endParaRPr lang="en-US"/>
        </a:p>
      </dgm:t>
    </dgm:pt>
    <dgm:pt modelId="{5107D0E0-B958-4FA8-B9D0-2D3BDA2CD38C}">
      <dgm:prSet phldrT="[Text]"/>
      <dgm:spPr/>
      <dgm:t>
        <a:bodyPr/>
        <a:lstStyle/>
        <a:p>
          <a:r>
            <a:rPr lang="en-US" dirty="0" smtClean="0"/>
            <a:t>IMUL</a:t>
          </a:r>
          <a:endParaRPr lang="en-US" dirty="0"/>
        </a:p>
      </dgm:t>
    </dgm:pt>
    <dgm:pt modelId="{CECAE579-565E-4DA3-986A-C73003F6472F}" type="parTrans" cxnId="{8E4B6182-31CE-4B67-A4EB-8F0E8D836110}">
      <dgm:prSet/>
      <dgm:spPr/>
      <dgm:t>
        <a:bodyPr/>
        <a:lstStyle/>
        <a:p>
          <a:endParaRPr lang="en-US"/>
        </a:p>
      </dgm:t>
    </dgm:pt>
    <dgm:pt modelId="{947D89D1-E6D2-4542-9DD5-234F84411F51}" type="sibTrans" cxnId="{8E4B6182-31CE-4B67-A4EB-8F0E8D836110}">
      <dgm:prSet/>
      <dgm:spPr/>
      <dgm:t>
        <a:bodyPr/>
        <a:lstStyle/>
        <a:p>
          <a:endParaRPr lang="en-US"/>
        </a:p>
      </dgm:t>
    </dgm:pt>
    <dgm:pt modelId="{8D2F3ECD-1749-4AAC-BC96-64416C7BE217}" type="pres">
      <dgm:prSet presAssocID="{7DC1B2F6-D08C-49C4-9257-012DC4747DEA}" presName="linearFlow" presStyleCnt="0">
        <dgm:presLayoutVars>
          <dgm:dir/>
          <dgm:animLvl val="lvl"/>
          <dgm:resizeHandles val="exact"/>
        </dgm:presLayoutVars>
      </dgm:prSet>
      <dgm:spPr/>
      <dgm:t>
        <a:bodyPr/>
        <a:lstStyle/>
        <a:p>
          <a:endParaRPr lang="en-US"/>
        </a:p>
      </dgm:t>
    </dgm:pt>
    <dgm:pt modelId="{2A9D7602-D444-47CC-A89C-390E2DC1D583}" type="pres">
      <dgm:prSet presAssocID="{3AC887BE-D63B-43FB-BA98-5AEA6AFB01DB}" presName="composite" presStyleCnt="0"/>
      <dgm:spPr/>
    </dgm:pt>
    <dgm:pt modelId="{8A8B6934-4D4C-4A7F-B9EC-FA473664AAB3}" type="pres">
      <dgm:prSet presAssocID="{3AC887BE-D63B-43FB-BA98-5AEA6AFB01DB}" presName="parentText" presStyleLbl="alignNode1" presStyleIdx="0" presStyleCnt="3">
        <dgm:presLayoutVars>
          <dgm:chMax val="1"/>
          <dgm:bulletEnabled val="1"/>
        </dgm:presLayoutVars>
      </dgm:prSet>
      <dgm:spPr/>
      <dgm:t>
        <a:bodyPr/>
        <a:lstStyle/>
        <a:p>
          <a:endParaRPr lang="en-US"/>
        </a:p>
      </dgm:t>
    </dgm:pt>
    <dgm:pt modelId="{3ABF3B40-872C-4430-A127-633CDA2885EC}" type="pres">
      <dgm:prSet presAssocID="{3AC887BE-D63B-43FB-BA98-5AEA6AFB01DB}" presName="descendantText" presStyleLbl="alignAcc1" presStyleIdx="0" presStyleCnt="3">
        <dgm:presLayoutVars>
          <dgm:bulletEnabled val="1"/>
        </dgm:presLayoutVars>
      </dgm:prSet>
      <dgm:spPr/>
      <dgm:t>
        <a:bodyPr/>
        <a:lstStyle/>
        <a:p>
          <a:endParaRPr lang="en-US"/>
        </a:p>
      </dgm:t>
    </dgm:pt>
    <dgm:pt modelId="{4A0C8E3F-040E-4604-AF38-1C6CD2A6C90A}" type="pres">
      <dgm:prSet presAssocID="{DD452353-F140-4969-A8DF-7C72CB84860E}" presName="sp" presStyleCnt="0"/>
      <dgm:spPr/>
    </dgm:pt>
    <dgm:pt modelId="{108D0050-4756-4F6B-8812-72F67D36D501}" type="pres">
      <dgm:prSet presAssocID="{3AF78C58-E672-4429-ACF3-10A54245D23E}" presName="composite" presStyleCnt="0"/>
      <dgm:spPr/>
    </dgm:pt>
    <dgm:pt modelId="{2EDE0F49-F443-4A08-843B-E079FACD432D}" type="pres">
      <dgm:prSet presAssocID="{3AF78C58-E672-4429-ACF3-10A54245D23E}" presName="parentText" presStyleLbl="alignNode1" presStyleIdx="1" presStyleCnt="3">
        <dgm:presLayoutVars>
          <dgm:chMax val="1"/>
          <dgm:bulletEnabled val="1"/>
        </dgm:presLayoutVars>
      </dgm:prSet>
      <dgm:spPr/>
      <dgm:t>
        <a:bodyPr/>
        <a:lstStyle/>
        <a:p>
          <a:endParaRPr lang="en-US"/>
        </a:p>
      </dgm:t>
    </dgm:pt>
    <dgm:pt modelId="{7D2C05C6-B987-42A8-8E0B-0C2B44A7D70B}" type="pres">
      <dgm:prSet presAssocID="{3AF78C58-E672-4429-ACF3-10A54245D23E}" presName="descendantText" presStyleLbl="alignAcc1" presStyleIdx="1" presStyleCnt="3" custScaleX="97663" custLinFactNeighborX="-1354" custLinFactNeighborY="-1137">
        <dgm:presLayoutVars>
          <dgm:bulletEnabled val="1"/>
        </dgm:presLayoutVars>
      </dgm:prSet>
      <dgm:spPr/>
      <dgm:t>
        <a:bodyPr/>
        <a:lstStyle/>
        <a:p>
          <a:endParaRPr lang="en-US"/>
        </a:p>
      </dgm:t>
    </dgm:pt>
    <dgm:pt modelId="{2781747A-99E6-4F8C-9238-AAD68FC41C3A}" type="pres">
      <dgm:prSet presAssocID="{A83562CE-0C0C-4011-A7B9-F30098C6FFB0}" presName="sp" presStyleCnt="0"/>
      <dgm:spPr/>
    </dgm:pt>
    <dgm:pt modelId="{E28C5C23-6046-4720-AE3A-65AA55BA8173}" type="pres">
      <dgm:prSet presAssocID="{5808A632-026D-4300-B9A6-746E5507A72B}" presName="composite" presStyleCnt="0"/>
      <dgm:spPr/>
    </dgm:pt>
    <dgm:pt modelId="{7C1A8198-819B-4189-9024-305BD9D263E2}" type="pres">
      <dgm:prSet presAssocID="{5808A632-026D-4300-B9A6-746E5507A72B}" presName="parentText" presStyleLbl="alignNode1" presStyleIdx="2" presStyleCnt="3">
        <dgm:presLayoutVars>
          <dgm:chMax val="1"/>
          <dgm:bulletEnabled val="1"/>
        </dgm:presLayoutVars>
      </dgm:prSet>
      <dgm:spPr/>
      <dgm:t>
        <a:bodyPr/>
        <a:lstStyle/>
        <a:p>
          <a:endParaRPr lang="en-US"/>
        </a:p>
      </dgm:t>
    </dgm:pt>
    <dgm:pt modelId="{30126498-C790-4F13-93E0-205BC5401423}" type="pres">
      <dgm:prSet presAssocID="{5808A632-026D-4300-B9A6-746E5507A72B}" presName="descendantText" presStyleLbl="alignAcc1" presStyleIdx="2" presStyleCnt="3" custLinFactNeighborX="-185" custLinFactNeighborY="5032">
        <dgm:presLayoutVars>
          <dgm:bulletEnabled val="1"/>
        </dgm:presLayoutVars>
      </dgm:prSet>
      <dgm:spPr/>
      <dgm:t>
        <a:bodyPr/>
        <a:lstStyle/>
        <a:p>
          <a:endParaRPr lang="en-US"/>
        </a:p>
      </dgm:t>
    </dgm:pt>
  </dgm:ptLst>
  <dgm:cxnLst>
    <dgm:cxn modelId="{0AA80A4A-D1AA-451C-AB76-64E1F86302AF}" type="presOf" srcId="{5107D0E0-B958-4FA8-B9D0-2D3BDA2CD38C}" destId="{30126498-C790-4F13-93E0-205BC5401423}" srcOrd="0" destOrd="1" presId="urn:microsoft.com/office/officeart/2005/8/layout/chevron2"/>
    <dgm:cxn modelId="{623BBB6B-336F-4AD9-BB21-00417E2162F6}" srcId="{3AC887BE-D63B-43FB-BA98-5AEA6AFB01DB}" destId="{3718F146-3A2E-4FB6-8B66-51D9958CDE88}" srcOrd="1" destOrd="0" parTransId="{0034CAF0-4C33-4DC2-898B-A29EBFEEA732}" sibTransId="{624DB4CA-ABD4-4D6E-B46A-72871800CFBF}"/>
    <dgm:cxn modelId="{193995E5-66CA-46EE-9E6B-74E81D253DEA}" srcId="{3AC887BE-D63B-43FB-BA98-5AEA6AFB01DB}" destId="{9214A63D-E925-4CC6-B2E8-F70EECC6B1D5}" srcOrd="0" destOrd="0" parTransId="{2E05C861-936E-41B3-B7AB-A2E9164FBFBD}" sibTransId="{F8A0CD2E-11CD-47E5-A8FA-87E0D4E62F1E}"/>
    <dgm:cxn modelId="{8E4B6182-31CE-4B67-A4EB-8F0E8D836110}" srcId="{5808A632-026D-4300-B9A6-746E5507A72B}" destId="{5107D0E0-B958-4FA8-B9D0-2D3BDA2CD38C}" srcOrd="1" destOrd="0" parTransId="{CECAE579-565E-4DA3-986A-C73003F6472F}" sibTransId="{947D89D1-E6D2-4542-9DD5-234F84411F51}"/>
    <dgm:cxn modelId="{293AC393-28B4-4294-80CE-EEE6DE98DCF5}" type="presOf" srcId="{3AC887BE-D63B-43FB-BA98-5AEA6AFB01DB}" destId="{8A8B6934-4D4C-4A7F-B9EC-FA473664AAB3}" srcOrd="0" destOrd="0" presId="urn:microsoft.com/office/officeart/2005/8/layout/chevron2"/>
    <dgm:cxn modelId="{6160B39A-29F3-4C1C-8084-9BED1D69CA0D}" srcId="{3AC887BE-D63B-43FB-BA98-5AEA6AFB01DB}" destId="{710DBEF4-BDE1-4DF9-B413-1D6893853255}" srcOrd="2" destOrd="0" parTransId="{F1AAF5FA-1DEA-465C-9E0B-F051FD043DC0}" sibTransId="{DE9CB28F-5C73-43A3-947E-ED861E033ACA}"/>
    <dgm:cxn modelId="{D74F8705-3A30-41DA-AFB9-D8C0C0453545}" type="presOf" srcId="{9214A63D-E925-4CC6-B2E8-F70EECC6B1D5}" destId="{3ABF3B40-872C-4430-A127-633CDA2885EC}" srcOrd="0" destOrd="0" presId="urn:microsoft.com/office/officeart/2005/8/layout/chevron2"/>
    <dgm:cxn modelId="{CD024593-1B38-47EF-A271-D9327FAF23B6}" srcId="{7DC1B2F6-D08C-49C4-9257-012DC4747DEA}" destId="{3AC887BE-D63B-43FB-BA98-5AEA6AFB01DB}" srcOrd="0" destOrd="0" parTransId="{E8E642EA-96C8-4032-8DA8-46F74D7B7630}" sibTransId="{DD452353-F140-4969-A8DF-7C72CB84860E}"/>
    <dgm:cxn modelId="{7F3E12D5-0BEE-442F-9026-69B18A4443DC}" srcId="{3AF78C58-E672-4429-ACF3-10A54245D23E}" destId="{6C5ACF26-F84B-44C2-AFCE-90A3DBE4427C}" srcOrd="1" destOrd="0" parTransId="{42F1BE39-60DF-49B9-9CB7-0597FBA6CD9A}" sibTransId="{A3123504-B87C-4766-A7A3-CFCCFD5D087D}"/>
    <dgm:cxn modelId="{E9DA5C71-6931-4288-8296-21671168AA5A}" type="presOf" srcId="{7DC1B2F6-D08C-49C4-9257-012DC4747DEA}" destId="{8D2F3ECD-1749-4AAC-BC96-64416C7BE217}" srcOrd="0" destOrd="0" presId="urn:microsoft.com/office/officeart/2005/8/layout/chevron2"/>
    <dgm:cxn modelId="{76D2C7D5-405E-434C-BEB4-EFD2863E4535}" srcId="{3AF78C58-E672-4429-ACF3-10A54245D23E}" destId="{2204D76A-AB1A-40CA-841B-BF43A5BFE6ED}" srcOrd="0" destOrd="0" parTransId="{59FD3FFE-1567-41D6-8B04-09E19C26C26B}" sibTransId="{B55A32A2-D8F6-4651-9901-59402967354E}"/>
    <dgm:cxn modelId="{C86E64A9-7262-429B-943E-531D2D1FADF2}" type="presOf" srcId="{7EE605CB-5452-430C-80CB-EA2F321AACB3}" destId="{7D2C05C6-B987-42A8-8E0B-0C2B44A7D70B}" srcOrd="0" destOrd="2" presId="urn:microsoft.com/office/officeart/2005/8/layout/chevron2"/>
    <dgm:cxn modelId="{9E831AD8-0207-403E-AB64-7BD93F53289F}" srcId="{3AF78C58-E672-4429-ACF3-10A54245D23E}" destId="{7EE605CB-5452-430C-80CB-EA2F321AACB3}" srcOrd="2" destOrd="0" parTransId="{36359816-09D3-4301-93FE-EBE4759392C1}" sibTransId="{46A3F19C-9B6C-4F3E-B80D-88112DE9B523}"/>
    <dgm:cxn modelId="{30620BD5-AAE6-408C-ACAE-F1EBCE7509A3}" type="presOf" srcId="{37AAB659-8F1E-4CE9-AFA2-DC7475F71CFE}" destId="{30126498-C790-4F13-93E0-205BC5401423}" srcOrd="0" destOrd="0" presId="urn:microsoft.com/office/officeart/2005/8/layout/chevron2"/>
    <dgm:cxn modelId="{9C51453B-BCDC-4610-B571-A9D535C1E0D3}" type="presOf" srcId="{3718F146-3A2E-4FB6-8B66-51D9958CDE88}" destId="{3ABF3B40-872C-4430-A127-633CDA2885EC}" srcOrd="0" destOrd="1" presId="urn:microsoft.com/office/officeart/2005/8/layout/chevron2"/>
    <dgm:cxn modelId="{285A0908-F792-49A1-9378-60139CAA8E1E}" srcId="{5808A632-026D-4300-B9A6-746E5507A72B}" destId="{37AAB659-8F1E-4CE9-AFA2-DC7475F71CFE}" srcOrd="0" destOrd="0" parTransId="{B69C3DB2-40CA-4E28-AB58-F8BF98641C13}" sibTransId="{8C2C596B-8ED5-4941-9B3C-6D353B301403}"/>
    <dgm:cxn modelId="{0C9DBD88-08E5-46AF-8F73-97D4376D5AB4}" type="presOf" srcId="{6C5ACF26-F84B-44C2-AFCE-90A3DBE4427C}" destId="{7D2C05C6-B987-42A8-8E0B-0C2B44A7D70B}" srcOrd="0" destOrd="1" presId="urn:microsoft.com/office/officeart/2005/8/layout/chevron2"/>
    <dgm:cxn modelId="{BBC48313-AC35-4E64-B979-67828319FE15}" srcId="{7DC1B2F6-D08C-49C4-9257-012DC4747DEA}" destId="{3AF78C58-E672-4429-ACF3-10A54245D23E}" srcOrd="1" destOrd="0" parTransId="{8C68D490-971C-4E35-91A1-DAFEA3B87478}" sibTransId="{A83562CE-0C0C-4011-A7B9-F30098C6FFB0}"/>
    <dgm:cxn modelId="{499E467F-8240-4307-BDA0-875EF964B598}" type="presOf" srcId="{2204D76A-AB1A-40CA-841B-BF43A5BFE6ED}" destId="{7D2C05C6-B987-42A8-8E0B-0C2B44A7D70B}" srcOrd="0" destOrd="0" presId="urn:microsoft.com/office/officeart/2005/8/layout/chevron2"/>
    <dgm:cxn modelId="{E7E8C464-7D8D-4196-809A-9802F18FCA44}" srcId="{7DC1B2F6-D08C-49C4-9257-012DC4747DEA}" destId="{5808A632-026D-4300-B9A6-746E5507A72B}" srcOrd="2" destOrd="0" parTransId="{81BF8792-477C-4DAC-A783-7F3B6209E7F2}" sibTransId="{70F0B977-1145-4F41-908D-87EF0538A4A3}"/>
    <dgm:cxn modelId="{D1479381-D4B3-4A38-8A29-2C3759B1332D}" type="presOf" srcId="{710DBEF4-BDE1-4DF9-B413-1D6893853255}" destId="{3ABF3B40-872C-4430-A127-633CDA2885EC}" srcOrd="0" destOrd="2" presId="urn:microsoft.com/office/officeart/2005/8/layout/chevron2"/>
    <dgm:cxn modelId="{BFE2BB5B-ADDA-46D6-9909-2E73B61F7B12}" type="presOf" srcId="{3AF78C58-E672-4429-ACF3-10A54245D23E}" destId="{2EDE0F49-F443-4A08-843B-E079FACD432D}" srcOrd="0" destOrd="0" presId="urn:microsoft.com/office/officeart/2005/8/layout/chevron2"/>
    <dgm:cxn modelId="{A5E04806-CB1C-4149-897E-9A5D263DAFE8}" type="presOf" srcId="{5808A632-026D-4300-B9A6-746E5507A72B}" destId="{7C1A8198-819B-4189-9024-305BD9D263E2}" srcOrd="0" destOrd="0" presId="urn:microsoft.com/office/officeart/2005/8/layout/chevron2"/>
    <dgm:cxn modelId="{6F321AF7-BF2B-4BD1-9866-28DC2E2E0019}" type="presParOf" srcId="{8D2F3ECD-1749-4AAC-BC96-64416C7BE217}" destId="{2A9D7602-D444-47CC-A89C-390E2DC1D583}" srcOrd="0" destOrd="0" presId="urn:microsoft.com/office/officeart/2005/8/layout/chevron2"/>
    <dgm:cxn modelId="{F39A8CB5-0F7D-49FA-849E-1BD6FC5CA69B}" type="presParOf" srcId="{2A9D7602-D444-47CC-A89C-390E2DC1D583}" destId="{8A8B6934-4D4C-4A7F-B9EC-FA473664AAB3}" srcOrd="0" destOrd="0" presId="urn:microsoft.com/office/officeart/2005/8/layout/chevron2"/>
    <dgm:cxn modelId="{30B6CA4F-C198-4D5D-B028-4ACA757A5C29}" type="presParOf" srcId="{2A9D7602-D444-47CC-A89C-390E2DC1D583}" destId="{3ABF3B40-872C-4430-A127-633CDA2885EC}" srcOrd="1" destOrd="0" presId="urn:microsoft.com/office/officeart/2005/8/layout/chevron2"/>
    <dgm:cxn modelId="{4AF1CCA5-159C-4B4B-90BC-56D788E04430}" type="presParOf" srcId="{8D2F3ECD-1749-4AAC-BC96-64416C7BE217}" destId="{4A0C8E3F-040E-4604-AF38-1C6CD2A6C90A}" srcOrd="1" destOrd="0" presId="urn:microsoft.com/office/officeart/2005/8/layout/chevron2"/>
    <dgm:cxn modelId="{0348509D-0D1A-414C-9273-484F1797742F}" type="presParOf" srcId="{8D2F3ECD-1749-4AAC-BC96-64416C7BE217}" destId="{108D0050-4756-4F6B-8812-72F67D36D501}" srcOrd="2" destOrd="0" presId="urn:microsoft.com/office/officeart/2005/8/layout/chevron2"/>
    <dgm:cxn modelId="{3C912D53-8CD0-4D42-88B6-B94938D6964E}" type="presParOf" srcId="{108D0050-4756-4F6B-8812-72F67D36D501}" destId="{2EDE0F49-F443-4A08-843B-E079FACD432D}" srcOrd="0" destOrd="0" presId="urn:microsoft.com/office/officeart/2005/8/layout/chevron2"/>
    <dgm:cxn modelId="{BA5031D9-5A5C-4506-8DDD-79019FFDEE9C}" type="presParOf" srcId="{108D0050-4756-4F6B-8812-72F67D36D501}" destId="{7D2C05C6-B987-42A8-8E0B-0C2B44A7D70B}" srcOrd="1" destOrd="0" presId="urn:microsoft.com/office/officeart/2005/8/layout/chevron2"/>
    <dgm:cxn modelId="{8AF8F27D-99CE-4CE2-A921-EB2F697F3AB2}" type="presParOf" srcId="{8D2F3ECD-1749-4AAC-BC96-64416C7BE217}" destId="{2781747A-99E6-4F8C-9238-AAD68FC41C3A}" srcOrd="3" destOrd="0" presId="urn:microsoft.com/office/officeart/2005/8/layout/chevron2"/>
    <dgm:cxn modelId="{10B99669-2149-4C24-B719-7643CEB75490}" type="presParOf" srcId="{8D2F3ECD-1749-4AAC-BC96-64416C7BE217}" destId="{E28C5C23-6046-4720-AE3A-65AA55BA8173}" srcOrd="4" destOrd="0" presId="urn:microsoft.com/office/officeart/2005/8/layout/chevron2"/>
    <dgm:cxn modelId="{FEFEFE49-6A42-4B3D-A215-32063818849B}" type="presParOf" srcId="{E28C5C23-6046-4720-AE3A-65AA55BA8173}" destId="{7C1A8198-819B-4189-9024-305BD9D263E2}" srcOrd="0" destOrd="0" presId="urn:microsoft.com/office/officeart/2005/8/layout/chevron2"/>
    <dgm:cxn modelId="{74C13222-CCEA-42E0-9991-5B451ED3C1B3}" type="presParOf" srcId="{E28C5C23-6046-4720-AE3A-65AA55BA8173}" destId="{30126498-C790-4F13-93E0-205BC540142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427873-F490-43C9-B3BC-DD6B1D2638C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B29DE45-6E4A-4B32-AEB8-0D03664641BF}">
      <dgm:prSet phldrT="[Text]"/>
      <dgm:spPr/>
      <dgm:t>
        <a:bodyPr/>
        <a:lstStyle/>
        <a:p>
          <a:r>
            <a:rPr lang="en-US" dirty="0" smtClean="0"/>
            <a:t>Division</a:t>
          </a:r>
          <a:endParaRPr lang="en-US" dirty="0"/>
        </a:p>
      </dgm:t>
    </dgm:pt>
    <dgm:pt modelId="{93DBA1C7-9002-40B2-9C8B-1A8FCB40531A}" type="parTrans" cxnId="{39A8FC1C-0969-4B81-AF73-B0D52170097D}">
      <dgm:prSet/>
      <dgm:spPr/>
      <dgm:t>
        <a:bodyPr/>
        <a:lstStyle/>
        <a:p>
          <a:endParaRPr lang="en-US"/>
        </a:p>
      </dgm:t>
    </dgm:pt>
    <dgm:pt modelId="{EFB14227-ED1B-4111-93E4-D8D876A4EDBD}" type="sibTrans" cxnId="{39A8FC1C-0969-4B81-AF73-B0D52170097D}">
      <dgm:prSet/>
      <dgm:spPr/>
      <dgm:t>
        <a:bodyPr/>
        <a:lstStyle/>
        <a:p>
          <a:endParaRPr lang="en-US"/>
        </a:p>
      </dgm:t>
    </dgm:pt>
    <dgm:pt modelId="{E35FC34C-E4FE-47CE-9357-0314A874F471}">
      <dgm:prSet phldrT="[Text]"/>
      <dgm:spPr/>
      <dgm:t>
        <a:bodyPr/>
        <a:lstStyle/>
        <a:p>
          <a:r>
            <a:rPr lang="en-US" dirty="0" smtClean="0"/>
            <a:t>DIV</a:t>
          </a:r>
          <a:endParaRPr lang="en-US" dirty="0"/>
        </a:p>
      </dgm:t>
    </dgm:pt>
    <dgm:pt modelId="{E637E535-B6D8-4C43-BD48-678C842592C7}" type="parTrans" cxnId="{3A82E855-4C2D-42EF-91B7-47A571E32959}">
      <dgm:prSet/>
      <dgm:spPr/>
      <dgm:t>
        <a:bodyPr/>
        <a:lstStyle/>
        <a:p>
          <a:endParaRPr lang="en-US"/>
        </a:p>
      </dgm:t>
    </dgm:pt>
    <dgm:pt modelId="{921152CB-F968-42F1-B685-0D8EC45FB709}" type="sibTrans" cxnId="{3A82E855-4C2D-42EF-91B7-47A571E32959}">
      <dgm:prSet/>
      <dgm:spPr/>
      <dgm:t>
        <a:bodyPr/>
        <a:lstStyle/>
        <a:p>
          <a:endParaRPr lang="en-US"/>
        </a:p>
      </dgm:t>
    </dgm:pt>
    <dgm:pt modelId="{8EB6572E-6972-481D-8FCB-AE159EEAB6E4}">
      <dgm:prSet phldrT="[Text]"/>
      <dgm:spPr/>
      <dgm:t>
        <a:bodyPr/>
        <a:lstStyle/>
        <a:p>
          <a:r>
            <a:rPr lang="en-US" dirty="0" smtClean="0"/>
            <a:t>IDIV</a:t>
          </a:r>
          <a:endParaRPr lang="en-US" dirty="0"/>
        </a:p>
      </dgm:t>
    </dgm:pt>
    <dgm:pt modelId="{4205E0A4-F67E-494F-A79E-9CA296EDE58B}" type="parTrans" cxnId="{488B85D6-44DF-4484-A9D3-B3F8EF92E3B4}">
      <dgm:prSet/>
      <dgm:spPr/>
      <dgm:t>
        <a:bodyPr/>
        <a:lstStyle/>
        <a:p>
          <a:endParaRPr lang="en-US"/>
        </a:p>
      </dgm:t>
    </dgm:pt>
    <dgm:pt modelId="{0C1026C4-1295-4D23-A3E2-7E901A2392F8}" type="sibTrans" cxnId="{488B85D6-44DF-4484-A9D3-B3F8EF92E3B4}">
      <dgm:prSet/>
      <dgm:spPr/>
      <dgm:t>
        <a:bodyPr/>
        <a:lstStyle/>
        <a:p>
          <a:endParaRPr lang="en-US"/>
        </a:p>
      </dgm:t>
    </dgm:pt>
    <dgm:pt modelId="{9A459FE9-17D3-498D-AB1D-85D8FB31DBCD}">
      <dgm:prSet phldrT="[Text]"/>
      <dgm:spPr/>
      <dgm:t>
        <a:bodyPr/>
        <a:lstStyle/>
        <a:p>
          <a:r>
            <a:rPr lang="en-US" dirty="0" smtClean="0"/>
            <a:t>Comparison and </a:t>
          </a:r>
        </a:p>
        <a:p>
          <a:r>
            <a:rPr lang="en-US" dirty="0" smtClean="0"/>
            <a:t>Sign Change</a:t>
          </a:r>
          <a:endParaRPr lang="en-US" dirty="0"/>
        </a:p>
      </dgm:t>
    </dgm:pt>
    <dgm:pt modelId="{6FDDCC37-629A-439A-8FB6-76EB7F8D67B1}" type="parTrans" cxnId="{89308A9C-DF41-4B9B-B74F-D0A407AA3581}">
      <dgm:prSet/>
      <dgm:spPr/>
      <dgm:t>
        <a:bodyPr/>
        <a:lstStyle/>
        <a:p>
          <a:endParaRPr lang="en-US"/>
        </a:p>
      </dgm:t>
    </dgm:pt>
    <dgm:pt modelId="{7F0DF7A0-D606-40FC-A115-D063817C5F16}" type="sibTrans" cxnId="{89308A9C-DF41-4B9B-B74F-D0A407AA3581}">
      <dgm:prSet/>
      <dgm:spPr/>
      <dgm:t>
        <a:bodyPr/>
        <a:lstStyle/>
        <a:p>
          <a:endParaRPr lang="en-US"/>
        </a:p>
      </dgm:t>
    </dgm:pt>
    <dgm:pt modelId="{24196C97-6579-429D-B1F5-9E7D6EF68975}">
      <dgm:prSet phldrT="[Text]"/>
      <dgm:spPr/>
      <dgm:t>
        <a:bodyPr/>
        <a:lstStyle/>
        <a:p>
          <a:r>
            <a:rPr lang="en-US" dirty="0" smtClean="0"/>
            <a:t>NEG</a:t>
          </a:r>
          <a:endParaRPr lang="en-US" dirty="0"/>
        </a:p>
      </dgm:t>
    </dgm:pt>
    <dgm:pt modelId="{52AF572D-0B17-452F-84BA-DE0D2E519CB9}" type="parTrans" cxnId="{ED4DCBD9-CFD3-407B-B2B9-F03B43FEC0BF}">
      <dgm:prSet/>
      <dgm:spPr/>
      <dgm:t>
        <a:bodyPr/>
        <a:lstStyle/>
        <a:p>
          <a:endParaRPr lang="en-US"/>
        </a:p>
      </dgm:t>
    </dgm:pt>
    <dgm:pt modelId="{FF1297B8-0D23-40DC-B114-3A6E5D437A1B}" type="sibTrans" cxnId="{ED4DCBD9-CFD3-407B-B2B9-F03B43FEC0BF}">
      <dgm:prSet/>
      <dgm:spPr/>
      <dgm:t>
        <a:bodyPr/>
        <a:lstStyle/>
        <a:p>
          <a:endParaRPr lang="en-US"/>
        </a:p>
      </dgm:t>
    </dgm:pt>
    <dgm:pt modelId="{7FDA8DC6-349E-4789-9A15-17A4D8600359}">
      <dgm:prSet phldrT="[Text]"/>
      <dgm:spPr/>
      <dgm:t>
        <a:bodyPr/>
        <a:lstStyle/>
        <a:p>
          <a:r>
            <a:rPr lang="en-US" dirty="0" smtClean="0"/>
            <a:t>CMP</a:t>
          </a:r>
          <a:endParaRPr lang="en-US" dirty="0"/>
        </a:p>
      </dgm:t>
    </dgm:pt>
    <dgm:pt modelId="{FD31EE81-AFF2-41E2-B8C7-AECEB5E41138}" type="parTrans" cxnId="{FF1FADF0-7322-4911-9BB3-4F3A390972E5}">
      <dgm:prSet/>
      <dgm:spPr/>
      <dgm:t>
        <a:bodyPr/>
        <a:lstStyle/>
        <a:p>
          <a:endParaRPr lang="en-US"/>
        </a:p>
      </dgm:t>
    </dgm:pt>
    <dgm:pt modelId="{0FF24F09-846E-46A4-B7D2-5DBE20B2B674}" type="sibTrans" cxnId="{FF1FADF0-7322-4911-9BB3-4F3A390972E5}">
      <dgm:prSet/>
      <dgm:spPr/>
      <dgm:t>
        <a:bodyPr/>
        <a:lstStyle/>
        <a:p>
          <a:endParaRPr lang="en-US"/>
        </a:p>
      </dgm:t>
    </dgm:pt>
    <dgm:pt modelId="{678DAF1F-6713-4440-AB07-AC2BA08127F0}" type="pres">
      <dgm:prSet presAssocID="{B5427873-F490-43C9-B3BC-DD6B1D2638CC}" presName="linearFlow" presStyleCnt="0">
        <dgm:presLayoutVars>
          <dgm:dir/>
          <dgm:animLvl val="lvl"/>
          <dgm:resizeHandles val="exact"/>
        </dgm:presLayoutVars>
      </dgm:prSet>
      <dgm:spPr/>
      <dgm:t>
        <a:bodyPr/>
        <a:lstStyle/>
        <a:p>
          <a:endParaRPr lang="en-US"/>
        </a:p>
      </dgm:t>
    </dgm:pt>
    <dgm:pt modelId="{DE0DC3DB-47A5-4818-A6BA-2A58CE040DD2}" type="pres">
      <dgm:prSet presAssocID="{EB29DE45-6E4A-4B32-AEB8-0D03664641BF}" presName="composite" presStyleCnt="0"/>
      <dgm:spPr/>
    </dgm:pt>
    <dgm:pt modelId="{39880E8A-D21B-420D-911C-CCEE7A7C2BC2}" type="pres">
      <dgm:prSet presAssocID="{EB29DE45-6E4A-4B32-AEB8-0D03664641BF}" presName="parentText" presStyleLbl="alignNode1" presStyleIdx="0" presStyleCnt="2">
        <dgm:presLayoutVars>
          <dgm:chMax val="1"/>
          <dgm:bulletEnabled val="1"/>
        </dgm:presLayoutVars>
      </dgm:prSet>
      <dgm:spPr/>
      <dgm:t>
        <a:bodyPr/>
        <a:lstStyle/>
        <a:p>
          <a:endParaRPr lang="en-US"/>
        </a:p>
      </dgm:t>
    </dgm:pt>
    <dgm:pt modelId="{2E23052A-FBFC-4D6C-A723-7C8E94ECCE24}" type="pres">
      <dgm:prSet presAssocID="{EB29DE45-6E4A-4B32-AEB8-0D03664641BF}" presName="descendantText" presStyleLbl="alignAcc1" presStyleIdx="0" presStyleCnt="2">
        <dgm:presLayoutVars>
          <dgm:bulletEnabled val="1"/>
        </dgm:presLayoutVars>
      </dgm:prSet>
      <dgm:spPr/>
      <dgm:t>
        <a:bodyPr/>
        <a:lstStyle/>
        <a:p>
          <a:endParaRPr lang="en-US"/>
        </a:p>
      </dgm:t>
    </dgm:pt>
    <dgm:pt modelId="{4A1060DB-DE3E-4B1A-96B6-50F663B912B5}" type="pres">
      <dgm:prSet presAssocID="{EFB14227-ED1B-4111-93E4-D8D876A4EDBD}" presName="sp" presStyleCnt="0"/>
      <dgm:spPr/>
    </dgm:pt>
    <dgm:pt modelId="{463EA956-F136-44EE-9C39-315DE532DA24}" type="pres">
      <dgm:prSet presAssocID="{9A459FE9-17D3-498D-AB1D-85D8FB31DBCD}" presName="composite" presStyleCnt="0"/>
      <dgm:spPr/>
    </dgm:pt>
    <dgm:pt modelId="{972AF5C5-E6FC-40DC-927C-AA843C640817}" type="pres">
      <dgm:prSet presAssocID="{9A459FE9-17D3-498D-AB1D-85D8FB31DBCD}" presName="parentText" presStyleLbl="alignNode1" presStyleIdx="1" presStyleCnt="2">
        <dgm:presLayoutVars>
          <dgm:chMax val="1"/>
          <dgm:bulletEnabled val="1"/>
        </dgm:presLayoutVars>
      </dgm:prSet>
      <dgm:spPr/>
      <dgm:t>
        <a:bodyPr/>
        <a:lstStyle/>
        <a:p>
          <a:endParaRPr lang="en-US"/>
        </a:p>
      </dgm:t>
    </dgm:pt>
    <dgm:pt modelId="{4141AA39-C00F-4FD7-ABB6-B8059D696CB7}" type="pres">
      <dgm:prSet presAssocID="{9A459FE9-17D3-498D-AB1D-85D8FB31DBCD}" presName="descendantText" presStyleLbl="alignAcc1" presStyleIdx="1" presStyleCnt="2">
        <dgm:presLayoutVars>
          <dgm:bulletEnabled val="1"/>
        </dgm:presLayoutVars>
      </dgm:prSet>
      <dgm:spPr/>
      <dgm:t>
        <a:bodyPr/>
        <a:lstStyle/>
        <a:p>
          <a:endParaRPr lang="en-US"/>
        </a:p>
      </dgm:t>
    </dgm:pt>
  </dgm:ptLst>
  <dgm:cxnLst>
    <dgm:cxn modelId="{5F7BF219-9645-4106-8555-8F0671DFB960}" type="presOf" srcId="{7FDA8DC6-349E-4789-9A15-17A4D8600359}" destId="{4141AA39-C00F-4FD7-ABB6-B8059D696CB7}" srcOrd="0" destOrd="1" presId="urn:microsoft.com/office/officeart/2005/8/layout/chevron2"/>
    <dgm:cxn modelId="{ADC3BFD9-F8E1-4571-BAE1-57F44F3CE23C}" type="presOf" srcId="{B5427873-F490-43C9-B3BC-DD6B1D2638CC}" destId="{678DAF1F-6713-4440-AB07-AC2BA08127F0}" srcOrd="0" destOrd="0" presId="urn:microsoft.com/office/officeart/2005/8/layout/chevron2"/>
    <dgm:cxn modelId="{89308A9C-DF41-4B9B-B74F-D0A407AA3581}" srcId="{B5427873-F490-43C9-B3BC-DD6B1D2638CC}" destId="{9A459FE9-17D3-498D-AB1D-85D8FB31DBCD}" srcOrd="1" destOrd="0" parTransId="{6FDDCC37-629A-439A-8FB6-76EB7F8D67B1}" sibTransId="{7F0DF7A0-D606-40FC-A115-D063817C5F16}"/>
    <dgm:cxn modelId="{488B85D6-44DF-4484-A9D3-B3F8EF92E3B4}" srcId="{EB29DE45-6E4A-4B32-AEB8-0D03664641BF}" destId="{8EB6572E-6972-481D-8FCB-AE159EEAB6E4}" srcOrd="1" destOrd="0" parTransId="{4205E0A4-F67E-494F-A79E-9CA296EDE58B}" sibTransId="{0C1026C4-1295-4D23-A3E2-7E901A2392F8}"/>
    <dgm:cxn modelId="{75E04496-6F3B-4BD7-BAC3-6BC183F93022}" type="presOf" srcId="{24196C97-6579-429D-B1F5-9E7D6EF68975}" destId="{4141AA39-C00F-4FD7-ABB6-B8059D696CB7}" srcOrd="0" destOrd="0" presId="urn:microsoft.com/office/officeart/2005/8/layout/chevron2"/>
    <dgm:cxn modelId="{3A82E855-4C2D-42EF-91B7-47A571E32959}" srcId="{EB29DE45-6E4A-4B32-AEB8-0D03664641BF}" destId="{E35FC34C-E4FE-47CE-9357-0314A874F471}" srcOrd="0" destOrd="0" parTransId="{E637E535-B6D8-4C43-BD48-678C842592C7}" sibTransId="{921152CB-F968-42F1-B685-0D8EC45FB709}"/>
    <dgm:cxn modelId="{5D422C74-3FB6-47C4-AE5E-63BF31307260}" type="presOf" srcId="{9A459FE9-17D3-498D-AB1D-85D8FB31DBCD}" destId="{972AF5C5-E6FC-40DC-927C-AA843C640817}" srcOrd="0" destOrd="0" presId="urn:microsoft.com/office/officeart/2005/8/layout/chevron2"/>
    <dgm:cxn modelId="{6C721580-5C42-414D-A117-34A5732A4577}" type="presOf" srcId="{EB29DE45-6E4A-4B32-AEB8-0D03664641BF}" destId="{39880E8A-D21B-420D-911C-CCEE7A7C2BC2}" srcOrd="0" destOrd="0" presId="urn:microsoft.com/office/officeart/2005/8/layout/chevron2"/>
    <dgm:cxn modelId="{90A2922D-C5E8-49CB-8805-B6D68F1D0ADD}" type="presOf" srcId="{8EB6572E-6972-481D-8FCB-AE159EEAB6E4}" destId="{2E23052A-FBFC-4D6C-A723-7C8E94ECCE24}" srcOrd="0" destOrd="1" presId="urn:microsoft.com/office/officeart/2005/8/layout/chevron2"/>
    <dgm:cxn modelId="{ED4DCBD9-CFD3-407B-B2B9-F03B43FEC0BF}" srcId="{9A459FE9-17D3-498D-AB1D-85D8FB31DBCD}" destId="{24196C97-6579-429D-B1F5-9E7D6EF68975}" srcOrd="0" destOrd="0" parTransId="{52AF572D-0B17-452F-84BA-DE0D2E519CB9}" sibTransId="{FF1297B8-0D23-40DC-B114-3A6E5D437A1B}"/>
    <dgm:cxn modelId="{94E326FF-4D99-4D54-8859-9A55692303AD}" type="presOf" srcId="{E35FC34C-E4FE-47CE-9357-0314A874F471}" destId="{2E23052A-FBFC-4D6C-A723-7C8E94ECCE24}" srcOrd="0" destOrd="0" presId="urn:microsoft.com/office/officeart/2005/8/layout/chevron2"/>
    <dgm:cxn modelId="{39A8FC1C-0969-4B81-AF73-B0D52170097D}" srcId="{B5427873-F490-43C9-B3BC-DD6B1D2638CC}" destId="{EB29DE45-6E4A-4B32-AEB8-0D03664641BF}" srcOrd="0" destOrd="0" parTransId="{93DBA1C7-9002-40B2-9C8B-1A8FCB40531A}" sibTransId="{EFB14227-ED1B-4111-93E4-D8D876A4EDBD}"/>
    <dgm:cxn modelId="{FF1FADF0-7322-4911-9BB3-4F3A390972E5}" srcId="{9A459FE9-17D3-498D-AB1D-85D8FB31DBCD}" destId="{7FDA8DC6-349E-4789-9A15-17A4D8600359}" srcOrd="1" destOrd="0" parTransId="{FD31EE81-AFF2-41E2-B8C7-AECEB5E41138}" sibTransId="{0FF24F09-846E-46A4-B7D2-5DBE20B2B674}"/>
    <dgm:cxn modelId="{DD38FEA3-D174-428C-AC45-84CFE6565AFC}" type="presParOf" srcId="{678DAF1F-6713-4440-AB07-AC2BA08127F0}" destId="{DE0DC3DB-47A5-4818-A6BA-2A58CE040DD2}" srcOrd="0" destOrd="0" presId="urn:microsoft.com/office/officeart/2005/8/layout/chevron2"/>
    <dgm:cxn modelId="{7C9D0B2F-9E47-4AC4-831B-61587A16B346}" type="presParOf" srcId="{DE0DC3DB-47A5-4818-A6BA-2A58CE040DD2}" destId="{39880E8A-D21B-420D-911C-CCEE7A7C2BC2}" srcOrd="0" destOrd="0" presId="urn:microsoft.com/office/officeart/2005/8/layout/chevron2"/>
    <dgm:cxn modelId="{5867BE6F-2DFB-4417-9905-93180AF53DCD}" type="presParOf" srcId="{DE0DC3DB-47A5-4818-A6BA-2A58CE040DD2}" destId="{2E23052A-FBFC-4D6C-A723-7C8E94ECCE24}" srcOrd="1" destOrd="0" presId="urn:microsoft.com/office/officeart/2005/8/layout/chevron2"/>
    <dgm:cxn modelId="{11A3EDC7-D77D-4761-9B8D-E0157D39C04C}" type="presParOf" srcId="{678DAF1F-6713-4440-AB07-AC2BA08127F0}" destId="{4A1060DB-DE3E-4B1A-96B6-50F663B912B5}" srcOrd="1" destOrd="0" presId="urn:microsoft.com/office/officeart/2005/8/layout/chevron2"/>
    <dgm:cxn modelId="{DBD72139-BCAE-4AC4-824B-51EA4EB8DE78}" type="presParOf" srcId="{678DAF1F-6713-4440-AB07-AC2BA08127F0}" destId="{463EA956-F136-44EE-9C39-315DE532DA24}" srcOrd="2" destOrd="0" presId="urn:microsoft.com/office/officeart/2005/8/layout/chevron2"/>
    <dgm:cxn modelId="{BFD54848-0B07-4F72-B778-158BCEEB34EC}" type="presParOf" srcId="{463EA956-F136-44EE-9C39-315DE532DA24}" destId="{972AF5C5-E6FC-40DC-927C-AA843C640817}" srcOrd="0" destOrd="0" presId="urn:microsoft.com/office/officeart/2005/8/layout/chevron2"/>
    <dgm:cxn modelId="{5056F9E4-4E67-4FF2-B369-5A7C3B9CF6AC}" type="presParOf" srcId="{463EA956-F136-44EE-9C39-315DE532DA24}" destId="{4141AA39-C00F-4FD7-ABB6-B8059D696CB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B3CE2-2B31-4804-AF7A-024FAA35A9C0}">
      <dsp:nvSpPr>
        <dsp:cNvPr id="0" name=""/>
        <dsp:cNvSpPr/>
      </dsp:nvSpPr>
      <dsp:spPr>
        <a:xfrm>
          <a:off x="4495800" y="2082297"/>
          <a:ext cx="3521138" cy="407404"/>
        </a:xfrm>
        <a:custGeom>
          <a:avLst/>
          <a:gdLst/>
          <a:ahLst/>
          <a:cxnLst/>
          <a:rect l="0" t="0" r="0" b="0"/>
          <a:pathLst>
            <a:path>
              <a:moveTo>
                <a:pt x="0" y="0"/>
              </a:moveTo>
              <a:lnTo>
                <a:pt x="0" y="203702"/>
              </a:lnTo>
              <a:lnTo>
                <a:pt x="3521138" y="203702"/>
              </a:lnTo>
              <a:lnTo>
                <a:pt x="3521138" y="40740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DD831A-D982-4D42-9760-21CC917D4E43}">
      <dsp:nvSpPr>
        <dsp:cNvPr id="0" name=""/>
        <dsp:cNvSpPr/>
      </dsp:nvSpPr>
      <dsp:spPr>
        <a:xfrm>
          <a:off x="4495800" y="2082297"/>
          <a:ext cx="1173712" cy="407404"/>
        </a:xfrm>
        <a:custGeom>
          <a:avLst/>
          <a:gdLst/>
          <a:ahLst/>
          <a:cxnLst/>
          <a:rect l="0" t="0" r="0" b="0"/>
          <a:pathLst>
            <a:path>
              <a:moveTo>
                <a:pt x="0" y="0"/>
              </a:moveTo>
              <a:lnTo>
                <a:pt x="0" y="203702"/>
              </a:lnTo>
              <a:lnTo>
                <a:pt x="1173712" y="203702"/>
              </a:lnTo>
              <a:lnTo>
                <a:pt x="1173712" y="40740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302602-3746-43B3-B67C-F4B802EC196B}">
      <dsp:nvSpPr>
        <dsp:cNvPr id="0" name=""/>
        <dsp:cNvSpPr/>
      </dsp:nvSpPr>
      <dsp:spPr>
        <a:xfrm>
          <a:off x="3322087" y="2082297"/>
          <a:ext cx="1173712" cy="407404"/>
        </a:xfrm>
        <a:custGeom>
          <a:avLst/>
          <a:gdLst/>
          <a:ahLst/>
          <a:cxnLst/>
          <a:rect l="0" t="0" r="0" b="0"/>
          <a:pathLst>
            <a:path>
              <a:moveTo>
                <a:pt x="1173712" y="0"/>
              </a:moveTo>
              <a:lnTo>
                <a:pt x="1173712" y="203702"/>
              </a:lnTo>
              <a:lnTo>
                <a:pt x="0" y="203702"/>
              </a:lnTo>
              <a:lnTo>
                <a:pt x="0" y="40740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1C420-F95F-4A64-BB41-FADD0F50B66F}">
      <dsp:nvSpPr>
        <dsp:cNvPr id="0" name=""/>
        <dsp:cNvSpPr/>
      </dsp:nvSpPr>
      <dsp:spPr>
        <a:xfrm>
          <a:off x="974661" y="2082297"/>
          <a:ext cx="3521138" cy="407404"/>
        </a:xfrm>
        <a:custGeom>
          <a:avLst/>
          <a:gdLst/>
          <a:ahLst/>
          <a:cxnLst/>
          <a:rect l="0" t="0" r="0" b="0"/>
          <a:pathLst>
            <a:path>
              <a:moveTo>
                <a:pt x="3521138" y="0"/>
              </a:moveTo>
              <a:lnTo>
                <a:pt x="3521138" y="203702"/>
              </a:lnTo>
              <a:lnTo>
                <a:pt x="0" y="203702"/>
              </a:lnTo>
              <a:lnTo>
                <a:pt x="0" y="40740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BAFF8D-F2D6-435B-986B-D59351A20D94}">
      <dsp:nvSpPr>
        <dsp:cNvPr id="0" name=""/>
        <dsp:cNvSpPr/>
      </dsp:nvSpPr>
      <dsp:spPr>
        <a:xfrm>
          <a:off x="3525789" y="1112287"/>
          <a:ext cx="1940021" cy="970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Stack Manipulation Instructions	</a:t>
          </a:r>
          <a:endParaRPr lang="en-US" sz="1700" kern="1200" dirty="0"/>
        </a:p>
      </dsp:txBody>
      <dsp:txXfrm>
        <a:off x="3525789" y="1112287"/>
        <a:ext cx="1940021" cy="970010"/>
      </dsp:txXfrm>
    </dsp:sp>
    <dsp:sp modelId="{C9497894-B1D7-4DCF-AE4B-891BA193105E}">
      <dsp:nvSpPr>
        <dsp:cNvPr id="0" name=""/>
        <dsp:cNvSpPr/>
      </dsp:nvSpPr>
      <dsp:spPr>
        <a:xfrm>
          <a:off x="4651" y="2489702"/>
          <a:ext cx="1940021" cy="970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smtClean="0"/>
            <a:t>PUSH</a:t>
          </a:r>
        </a:p>
        <a:p>
          <a:pPr lvl="0" algn="ctr" defTabSz="755650">
            <a:lnSpc>
              <a:spcPct val="90000"/>
            </a:lnSpc>
            <a:spcBef>
              <a:spcPct val="0"/>
            </a:spcBef>
            <a:spcAft>
              <a:spcPct val="35000"/>
            </a:spcAft>
          </a:pPr>
          <a:r>
            <a:rPr lang="en-US" sz="1700" kern="1200" smtClean="0"/>
            <a:t>Push words on stack		</a:t>
          </a:r>
          <a:endParaRPr lang="en-US" sz="1700" kern="1200" dirty="0"/>
        </a:p>
      </dsp:txBody>
      <dsp:txXfrm>
        <a:off x="4651" y="2489702"/>
        <a:ext cx="1940021" cy="970010"/>
      </dsp:txXfrm>
    </dsp:sp>
    <dsp:sp modelId="{1A78AAC0-0CFB-4D7B-8BA4-D53C077472AF}">
      <dsp:nvSpPr>
        <dsp:cNvPr id="0" name=""/>
        <dsp:cNvSpPr/>
      </dsp:nvSpPr>
      <dsp:spPr>
        <a:xfrm>
          <a:off x="2352076" y="2489702"/>
          <a:ext cx="1940021" cy="970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PUSHA</a:t>
          </a:r>
        </a:p>
        <a:p>
          <a:pPr lvl="0" algn="ctr" defTabSz="755650">
            <a:lnSpc>
              <a:spcPct val="90000"/>
            </a:lnSpc>
            <a:spcBef>
              <a:spcPct val="0"/>
            </a:spcBef>
            <a:spcAft>
              <a:spcPct val="35000"/>
            </a:spcAft>
          </a:pPr>
          <a:r>
            <a:rPr lang="en-US" sz="1700" kern="1200" dirty="0" smtClean="0"/>
            <a:t>Push all general register onto stack</a:t>
          </a:r>
          <a:endParaRPr lang="en-US" sz="1700" kern="1200" dirty="0"/>
        </a:p>
      </dsp:txBody>
      <dsp:txXfrm>
        <a:off x="2352076" y="2489702"/>
        <a:ext cx="1940021" cy="970010"/>
      </dsp:txXfrm>
    </dsp:sp>
    <dsp:sp modelId="{72596B47-49BF-4E0C-8B43-728D50243E22}">
      <dsp:nvSpPr>
        <dsp:cNvPr id="0" name=""/>
        <dsp:cNvSpPr/>
      </dsp:nvSpPr>
      <dsp:spPr>
        <a:xfrm>
          <a:off x="4699502" y="2489702"/>
          <a:ext cx="1940021" cy="970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POP</a:t>
          </a:r>
        </a:p>
        <a:p>
          <a:pPr lvl="0" algn="ctr" defTabSz="755650">
            <a:lnSpc>
              <a:spcPct val="90000"/>
            </a:lnSpc>
            <a:spcBef>
              <a:spcPct val="0"/>
            </a:spcBef>
            <a:spcAft>
              <a:spcPct val="35000"/>
            </a:spcAft>
          </a:pPr>
          <a:r>
            <a:rPr lang="en-US" sz="1700" kern="1200" dirty="0" smtClean="0"/>
            <a:t>Pop word off stack</a:t>
          </a:r>
          <a:endParaRPr lang="en-US" sz="1700" kern="1200" dirty="0"/>
        </a:p>
      </dsp:txBody>
      <dsp:txXfrm>
        <a:off x="4699502" y="2489702"/>
        <a:ext cx="1940021" cy="970010"/>
      </dsp:txXfrm>
    </dsp:sp>
    <dsp:sp modelId="{42BD7FB2-079B-4176-B321-5FBB8934739F}">
      <dsp:nvSpPr>
        <dsp:cNvPr id="0" name=""/>
        <dsp:cNvSpPr/>
      </dsp:nvSpPr>
      <dsp:spPr>
        <a:xfrm>
          <a:off x="7046927" y="2489702"/>
          <a:ext cx="1940021" cy="970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POA</a:t>
          </a:r>
        </a:p>
        <a:p>
          <a:pPr lvl="0" algn="ctr" defTabSz="755650">
            <a:lnSpc>
              <a:spcPct val="90000"/>
            </a:lnSpc>
            <a:spcBef>
              <a:spcPct val="0"/>
            </a:spcBef>
            <a:spcAft>
              <a:spcPct val="35000"/>
            </a:spcAft>
          </a:pPr>
          <a:r>
            <a:rPr lang="en-US" sz="1700" kern="1200" dirty="0" smtClean="0"/>
            <a:t>Pop all general purpose register from stack</a:t>
          </a:r>
          <a:endParaRPr lang="en-US" sz="1700" kern="1200" dirty="0"/>
        </a:p>
      </dsp:txBody>
      <dsp:txXfrm>
        <a:off x="7046927" y="2489702"/>
        <a:ext cx="1940021" cy="970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B6934-4D4C-4A7F-B9EC-FA473664AAB3}">
      <dsp:nvSpPr>
        <dsp:cNvPr id="0" name=""/>
        <dsp:cNvSpPr/>
      </dsp:nvSpPr>
      <dsp:spPr>
        <a:xfrm rot="5400000">
          <a:off x="-247556" y="251355"/>
          <a:ext cx="1650378" cy="11552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Addition</a:t>
          </a:r>
          <a:endParaRPr lang="en-US" sz="2000" b="1" kern="1200" dirty="0"/>
        </a:p>
      </dsp:txBody>
      <dsp:txXfrm rot="-5400000">
        <a:off x="1" y="581432"/>
        <a:ext cx="1155265" cy="495113"/>
      </dsp:txXfrm>
    </dsp:sp>
    <dsp:sp modelId="{3ABF3B40-872C-4430-A127-633CDA2885EC}">
      <dsp:nvSpPr>
        <dsp:cNvPr id="0" name=""/>
        <dsp:cNvSpPr/>
      </dsp:nvSpPr>
      <dsp:spPr>
        <a:xfrm rot="5400000">
          <a:off x="3927459" y="-2768395"/>
          <a:ext cx="1072746" cy="6617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ADD</a:t>
          </a:r>
          <a:endParaRPr lang="en-US" sz="2100" kern="1200" dirty="0"/>
        </a:p>
        <a:p>
          <a:pPr marL="228600" lvl="1" indent="-228600" algn="l" defTabSz="933450">
            <a:lnSpc>
              <a:spcPct val="90000"/>
            </a:lnSpc>
            <a:spcBef>
              <a:spcPct val="0"/>
            </a:spcBef>
            <a:spcAft>
              <a:spcPct val="15000"/>
            </a:spcAft>
            <a:buChar char="••"/>
          </a:pPr>
          <a:r>
            <a:rPr lang="en-US" sz="2100" kern="1200" dirty="0" smtClean="0"/>
            <a:t>ADC</a:t>
          </a:r>
          <a:endParaRPr lang="en-US" sz="2100" kern="1200" dirty="0"/>
        </a:p>
        <a:p>
          <a:pPr marL="228600" lvl="1" indent="-228600" algn="l" defTabSz="933450">
            <a:lnSpc>
              <a:spcPct val="90000"/>
            </a:lnSpc>
            <a:spcBef>
              <a:spcPct val="0"/>
            </a:spcBef>
            <a:spcAft>
              <a:spcPct val="15000"/>
            </a:spcAft>
            <a:buChar char="••"/>
          </a:pPr>
          <a:r>
            <a:rPr lang="en-US" sz="2100" kern="1200" dirty="0" smtClean="0"/>
            <a:t>INC</a:t>
          </a:r>
          <a:endParaRPr lang="en-US" sz="2100" kern="1200" dirty="0"/>
        </a:p>
      </dsp:txBody>
      <dsp:txXfrm rot="-5400000">
        <a:off x="1155266" y="56165"/>
        <a:ext cx="6564767" cy="968012"/>
      </dsp:txXfrm>
    </dsp:sp>
    <dsp:sp modelId="{2EDE0F49-F443-4A08-843B-E079FACD432D}">
      <dsp:nvSpPr>
        <dsp:cNvPr id="0" name=""/>
        <dsp:cNvSpPr/>
      </dsp:nvSpPr>
      <dsp:spPr>
        <a:xfrm rot="5400000">
          <a:off x="-247556" y="1708367"/>
          <a:ext cx="1650378" cy="11552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Subtraction</a:t>
          </a:r>
          <a:r>
            <a:rPr lang="en-US" sz="1700" kern="1200" dirty="0" smtClean="0"/>
            <a:t>	</a:t>
          </a:r>
          <a:endParaRPr lang="en-US" sz="1700" kern="1200" dirty="0"/>
        </a:p>
      </dsp:txBody>
      <dsp:txXfrm rot="-5400000">
        <a:off x="1" y="2038444"/>
        <a:ext cx="1155265" cy="495113"/>
      </dsp:txXfrm>
    </dsp:sp>
    <dsp:sp modelId="{7D2C05C6-B987-42A8-8E0B-0C2B44A7D70B}">
      <dsp:nvSpPr>
        <dsp:cNvPr id="0" name=""/>
        <dsp:cNvSpPr/>
      </dsp:nvSpPr>
      <dsp:spPr>
        <a:xfrm rot="5400000">
          <a:off x="3837863" y="-1246259"/>
          <a:ext cx="1072746" cy="64624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SUB</a:t>
          </a:r>
          <a:endParaRPr lang="en-US" sz="2100" kern="1200" dirty="0"/>
        </a:p>
        <a:p>
          <a:pPr marL="228600" lvl="1" indent="-228600" algn="l" defTabSz="933450">
            <a:lnSpc>
              <a:spcPct val="90000"/>
            </a:lnSpc>
            <a:spcBef>
              <a:spcPct val="0"/>
            </a:spcBef>
            <a:spcAft>
              <a:spcPct val="15000"/>
            </a:spcAft>
            <a:buChar char="••"/>
          </a:pPr>
          <a:r>
            <a:rPr lang="en-US" sz="2100" kern="1200" dirty="0" smtClean="0"/>
            <a:t>SBB</a:t>
          </a:r>
          <a:endParaRPr lang="en-US" sz="2100" kern="1200" dirty="0"/>
        </a:p>
        <a:p>
          <a:pPr marL="228600" lvl="1" indent="-228600" algn="l" defTabSz="933450">
            <a:lnSpc>
              <a:spcPct val="90000"/>
            </a:lnSpc>
            <a:spcBef>
              <a:spcPct val="0"/>
            </a:spcBef>
            <a:spcAft>
              <a:spcPct val="15000"/>
            </a:spcAft>
            <a:buChar char="••"/>
          </a:pPr>
          <a:r>
            <a:rPr lang="en-US" sz="2100" kern="1200" dirty="0" smtClean="0"/>
            <a:t>DEC</a:t>
          </a:r>
          <a:endParaRPr lang="en-US" sz="2100" kern="1200" dirty="0"/>
        </a:p>
      </dsp:txBody>
      <dsp:txXfrm rot="-5400000">
        <a:off x="1142991" y="1500980"/>
        <a:ext cx="6410125" cy="968012"/>
      </dsp:txXfrm>
    </dsp:sp>
    <dsp:sp modelId="{7C1A8198-819B-4189-9024-305BD9D263E2}">
      <dsp:nvSpPr>
        <dsp:cNvPr id="0" name=""/>
        <dsp:cNvSpPr/>
      </dsp:nvSpPr>
      <dsp:spPr>
        <a:xfrm rot="5400000">
          <a:off x="-247556" y="3165379"/>
          <a:ext cx="1650378" cy="11552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Multiplication</a:t>
          </a:r>
          <a:endParaRPr lang="en-US" sz="1700" b="1" kern="1200" dirty="0"/>
        </a:p>
      </dsp:txBody>
      <dsp:txXfrm rot="-5400000">
        <a:off x="1" y="3495456"/>
        <a:ext cx="1155265" cy="495113"/>
      </dsp:txXfrm>
    </dsp:sp>
    <dsp:sp modelId="{30126498-C790-4F13-93E0-205BC5401423}">
      <dsp:nvSpPr>
        <dsp:cNvPr id="0" name=""/>
        <dsp:cNvSpPr/>
      </dsp:nvSpPr>
      <dsp:spPr>
        <a:xfrm rot="5400000">
          <a:off x="3915217" y="199608"/>
          <a:ext cx="1072746" cy="6617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MUL</a:t>
          </a:r>
          <a:endParaRPr lang="en-US" sz="2100" kern="1200" dirty="0"/>
        </a:p>
        <a:p>
          <a:pPr marL="228600" lvl="1" indent="-228600" algn="l" defTabSz="933450">
            <a:lnSpc>
              <a:spcPct val="90000"/>
            </a:lnSpc>
            <a:spcBef>
              <a:spcPct val="0"/>
            </a:spcBef>
            <a:spcAft>
              <a:spcPct val="15000"/>
            </a:spcAft>
            <a:buChar char="••"/>
          </a:pPr>
          <a:r>
            <a:rPr lang="en-US" sz="2100" kern="1200" dirty="0" smtClean="0"/>
            <a:t>IMUL</a:t>
          </a:r>
          <a:endParaRPr lang="en-US" sz="2100" kern="1200" dirty="0"/>
        </a:p>
      </dsp:txBody>
      <dsp:txXfrm rot="-5400000">
        <a:off x="1143024" y="3024169"/>
        <a:ext cx="6564767" cy="968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80E8A-D21B-420D-911C-CCEE7A7C2BC2}">
      <dsp:nvSpPr>
        <dsp:cNvPr id="0" name=""/>
        <dsp:cNvSpPr/>
      </dsp:nvSpPr>
      <dsp:spPr>
        <a:xfrm rot="5400000">
          <a:off x="-363661" y="367279"/>
          <a:ext cx="2424410" cy="1697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Division</a:t>
          </a:r>
          <a:endParaRPr lang="en-US" sz="2200" kern="1200" dirty="0"/>
        </a:p>
      </dsp:txBody>
      <dsp:txXfrm rot="-5400000">
        <a:off x="1" y="852162"/>
        <a:ext cx="1697087" cy="727323"/>
      </dsp:txXfrm>
    </dsp:sp>
    <dsp:sp modelId="{2E23052A-FBFC-4D6C-A723-7C8E94ECCE24}">
      <dsp:nvSpPr>
        <dsp:cNvPr id="0" name=""/>
        <dsp:cNvSpPr/>
      </dsp:nvSpPr>
      <dsp:spPr>
        <a:xfrm rot="5400000">
          <a:off x="3946810" y="-2246104"/>
          <a:ext cx="1575866" cy="60753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smtClean="0"/>
            <a:t>DIV</a:t>
          </a:r>
          <a:endParaRPr lang="en-US" sz="4700" kern="1200" dirty="0"/>
        </a:p>
        <a:p>
          <a:pPr marL="285750" lvl="1" indent="-285750" algn="l" defTabSz="2089150">
            <a:lnSpc>
              <a:spcPct val="90000"/>
            </a:lnSpc>
            <a:spcBef>
              <a:spcPct val="0"/>
            </a:spcBef>
            <a:spcAft>
              <a:spcPct val="15000"/>
            </a:spcAft>
            <a:buChar char="••"/>
          </a:pPr>
          <a:r>
            <a:rPr lang="en-US" sz="4700" kern="1200" dirty="0" smtClean="0"/>
            <a:t>IDIV</a:t>
          </a:r>
          <a:endParaRPr lang="en-US" sz="4700" kern="1200" dirty="0"/>
        </a:p>
      </dsp:txBody>
      <dsp:txXfrm rot="-5400000">
        <a:off x="1697088" y="80545"/>
        <a:ext cx="5998385" cy="1422012"/>
      </dsp:txXfrm>
    </dsp:sp>
    <dsp:sp modelId="{972AF5C5-E6FC-40DC-927C-AA843C640817}">
      <dsp:nvSpPr>
        <dsp:cNvPr id="0" name=""/>
        <dsp:cNvSpPr/>
      </dsp:nvSpPr>
      <dsp:spPr>
        <a:xfrm rot="5400000">
          <a:off x="-363661" y="2507633"/>
          <a:ext cx="2424410" cy="1697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Comparison and </a:t>
          </a:r>
        </a:p>
        <a:p>
          <a:pPr lvl="0" algn="ctr" defTabSz="977900">
            <a:lnSpc>
              <a:spcPct val="90000"/>
            </a:lnSpc>
            <a:spcBef>
              <a:spcPct val="0"/>
            </a:spcBef>
            <a:spcAft>
              <a:spcPct val="35000"/>
            </a:spcAft>
          </a:pPr>
          <a:r>
            <a:rPr lang="en-US" sz="2200" kern="1200" dirty="0" smtClean="0"/>
            <a:t>Sign Change</a:t>
          </a:r>
          <a:endParaRPr lang="en-US" sz="2200" kern="1200" dirty="0"/>
        </a:p>
      </dsp:txBody>
      <dsp:txXfrm rot="-5400000">
        <a:off x="1" y="2992516"/>
        <a:ext cx="1697087" cy="727323"/>
      </dsp:txXfrm>
    </dsp:sp>
    <dsp:sp modelId="{4141AA39-C00F-4FD7-ABB6-B8059D696CB7}">
      <dsp:nvSpPr>
        <dsp:cNvPr id="0" name=""/>
        <dsp:cNvSpPr/>
      </dsp:nvSpPr>
      <dsp:spPr>
        <a:xfrm rot="5400000">
          <a:off x="3946810" y="-105751"/>
          <a:ext cx="1575866" cy="60753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smtClean="0"/>
            <a:t>NEG</a:t>
          </a:r>
          <a:endParaRPr lang="en-US" sz="4700" kern="1200" dirty="0"/>
        </a:p>
        <a:p>
          <a:pPr marL="285750" lvl="1" indent="-285750" algn="l" defTabSz="2089150">
            <a:lnSpc>
              <a:spcPct val="90000"/>
            </a:lnSpc>
            <a:spcBef>
              <a:spcPct val="0"/>
            </a:spcBef>
            <a:spcAft>
              <a:spcPct val="15000"/>
            </a:spcAft>
            <a:buChar char="••"/>
          </a:pPr>
          <a:r>
            <a:rPr lang="en-US" sz="4700" kern="1200" dirty="0" smtClean="0"/>
            <a:t>CMP</a:t>
          </a:r>
          <a:endParaRPr lang="en-US" sz="4700" kern="1200" dirty="0"/>
        </a:p>
      </dsp:txBody>
      <dsp:txXfrm rot="-5400000">
        <a:off x="1697088" y="2220898"/>
        <a:ext cx="5998385" cy="142201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538992-1B3E-44EA-89E9-900F80B71315}"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538992-1B3E-44EA-89E9-900F80B713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538992-1B3E-44EA-89E9-900F80B713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538992-1B3E-44EA-89E9-900F80B71315}"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C4538992-1B3E-44EA-89E9-900F80B7131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538992-1B3E-44EA-89E9-900F80B71315}"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4538992-1B3E-44EA-89E9-900F80B71315}"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538992-1B3E-44EA-89E9-900F80B713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4538992-1B3E-44EA-89E9-900F80B713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538992-1B3E-44EA-89E9-900F80B71315}"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E40983-B636-4CB6-91B6-CC59C49C473D}" type="datetimeFigureOut">
              <a:rPr lang="en-US" smtClean="0"/>
              <a:pPr/>
              <a:t>22-Jan-21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C4538992-1B3E-44EA-89E9-900F80B71315}"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CE40983-B636-4CB6-91B6-CC59C49C473D}" type="datetimeFigureOut">
              <a:rPr lang="en-US" smtClean="0"/>
              <a:pPr/>
              <a:t>22-Jan-21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538992-1B3E-44EA-89E9-900F80B713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3999"/>
            <a:ext cx="8229600" cy="1451955"/>
          </a:xfrm>
        </p:spPr>
        <p:txBody>
          <a:bodyPr/>
          <a:lstStyle/>
          <a:p>
            <a:r>
              <a:rPr smtClean="0"/>
              <a:t>Applications Instruction Set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XCHG (Exchange)</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XCHG (Exchange) cant be used for directly exchange the content of memory locations.</a:t>
            </a:r>
          </a:p>
          <a:p>
            <a:pPr lvl="1"/>
            <a:r>
              <a:rPr lang="en-US" dirty="0" smtClean="0">
                <a:solidFill>
                  <a:schemeClr val="accent2"/>
                </a:solidFill>
              </a:rPr>
              <a:t>XCHG [1234],[2444]</a:t>
            </a:r>
          </a:p>
          <a:p>
            <a:pPr lvl="4"/>
            <a:r>
              <a:rPr lang="en-US" dirty="0" smtClean="0">
                <a:solidFill>
                  <a:srgbClr val="FF0000"/>
                </a:solidFill>
              </a:rPr>
              <a:t>It is not possible.</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manipulation instructions</a:t>
            </a:r>
            <a:endParaRPr lang="en-US" dirty="0"/>
          </a:p>
        </p:txBody>
      </p:sp>
      <p:graphicFrame>
        <p:nvGraphicFramePr>
          <p:cNvPr id="5" name="Content Placeholder 4"/>
          <p:cNvGraphicFramePr>
            <a:graphicFrameLocks noGrp="1"/>
          </p:cNvGraphicFramePr>
          <p:nvPr>
            <p:ph sz="quarter" idx="1"/>
          </p:nvPr>
        </p:nvGraphicFramePr>
        <p:xfrm>
          <a:off x="152400" y="1447800"/>
          <a:ext cx="8991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t>
            </a:r>
            <a:endParaRPr lang="en-US" dirty="0"/>
          </a:p>
        </p:txBody>
      </p:sp>
      <p:sp>
        <p:nvSpPr>
          <p:cNvPr id="3" name="Content Placeholder 2"/>
          <p:cNvSpPr>
            <a:spLocks noGrp="1"/>
          </p:cNvSpPr>
          <p:nvPr>
            <p:ph sz="quarter" idx="1"/>
          </p:nvPr>
        </p:nvSpPr>
        <p:spPr/>
        <p:txBody>
          <a:bodyPr/>
          <a:lstStyle/>
          <a:p>
            <a:r>
              <a:rPr lang="en-US" dirty="0" smtClean="0"/>
              <a:t>PUSH (Push) decrements the stack pointer (ESP), then transfers the source operand to the top of stack indicated by ESP.</a:t>
            </a:r>
          </a:p>
          <a:p>
            <a:pPr lvl="2">
              <a:buNone/>
            </a:pPr>
            <a:r>
              <a:rPr lang="en-US" sz="2800" b="1" i="1" dirty="0" smtClean="0"/>
              <a:t>PUSH AX</a:t>
            </a:r>
            <a:endParaRPr lang="en-US" sz="2800" b="1" i="1" dirty="0"/>
          </a:p>
        </p:txBody>
      </p:sp>
      <p:pic>
        <p:nvPicPr>
          <p:cNvPr id="4" name="Picture 2"/>
          <p:cNvPicPr>
            <a:picLocks noChangeAspect="1" noChangeArrowheads="1"/>
          </p:cNvPicPr>
          <p:nvPr/>
        </p:nvPicPr>
        <p:blipFill>
          <a:blip r:embed="rId2"/>
          <a:srcRect/>
          <a:stretch>
            <a:fillRect/>
          </a:stretch>
        </p:blipFill>
        <p:spPr bwMode="auto">
          <a:xfrm>
            <a:off x="1143000" y="3352800"/>
            <a:ext cx="5143500" cy="26479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PUSHA</a:t>
            </a:r>
            <a:endParaRPr lang="en-US" dirty="0"/>
          </a:p>
        </p:txBody>
      </p:sp>
      <p:sp>
        <p:nvSpPr>
          <p:cNvPr id="3" name="Content Placeholder 2"/>
          <p:cNvSpPr>
            <a:spLocks noGrp="1"/>
          </p:cNvSpPr>
          <p:nvPr>
            <p:ph sz="quarter" idx="1"/>
          </p:nvPr>
        </p:nvSpPr>
        <p:spPr/>
        <p:txBody>
          <a:bodyPr/>
          <a:lstStyle/>
          <a:p>
            <a:r>
              <a:rPr lang="en-US" dirty="0" smtClean="0"/>
              <a:t>PUSHA (Push All Registers) saves the contents of the eight general registers on the stack.</a:t>
            </a:r>
          </a:p>
          <a:p>
            <a:pPr lvl="3"/>
            <a:r>
              <a:rPr lang="en-US" sz="2800" b="1" i="1" dirty="0" smtClean="0"/>
              <a:t>PUSHA</a:t>
            </a:r>
          </a:p>
          <a:p>
            <a:endParaRPr lang="en-US" dirty="0"/>
          </a:p>
        </p:txBody>
      </p:sp>
      <p:pic>
        <p:nvPicPr>
          <p:cNvPr id="4" name="Picture 2"/>
          <p:cNvPicPr>
            <a:picLocks noChangeAspect="1" noChangeArrowheads="1"/>
          </p:cNvPicPr>
          <p:nvPr/>
        </p:nvPicPr>
        <p:blipFill>
          <a:blip r:embed="rId2"/>
          <a:srcRect/>
          <a:stretch>
            <a:fillRect/>
          </a:stretch>
        </p:blipFill>
        <p:spPr bwMode="auto">
          <a:xfrm>
            <a:off x="2286000" y="2667000"/>
            <a:ext cx="4552950" cy="3505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a:t>
            </a:r>
            <a:endParaRPr lang="en-US" dirty="0"/>
          </a:p>
        </p:txBody>
      </p:sp>
      <p:sp>
        <p:nvSpPr>
          <p:cNvPr id="3" name="Content Placeholder 2"/>
          <p:cNvSpPr>
            <a:spLocks noGrp="1"/>
          </p:cNvSpPr>
          <p:nvPr>
            <p:ph sz="quarter" idx="1"/>
          </p:nvPr>
        </p:nvSpPr>
        <p:spPr/>
        <p:txBody>
          <a:bodyPr/>
          <a:lstStyle/>
          <a:p>
            <a:r>
              <a:rPr lang="en-US" dirty="0" smtClean="0"/>
              <a:t>POP (Pop) transfers the word or double-word at the current top of stack (indicated by ESP) to the destination operand, and then increments ESP to point to the new top of stack.</a:t>
            </a:r>
          </a:p>
          <a:p>
            <a:pPr lvl="2"/>
            <a:r>
              <a:rPr lang="en-US" sz="2800" b="1" i="1" dirty="0" smtClean="0"/>
              <a:t>POP AX</a:t>
            </a:r>
          </a:p>
          <a:p>
            <a:endParaRPr lang="en-US" dirty="0"/>
          </a:p>
        </p:txBody>
      </p:sp>
      <p:pic>
        <p:nvPicPr>
          <p:cNvPr id="4" name="Picture 2"/>
          <p:cNvPicPr>
            <a:picLocks noChangeAspect="1" noChangeArrowheads="1"/>
          </p:cNvPicPr>
          <p:nvPr/>
        </p:nvPicPr>
        <p:blipFill>
          <a:blip r:embed="rId2"/>
          <a:srcRect/>
          <a:stretch>
            <a:fillRect/>
          </a:stretch>
        </p:blipFill>
        <p:spPr bwMode="auto">
          <a:xfrm>
            <a:off x="1447800" y="3657600"/>
            <a:ext cx="5953125" cy="27336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POPA</a:t>
            </a:r>
            <a:endParaRPr lang="en-US" dirty="0"/>
          </a:p>
        </p:txBody>
      </p:sp>
      <p:sp>
        <p:nvSpPr>
          <p:cNvPr id="3" name="Content Placeholder 2"/>
          <p:cNvSpPr>
            <a:spLocks noGrp="1"/>
          </p:cNvSpPr>
          <p:nvPr>
            <p:ph sz="quarter" idx="1"/>
          </p:nvPr>
        </p:nvSpPr>
        <p:spPr/>
        <p:txBody>
          <a:bodyPr/>
          <a:lstStyle/>
          <a:p>
            <a:r>
              <a:rPr lang="en-US" dirty="0" smtClean="0"/>
              <a:t>POPA (Pop All Registers) restores the registers saved on the stack by PUSHA, except that it ignores the saved value of ESP.</a:t>
            </a:r>
          </a:p>
          <a:p>
            <a:pPr lvl="2"/>
            <a:r>
              <a:rPr lang="en-US" sz="3200" b="1" i="1" dirty="0" smtClean="0"/>
              <a:t>POPA</a:t>
            </a:r>
          </a:p>
          <a:p>
            <a:endParaRPr lang="en-US" dirty="0"/>
          </a:p>
        </p:txBody>
      </p:sp>
      <p:pic>
        <p:nvPicPr>
          <p:cNvPr id="4" name="Picture 2"/>
          <p:cNvPicPr>
            <a:picLocks noChangeAspect="1" noChangeArrowheads="1"/>
          </p:cNvPicPr>
          <p:nvPr/>
        </p:nvPicPr>
        <p:blipFill>
          <a:blip r:embed="rId2"/>
          <a:srcRect/>
          <a:stretch>
            <a:fillRect/>
          </a:stretch>
        </p:blipFill>
        <p:spPr bwMode="auto">
          <a:xfrm>
            <a:off x="2514600" y="3352800"/>
            <a:ext cx="4419600" cy="288738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Conversion Instructions</a:t>
            </a:r>
            <a:endParaRPr lang="en-US" dirty="0"/>
          </a:p>
        </p:txBody>
      </p:sp>
      <p:sp>
        <p:nvSpPr>
          <p:cNvPr id="3" name="Content Placeholder 2"/>
          <p:cNvSpPr>
            <a:spLocks noGrp="1"/>
          </p:cNvSpPr>
          <p:nvPr>
            <p:ph sz="quarter" idx="1"/>
          </p:nvPr>
        </p:nvSpPr>
        <p:spPr/>
        <p:txBody>
          <a:bodyPr/>
          <a:lstStyle/>
          <a:p>
            <a:r>
              <a:rPr lang="en-US" dirty="0" smtClean="0"/>
              <a:t>The type conversion instructions convert bytes into words, words into double-words, and double-words into 64-bit items (quad-words).</a:t>
            </a:r>
          </a:p>
          <a:p>
            <a:pPr>
              <a:buNone/>
            </a:pPr>
            <a:r>
              <a:rPr lang="en-US" dirty="0" smtClean="0"/>
              <a:t>There are two classes of type conversion instructions:</a:t>
            </a:r>
          </a:p>
          <a:p>
            <a:pPr>
              <a:buNone/>
            </a:pPr>
            <a:endParaRPr lang="en-US" dirty="0" smtClean="0"/>
          </a:p>
          <a:p>
            <a:pPr marL="1051560" lvl="2" indent="-457200">
              <a:buAutoNum type="arabicPeriod"/>
            </a:pPr>
            <a:r>
              <a:rPr lang="en-US" dirty="0" smtClean="0"/>
              <a:t>The forms CWD, CDQ, CBW, and CWDE which operate only on data in the EAX register.</a:t>
            </a:r>
          </a:p>
          <a:p>
            <a:pPr marL="1051560" lvl="2" indent="-457200">
              <a:buAutoNum type="arabicPeriod"/>
            </a:pPr>
            <a:r>
              <a:rPr lang="en-US" dirty="0" smtClean="0"/>
              <a:t> The forms MOVSX and MOVZX, which permit one operand to be in any general register while permitting the other operand to be in memory or in a register.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CBW –Convert Byte to word</a:t>
            </a:r>
            <a:endParaRPr lang="en-US" dirty="0"/>
          </a:p>
        </p:txBody>
      </p:sp>
      <p:sp>
        <p:nvSpPr>
          <p:cNvPr id="3" name="Content Placeholder 2"/>
          <p:cNvSpPr>
            <a:spLocks noGrp="1"/>
          </p:cNvSpPr>
          <p:nvPr>
            <p:ph sz="quarter" idx="1"/>
          </p:nvPr>
        </p:nvSpPr>
        <p:spPr/>
        <p:txBody>
          <a:bodyPr/>
          <a:lstStyle/>
          <a:p>
            <a:r>
              <a:rPr lang="en-US" dirty="0" smtClean="0"/>
              <a:t>This instruction copies the sign bit in AL to all the bits in AH.AH is then said to be sign extension of AL.</a:t>
            </a:r>
          </a:p>
          <a:p>
            <a:endParaRPr lang="en-US" dirty="0" smtClean="0"/>
          </a:p>
          <a:p>
            <a:r>
              <a:rPr lang="en-US" dirty="0" smtClean="0"/>
              <a:t>Algorithm-</a:t>
            </a:r>
          </a:p>
          <a:p>
            <a:r>
              <a:rPr lang="en-US" dirty="0" smtClean="0"/>
              <a:t>If MSB bit of AL=1 then AH =255 (FFH) else AH=0</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CWD(Convert Word to Double Word)</a:t>
            </a:r>
            <a:endParaRPr lang="en-US" dirty="0"/>
          </a:p>
        </p:txBody>
      </p:sp>
      <p:sp>
        <p:nvSpPr>
          <p:cNvPr id="3" name="Content Placeholder 2"/>
          <p:cNvSpPr>
            <a:spLocks noGrp="1"/>
          </p:cNvSpPr>
          <p:nvPr>
            <p:ph sz="quarter" idx="1"/>
          </p:nvPr>
        </p:nvSpPr>
        <p:spPr/>
        <p:txBody>
          <a:bodyPr/>
          <a:lstStyle/>
          <a:p>
            <a:r>
              <a:rPr lang="en-US" dirty="0" smtClean="0"/>
              <a:t>This instruction copies sign bit of word in AX to all the bits of DX register. DX is sign extension of AX then.</a:t>
            </a:r>
          </a:p>
          <a:p>
            <a:r>
              <a:rPr lang="en-US" dirty="0" smtClean="0"/>
              <a:t>CWD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CWDE (Convert Word to Double Word Extended)</a:t>
            </a:r>
            <a:endParaRPr lang="en-US" dirty="0"/>
          </a:p>
        </p:txBody>
      </p:sp>
      <p:sp>
        <p:nvSpPr>
          <p:cNvPr id="3" name="Content Placeholder 2"/>
          <p:cNvSpPr>
            <a:spLocks noGrp="1"/>
          </p:cNvSpPr>
          <p:nvPr>
            <p:ph sz="quarter" idx="1"/>
          </p:nvPr>
        </p:nvSpPr>
        <p:spPr/>
        <p:txBody>
          <a:bodyPr/>
          <a:lstStyle/>
          <a:p>
            <a:r>
              <a:rPr lang="en-US" dirty="0" smtClean="0"/>
              <a:t>This instruction copies sign bit of AX to all the bits in the EDX:EAX register pair.</a:t>
            </a:r>
          </a:p>
          <a:p>
            <a:r>
              <a:rPr lang="en-US" dirty="0" smtClean="0"/>
              <a:t>EAX is then signed extension of AX register.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Instruction Set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instructions are grouped by categories of related functions.</a:t>
            </a:r>
          </a:p>
          <a:p>
            <a:pPr marL="1433322" lvl="3" indent="-514350">
              <a:buFont typeface="+mj-lt"/>
              <a:buAutoNum type="arabicPeriod"/>
            </a:pPr>
            <a:r>
              <a:rPr lang="en-US" b="1" dirty="0" smtClean="0"/>
              <a:t>Data Movement Instructions</a:t>
            </a:r>
          </a:p>
          <a:p>
            <a:pPr marL="1433322" lvl="3" indent="-514350">
              <a:buFont typeface="+mj-lt"/>
              <a:buAutoNum type="arabicPeriod"/>
            </a:pPr>
            <a:r>
              <a:rPr lang="en-US" b="1" dirty="0" smtClean="0"/>
              <a:t>Binary Arithmetic Instructions</a:t>
            </a:r>
          </a:p>
          <a:p>
            <a:pPr marL="1433322" lvl="3" indent="-514350">
              <a:buFont typeface="+mj-lt"/>
              <a:buAutoNum type="arabicPeriod"/>
            </a:pPr>
            <a:r>
              <a:rPr lang="en-US" b="1" dirty="0" smtClean="0"/>
              <a:t>Decimal Arithmetic Instructions</a:t>
            </a:r>
          </a:p>
          <a:p>
            <a:pPr marL="1433322" lvl="3" indent="-514350">
              <a:buFont typeface="+mj-lt"/>
              <a:buAutoNum type="arabicPeriod"/>
            </a:pPr>
            <a:r>
              <a:rPr lang="en-US" b="1" dirty="0" smtClean="0"/>
              <a:t>Logical Instructions</a:t>
            </a:r>
          </a:p>
          <a:p>
            <a:pPr marL="1433322" lvl="3" indent="-514350">
              <a:buFont typeface="+mj-lt"/>
              <a:buAutoNum type="arabicPeriod"/>
            </a:pPr>
            <a:r>
              <a:rPr lang="en-US" b="1" dirty="0" smtClean="0"/>
              <a:t>Control Transfer Instructions</a:t>
            </a:r>
          </a:p>
          <a:p>
            <a:pPr marL="1433322" lvl="3" indent="-514350">
              <a:buFont typeface="+mj-lt"/>
              <a:buAutoNum type="arabicPeriod"/>
            </a:pPr>
            <a:r>
              <a:rPr lang="en-US" b="1" dirty="0" smtClean="0"/>
              <a:t>String and Character Translation Instructions</a:t>
            </a:r>
          </a:p>
          <a:p>
            <a:pPr marL="1433322" lvl="3" indent="-514350">
              <a:buFont typeface="+mj-lt"/>
              <a:buAutoNum type="arabicPeriod"/>
            </a:pPr>
            <a:r>
              <a:rPr lang="en-US" b="1" dirty="0" smtClean="0"/>
              <a:t>Instructions for Block-Structured Languages</a:t>
            </a:r>
          </a:p>
          <a:p>
            <a:pPr marL="1433322" lvl="3" indent="-514350">
              <a:buFont typeface="+mj-lt"/>
              <a:buAutoNum type="arabicPeriod"/>
            </a:pPr>
            <a:r>
              <a:rPr lang="en-US" b="1" dirty="0" smtClean="0"/>
              <a:t>Flag Control Instructions</a:t>
            </a:r>
          </a:p>
          <a:p>
            <a:pPr marL="1433322" lvl="3" indent="-514350">
              <a:buFont typeface="+mj-lt"/>
              <a:buAutoNum type="arabicPeriod"/>
            </a:pPr>
            <a:r>
              <a:rPr lang="en-US" b="1" dirty="0" smtClean="0"/>
              <a:t>Coprocessor Interface Instructions</a:t>
            </a:r>
          </a:p>
          <a:p>
            <a:pPr marL="1433322" lvl="3" indent="-514350">
              <a:buFont typeface="+mj-lt"/>
              <a:buAutoNum type="arabicPeriod"/>
            </a:pPr>
            <a:r>
              <a:rPr lang="en-US" b="1" dirty="0" smtClean="0"/>
              <a:t>Segment Register Instructions</a:t>
            </a:r>
          </a:p>
          <a:p>
            <a:pPr marL="1433322" lvl="3" indent="-514350">
              <a:buFont typeface="+mj-lt"/>
              <a:buAutoNum type="arabicPeriod"/>
            </a:pPr>
            <a:r>
              <a:rPr lang="en-US" b="1" dirty="0" smtClean="0"/>
              <a:t>Miscellaneous Instructions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CDQ</a:t>
            </a:r>
            <a:endParaRPr lang="en-US" dirty="0"/>
          </a:p>
        </p:txBody>
      </p:sp>
      <p:sp>
        <p:nvSpPr>
          <p:cNvPr id="3" name="Content Placeholder 2"/>
          <p:cNvSpPr>
            <a:spLocks noGrp="1"/>
          </p:cNvSpPr>
          <p:nvPr>
            <p:ph sz="quarter" idx="1"/>
          </p:nvPr>
        </p:nvSpPr>
        <p:spPr/>
        <p:txBody>
          <a:bodyPr/>
          <a:lstStyle/>
          <a:p>
            <a:r>
              <a:rPr lang="en-US" dirty="0" smtClean="0"/>
              <a:t>Convert double word to quad word</a:t>
            </a:r>
          </a:p>
          <a:p>
            <a:r>
              <a:rPr lang="en-US" dirty="0" smtClean="0"/>
              <a:t>This instruction copies the sign bit of EAX to all the bits in EDX register.</a:t>
            </a:r>
          </a:p>
          <a:p>
            <a:r>
              <a:rPr lang="en-US" dirty="0" smtClean="0"/>
              <a:t>EDX is then signed extension of EAX register.</a:t>
            </a:r>
          </a:p>
          <a:p>
            <a:r>
              <a:rPr lang="en-US" dirty="0" smtClean="0"/>
              <a:t>If MSB bit of EAX =1 then EDX=FFFFFFFF else EDX=0000000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MOVSX</a:t>
            </a:r>
            <a:endParaRPr lang="en-US" dirty="0"/>
          </a:p>
        </p:txBody>
      </p:sp>
      <p:sp>
        <p:nvSpPr>
          <p:cNvPr id="3" name="Content Placeholder 2"/>
          <p:cNvSpPr>
            <a:spLocks noGrp="1"/>
          </p:cNvSpPr>
          <p:nvPr>
            <p:ph sz="quarter" idx="1"/>
          </p:nvPr>
        </p:nvSpPr>
        <p:spPr/>
        <p:txBody>
          <a:bodyPr/>
          <a:lstStyle/>
          <a:p>
            <a:r>
              <a:rPr lang="en-US" dirty="0" smtClean="0"/>
              <a:t>MOVSX (Move with Sign Extension) sign-extends an 8-bit value to a 16-bit value and a 8- or 16-bit value to 32-bit value.</a:t>
            </a:r>
          </a:p>
          <a:p>
            <a:r>
              <a:rPr lang="en-US" dirty="0" smtClean="0"/>
              <a:t>MOVSX EAX,BL</a:t>
            </a:r>
          </a:p>
          <a:p>
            <a:pPr lvl="1"/>
            <a:r>
              <a:rPr lang="en-US" dirty="0" smtClean="0"/>
              <a:t>This instruction copies the content of BL register to EAX register. The sign bit the 7</a:t>
            </a:r>
            <a:r>
              <a:rPr lang="en-US" baseline="30000" dirty="0" smtClean="0"/>
              <a:t>th</a:t>
            </a:r>
            <a:r>
              <a:rPr lang="en-US" dirty="0" smtClean="0"/>
              <a:t> bit of BL register is copied to the MSB of EAX register.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MOVZX</a:t>
            </a:r>
            <a:endParaRPr lang="en-US" dirty="0"/>
          </a:p>
        </p:txBody>
      </p:sp>
      <p:sp>
        <p:nvSpPr>
          <p:cNvPr id="3" name="Content Placeholder 2"/>
          <p:cNvSpPr>
            <a:spLocks noGrp="1"/>
          </p:cNvSpPr>
          <p:nvPr>
            <p:ph sz="quarter" idx="1"/>
          </p:nvPr>
        </p:nvSpPr>
        <p:spPr/>
        <p:txBody>
          <a:bodyPr/>
          <a:lstStyle/>
          <a:p>
            <a:r>
              <a:rPr lang="en-US" dirty="0" smtClean="0"/>
              <a:t>Move with zero extended</a:t>
            </a:r>
          </a:p>
          <a:p>
            <a:r>
              <a:rPr lang="en-US" dirty="0" smtClean="0"/>
              <a:t>MOVZX EAX,BL</a:t>
            </a:r>
          </a:p>
          <a:p>
            <a:pPr lvl="1"/>
            <a:r>
              <a:rPr lang="en-US" dirty="0" smtClean="0"/>
              <a:t>This instruction copies the content of BL register to EAX register. Zero is copied to the MSB of the EAX register as well as the AH register.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 Instruction</a:t>
            </a:r>
            <a:endParaRPr lang="en-US" dirty="0"/>
          </a:p>
        </p:txBody>
      </p:sp>
      <p:sp>
        <p:nvSpPr>
          <p:cNvPr id="3" name="Content Placeholder 2"/>
          <p:cNvSpPr>
            <a:spLocks noGrp="1"/>
          </p:cNvSpPr>
          <p:nvPr>
            <p:ph sz="quarter" idx="1"/>
          </p:nvPr>
        </p:nvSpPr>
        <p:spPr/>
        <p:txBody>
          <a:bodyPr>
            <a:normAutofit/>
          </a:bodyPr>
          <a:lstStyle/>
          <a:p>
            <a:r>
              <a:rPr lang="en-US" dirty="0" smtClean="0"/>
              <a:t>The arithmetic instructions of the 80386 processor simplify the manipulation of numeric data that is encoded in binary. Operations include the standard add, subtract, multiply, and divide as well as increment, decrement, compare, and change sign.</a:t>
            </a:r>
          </a:p>
          <a:p>
            <a:r>
              <a:rPr lang="en-US" dirty="0" smtClean="0"/>
              <a:t>Both signed and unsigned binary integers are supported.</a:t>
            </a:r>
          </a:p>
          <a:p>
            <a:r>
              <a:rPr lang="en-US" dirty="0" smtClean="0"/>
              <a:t>Many of the arithmetic instructions operate on both signed and unsigned integers.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 Instruction</a:t>
            </a:r>
            <a:endParaRPr lang="en-US" dirty="0"/>
          </a:p>
        </p:txBody>
      </p:sp>
      <p:sp>
        <p:nvSpPr>
          <p:cNvPr id="3" name="Content Placeholder 2"/>
          <p:cNvSpPr>
            <a:spLocks noGrp="1"/>
          </p:cNvSpPr>
          <p:nvPr>
            <p:ph sz="quarter" idx="1"/>
          </p:nvPr>
        </p:nvSpPr>
        <p:spPr/>
        <p:txBody>
          <a:bodyPr>
            <a:normAutofit/>
          </a:bodyPr>
          <a:lstStyle/>
          <a:p>
            <a:r>
              <a:rPr lang="en-US" dirty="0" smtClean="0"/>
              <a:t>These instructions update the flags ZF, CF, SF, and OF in such a manner that subsequent instructions can interpret the results of the arithmetic as either signed or unsigned.</a:t>
            </a:r>
          </a:p>
          <a:p>
            <a:r>
              <a:rPr lang="en-US" dirty="0" smtClean="0"/>
              <a:t>CF contains information relevant to unsigned integers; SF and OF contain information relevant to signed integers. ZF is relevant to both signed and unsigned integers; ZF is set when all bits of the result are zero.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 Instruction</a:t>
            </a:r>
            <a:endParaRPr lang="en-US" dirty="0"/>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Arithmetic Instruction</a:t>
            </a:r>
            <a:endParaRPr lang="en-US" dirty="0"/>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t>
            </a:r>
            <a:endParaRPr lang="en-US" dirty="0"/>
          </a:p>
        </p:txBody>
      </p:sp>
      <p:sp>
        <p:nvSpPr>
          <p:cNvPr id="3" name="Content Placeholder 2"/>
          <p:cNvSpPr>
            <a:spLocks noGrp="1"/>
          </p:cNvSpPr>
          <p:nvPr>
            <p:ph sz="quarter" idx="1"/>
          </p:nvPr>
        </p:nvSpPr>
        <p:spPr/>
        <p:txBody>
          <a:bodyPr/>
          <a:lstStyle/>
          <a:p>
            <a:r>
              <a:rPr lang="en-US" dirty="0" smtClean="0"/>
              <a:t>Add </a:t>
            </a:r>
            <a:r>
              <a:rPr lang="en-US" dirty="0" err="1" smtClean="0"/>
              <a:t>desitination,source</a:t>
            </a:r>
            <a:endParaRPr lang="en-US" dirty="0" smtClean="0"/>
          </a:p>
          <a:p>
            <a:r>
              <a:rPr lang="en-US" dirty="0" smtClean="0"/>
              <a:t>ADD BL,CL</a:t>
            </a:r>
          </a:p>
          <a:p>
            <a:r>
              <a:rPr lang="en-US" dirty="0" smtClean="0"/>
              <a:t>BL=BL+CL</a:t>
            </a:r>
          </a:p>
          <a:p>
            <a:pPr lvl="2"/>
            <a:r>
              <a:rPr lang="en-US" dirty="0" smtClean="0"/>
              <a:t>This instruction can not be used to add the content of two memory locations.</a:t>
            </a:r>
          </a:p>
          <a:p>
            <a:pPr lvl="2"/>
            <a:r>
              <a:rPr lang="en-US" dirty="0" smtClean="0"/>
              <a:t>Source and destination both have to be same types. i.e. byte or word.</a:t>
            </a:r>
          </a:p>
          <a:p>
            <a:pPr lvl="2"/>
            <a:r>
              <a:rPr lang="en-US" dirty="0" smtClean="0"/>
              <a:t>The add instruction does not distinguish between signed and unsigned operands. Instead the processor evaluate the result for both data types and sets the OF and CF flags to indicate a carry in signed or unsigned result respectively.</a:t>
            </a:r>
          </a:p>
          <a:p>
            <a:pPr lvl="2"/>
            <a:r>
              <a:rPr lang="en-US" dirty="0" smtClean="0"/>
              <a:t>The SF flag indicate the sign of signed result.</a:t>
            </a:r>
          </a:p>
          <a:p>
            <a:pPr lvl="2"/>
            <a:endParaRPr lang="en-US" dirty="0" smtClean="0"/>
          </a:p>
          <a:p>
            <a:pPr lvl="2"/>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a:t>
            </a:r>
            <a:endParaRPr lang="en-US" dirty="0"/>
          </a:p>
        </p:txBody>
      </p:sp>
      <p:sp>
        <p:nvSpPr>
          <p:cNvPr id="3" name="Content Placeholder 2"/>
          <p:cNvSpPr>
            <a:spLocks noGrp="1"/>
          </p:cNvSpPr>
          <p:nvPr>
            <p:ph sz="quarter" idx="1"/>
          </p:nvPr>
        </p:nvSpPr>
        <p:spPr/>
        <p:txBody>
          <a:bodyPr/>
          <a:lstStyle/>
          <a:p>
            <a:r>
              <a:rPr lang="en-US" dirty="0" smtClean="0"/>
              <a:t>Add with carry</a:t>
            </a:r>
          </a:p>
          <a:p>
            <a:r>
              <a:rPr lang="en-US" dirty="0" smtClean="0"/>
              <a:t>Destination=destination +source + CY</a:t>
            </a:r>
          </a:p>
          <a:p>
            <a:r>
              <a:rPr lang="en-US" dirty="0" smtClean="0"/>
              <a:t>ADD AL,BL</a:t>
            </a:r>
          </a:p>
          <a:p>
            <a:pPr lvl="1"/>
            <a:r>
              <a:rPr lang="en-US" dirty="0" smtClean="0"/>
              <a:t>This instruction adds destination operand  contents , source operand contents and carry flag and result is stored back to destination operand.</a:t>
            </a:r>
          </a:p>
          <a:p>
            <a:endParaRPr lang="en-US" dirty="0" smtClean="0"/>
          </a:p>
          <a:p>
            <a:r>
              <a:rPr lang="en-US" dirty="0" smtClean="0"/>
              <a:t>AL=AL+BL+CY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 </a:t>
            </a:r>
            <a:endParaRPr lang="en-US" dirty="0"/>
          </a:p>
        </p:txBody>
      </p:sp>
      <p:sp>
        <p:nvSpPr>
          <p:cNvPr id="3" name="Content Placeholder 2"/>
          <p:cNvSpPr>
            <a:spLocks noGrp="1"/>
          </p:cNvSpPr>
          <p:nvPr>
            <p:ph sz="quarter" idx="1"/>
          </p:nvPr>
        </p:nvSpPr>
        <p:spPr/>
        <p:txBody>
          <a:bodyPr/>
          <a:lstStyle/>
          <a:p>
            <a:r>
              <a:rPr lang="en-US" dirty="0" smtClean="0"/>
              <a:t>Increment byte, word or double word by 1.</a:t>
            </a:r>
          </a:p>
          <a:p>
            <a:pPr lvl="1"/>
            <a:r>
              <a:rPr lang="en-US" dirty="0" smtClean="0"/>
              <a:t>INC CX</a:t>
            </a:r>
          </a:p>
          <a:p>
            <a:pPr lvl="1"/>
            <a:r>
              <a:rPr lang="en-US" dirty="0" smtClean="0"/>
              <a:t>INC AL</a:t>
            </a:r>
          </a:p>
          <a:p>
            <a:pPr lvl="1"/>
            <a:r>
              <a:rPr lang="en-US" dirty="0" smtClean="0"/>
              <a:t>INC EBX</a:t>
            </a:r>
          </a:p>
          <a:p>
            <a:r>
              <a:rPr lang="en-US" dirty="0" smtClean="0"/>
              <a:t>Add 1 to the content of register.</a:t>
            </a:r>
          </a:p>
          <a:p>
            <a:r>
              <a:rPr lang="en-US" dirty="0" smtClean="0"/>
              <a:t>Destination=Destination+1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Movement Instructions</a:t>
            </a:r>
            <a:endParaRPr lang="en-US" dirty="0"/>
          </a:p>
        </p:txBody>
      </p:sp>
      <p:sp>
        <p:nvSpPr>
          <p:cNvPr id="3" name="Content Placeholder 2"/>
          <p:cNvSpPr>
            <a:spLocks noGrp="1"/>
          </p:cNvSpPr>
          <p:nvPr>
            <p:ph sz="quarter" idx="1"/>
          </p:nvPr>
        </p:nvSpPr>
        <p:spPr/>
        <p:txBody>
          <a:bodyPr/>
          <a:lstStyle/>
          <a:p>
            <a:r>
              <a:rPr lang="en-US" b="1" dirty="0" smtClean="0"/>
              <a:t>Data Movement Instructions-</a:t>
            </a:r>
            <a:r>
              <a:rPr lang="en-US" sz="2800" dirty="0" smtClean="0"/>
              <a:t>These instructions provide convenient methods for moving bytes, words, or double words of data between memory and the registers.</a:t>
            </a:r>
          </a:p>
          <a:p>
            <a:pPr>
              <a:buNone/>
            </a:pPr>
            <a:endParaRPr lang="en-US" sz="2800" b="1" dirty="0" smtClean="0"/>
          </a:p>
          <a:p>
            <a:pPr lvl="2">
              <a:buNone/>
            </a:pPr>
            <a:r>
              <a:rPr lang="en-US" dirty="0" smtClean="0"/>
              <a:t>1. General-purpose data movement instructions.</a:t>
            </a:r>
          </a:p>
          <a:p>
            <a:pPr lvl="2">
              <a:buNone/>
            </a:pPr>
            <a:r>
              <a:rPr lang="en-US" dirty="0" smtClean="0"/>
              <a:t>2. Stack manipulation instructions.</a:t>
            </a:r>
          </a:p>
          <a:p>
            <a:pPr lvl="2">
              <a:buNone/>
            </a:pPr>
            <a:r>
              <a:rPr lang="en-US" dirty="0" smtClean="0"/>
              <a:t>3. Type-conversion instructions.</a:t>
            </a:r>
          </a:p>
          <a:p>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a:t>
            </a:r>
            <a:endParaRPr lang="en-US" dirty="0"/>
          </a:p>
        </p:txBody>
      </p:sp>
      <p:sp>
        <p:nvSpPr>
          <p:cNvPr id="3" name="Content Placeholder 2"/>
          <p:cNvSpPr>
            <a:spLocks noGrp="1"/>
          </p:cNvSpPr>
          <p:nvPr>
            <p:ph sz="quarter" idx="1"/>
          </p:nvPr>
        </p:nvSpPr>
        <p:spPr/>
        <p:txBody>
          <a:bodyPr/>
          <a:lstStyle/>
          <a:p>
            <a:r>
              <a:rPr lang="en-US" dirty="0" smtClean="0"/>
              <a:t>Subtract Byte or word</a:t>
            </a:r>
          </a:p>
          <a:p>
            <a:r>
              <a:rPr lang="en-US" dirty="0" smtClean="0"/>
              <a:t>SUB BL,CL		</a:t>
            </a:r>
          </a:p>
          <a:p>
            <a:pPr lvl="1"/>
            <a:r>
              <a:rPr lang="en-US" dirty="0" smtClean="0"/>
              <a:t>BL=BL-CL</a:t>
            </a:r>
          </a:p>
          <a:p>
            <a:pPr lvl="1"/>
            <a:endParaRPr lang="en-US" dirty="0" smtClean="0"/>
          </a:p>
          <a:p>
            <a:pPr lvl="1"/>
            <a:r>
              <a:rPr lang="en-US" dirty="0" smtClean="0"/>
              <a:t>SUB AX,[2048]</a:t>
            </a:r>
          </a:p>
          <a:p>
            <a:pPr lvl="1"/>
            <a:r>
              <a:rPr lang="en-US" dirty="0" smtClean="0"/>
              <a:t>AX=AX- Content of memory location</a:t>
            </a:r>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SBB	</a:t>
            </a:r>
            <a:endParaRPr lang="en-US" dirty="0"/>
          </a:p>
        </p:txBody>
      </p:sp>
      <p:sp>
        <p:nvSpPr>
          <p:cNvPr id="3" name="Content Placeholder 2"/>
          <p:cNvSpPr>
            <a:spLocks noGrp="1"/>
          </p:cNvSpPr>
          <p:nvPr>
            <p:ph sz="quarter" idx="1"/>
          </p:nvPr>
        </p:nvSpPr>
        <p:spPr/>
        <p:txBody>
          <a:bodyPr/>
          <a:lstStyle/>
          <a:p>
            <a:r>
              <a:rPr lang="en-US" dirty="0" smtClean="0"/>
              <a:t>Subtract byte or word or double word with borrow</a:t>
            </a:r>
          </a:p>
          <a:p>
            <a:r>
              <a:rPr lang="en-US" dirty="0" smtClean="0"/>
              <a:t>SBB AL,BL</a:t>
            </a:r>
          </a:p>
          <a:p>
            <a:r>
              <a:rPr lang="en-US" dirty="0" smtClean="0"/>
              <a:t>AL=AL-BL-CY</a:t>
            </a:r>
          </a:p>
          <a:p>
            <a:r>
              <a:rPr lang="en-US" dirty="0" smtClean="0"/>
              <a:t>This instruction subtract source and carry flag(borrow) from destination. They can be signed or unsigned binary numbers.</a:t>
            </a:r>
          </a:p>
          <a:p>
            <a:endParaRPr lang="en-US" dirty="0" smtClean="0"/>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		</a:t>
            </a:r>
            <a:endParaRPr lang="en-US" dirty="0"/>
          </a:p>
        </p:txBody>
      </p:sp>
      <p:sp>
        <p:nvSpPr>
          <p:cNvPr id="3" name="Content Placeholder 2"/>
          <p:cNvSpPr>
            <a:spLocks noGrp="1"/>
          </p:cNvSpPr>
          <p:nvPr>
            <p:ph sz="quarter" idx="1"/>
          </p:nvPr>
        </p:nvSpPr>
        <p:spPr/>
        <p:txBody>
          <a:bodyPr/>
          <a:lstStyle/>
          <a:p>
            <a:r>
              <a:rPr lang="en-US" dirty="0" smtClean="0"/>
              <a:t>Decrement byte or word or double word</a:t>
            </a:r>
          </a:p>
          <a:p>
            <a:r>
              <a:rPr lang="en-US" dirty="0" smtClean="0"/>
              <a:t>Decrement destination by one</a:t>
            </a:r>
          </a:p>
          <a:p>
            <a:r>
              <a:rPr lang="en-US" dirty="0" smtClean="0"/>
              <a:t>DEC AL</a:t>
            </a:r>
          </a:p>
          <a:p>
            <a:r>
              <a:rPr lang="en-US" dirty="0" smtClean="0"/>
              <a:t>AL=AL-1</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	</a:t>
            </a:r>
            <a:endParaRPr lang="en-US" dirty="0"/>
          </a:p>
        </p:txBody>
      </p:sp>
      <p:sp>
        <p:nvSpPr>
          <p:cNvPr id="3" name="Content Placeholder 2"/>
          <p:cNvSpPr>
            <a:spLocks noGrp="1"/>
          </p:cNvSpPr>
          <p:nvPr>
            <p:ph sz="quarter" idx="1"/>
          </p:nvPr>
        </p:nvSpPr>
        <p:spPr/>
        <p:txBody>
          <a:bodyPr/>
          <a:lstStyle/>
          <a:p>
            <a:r>
              <a:rPr lang="en-US" dirty="0" smtClean="0"/>
              <a:t>Performs unsigned multiplication</a:t>
            </a:r>
          </a:p>
          <a:p>
            <a:r>
              <a:rPr lang="en-US" dirty="0" smtClean="0"/>
              <a:t>This instruction multiplies</a:t>
            </a:r>
          </a:p>
          <a:p>
            <a:endParaRPr lang="en-US" dirty="0" smtClean="0"/>
          </a:p>
          <a:p>
            <a:r>
              <a:rPr lang="en-US" dirty="0" smtClean="0"/>
              <a:t>MUL CX</a:t>
            </a:r>
          </a:p>
          <a:p>
            <a:endParaRPr lang="en-US" dirty="0" smtClean="0"/>
          </a:p>
          <a:p>
            <a:r>
              <a:rPr lang="en-US" dirty="0" smtClean="0"/>
              <a:t>DX:AX=CX*AX</a:t>
            </a:r>
          </a:p>
          <a:p>
            <a:endParaRPr lang="en-US" dirty="0" smtClean="0"/>
          </a:p>
          <a:p>
            <a:r>
              <a:rPr lang="en-US" dirty="0" smtClean="0"/>
              <a:t>The result of multiplication MSB will be stored in DX and LSB will be stored in AX register.</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087562"/>
          </a:xfrm>
        </p:spPr>
        <p:txBody>
          <a:bodyPr/>
          <a:lstStyle/>
          <a:p>
            <a:r>
              <a:rPr lang="en-US" dirty="0" smtClean="0"/>
              <a:t>Example-  </a:t>
            </a:r>
            <a:br>
              <a:rPr lang="en-US" dirty="0" smtClean="0"/>
            </a:br>
            <a:r>
              <a:rPr lang="en-US" dirty="0" smtClean="0"/>
              <a:t>AX- 009H	* CX</a:t>
            </a:r>
            <a:br>
              <a:rPr lang="en-US" dirty="0" smtClean="0"/>
            </a:br>
            <a:r>
              <a:rPr lang="en-US" dirty="0" smtClean="0"/>
              <a:t>MUL CX:</a:t>
            </a:r>
            <a:endParaRPr lang="en-US" dirty="0"/>
          </a:p>
        </p:txBody>
      </p:sp>
      <p:pic>
        <p:nvPicPr>
          <p:cNvPr id="6" name="Picture 2"/>
          <p:cNvPicPr>
            <a:picLocks noGrp="1" noChangeAspect="1" noChangeArrowheads="1"/>
          </p:cNvPicPr>
          <p:nvPr>
            <p:ph sz="quarter" idx="1"/>
          </p:nvPr>
        </p:nvPicPr>
        <p:blipFill>
          <a:blip r:embed="rId2"/>
          <a:srcRect/>
          <a:stretch>
            <a:fillRect/>
          </a:stretch>
        </p:blipFill>
        <p:spPr bwMode="auto">
          <a:xfrm>
            <a:off x="1600200" y="2590800"/>
            <a:ext cx="5610628" cy="1981201"/>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600200" y="5105400"/>
            <a:ext cx="5881688" cy="1447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IMUL</a:t>
            </a:r>
            <a:endParaRPr lang="en-US" dirty="0"/>
          </a:p>
        </p:txBody>
      </p:sp>
      <p:sp>
        <p:nvSpPr>
          <p:cNvPr id="3" name="Content Placeholder 2"/>
          <p:cNvSpPr>
            <a:spLocks noGrp="1"/>
          </p:cNvSpPr>
          <p:nvPr>
            <p:ph sz="quarter" idx="1"/>
          </p:nvPr>
        </p:nvSpPr>
        <p:spPr>
          <a:xfrm>
            <a:off x="762000" y="1447800"/>
            <a:ext cx="7924800" cy="4876800"/>
          </a:xfrm>
        </p:spPr>
        <p:txBody>
          <a:bodyPr>
            <a:normAutofit fontScale="92500" lnSpcReduction="20000"/>
          </a:bodyPr>
          <a:lstStyle/>
          <a:p>
            <a:r>
              <a:rPr lang="en-US" sz="3000" dirty="0" smtClean="0"/>
              <a:t>Multiply Byte or Word or Double Word Signed</a:t>
            </a:r>
          </a:p>
          <a:p>
            <a:r>
              <a:rPr lang="en-US" sz="3000" dirty="0" smtClean="0"/>
              <a:t>Example </a:t>
            </a:r>
          </a:p>
          <a:p>
            <a:r>
              <a:rPr lang="en-US" sz="3000" dirty="0" smtClean="0"/>
              <a:t>IMUL BL</a:t>
            </a:r>
          </a:p>
          <a:p>
            <a:pPr lvl="2"/>
            <a:r>
              <a:rPr lang="en-US" sz="2200" dirty="0" smtClean="0"/>
              <a:t>Let AL    0100 0101=45H</a:t>
            </a:r>
          </a:p>
          <a:p>
            <a:pPr lvl="4">
              <a:buNone/>
            </a:pPr>
            <a:r>
              <a:rPr lang="en-US" sz="2200" dirty="0" smtClean="0"/>
              <a:t>BL     00001110=0EH</a:t>
            </a:r>
          </a:p>
          <a:p>
            <a:pPr lvl="4">
              <a:buNone/>
            </a:pPr>
            <a:endParaRPr lang="en-US" sz="2200" dirty="0" smtClean="0"/>
          </a:p>
          <a:p>
            <a:pPr lvl="4">
              <a:buNone/>
            </a:pPr>
            <a:r>
              <a:rPr lang="en-US" sz="2200" dirty="0" smtClean="0"/>
              <a:t>45H			Content of AL register</a:t>
            </a:r>
          </a:p>
          <a:p>
            <a:pPr lvl="4">
              <a:buNone/>
            </a:pPr>
            <a:r>
              <a:rPr lang="en-US" sz="2200" dirty="0" smtClean="0"/>
              <a:t>*0E H			Content of BL register</a:t>
            </a:r>
          </a:p>
          <a:p>
            <a:pPr lvl="4">
              <a:buNone/>
            </a:pPr>
            <a:r>
              <a:rPr lang="en-US" sz="2200" dirty="0" smtClean="0"/>
              <a:t>03C6H			Result of Multiplication</a:t>
            </a:r>
          </a:p>
          <a:p>
            <a:pPr lvl="4">
              <a:buNone/>
            </a:pPr>
            <a:r>
              <a:rPr lang="en-US" sz="2200" dirty="0" smtClean="0"/>
              <a:t>AX=03C6H  DX=0000 H</a:t>
            </a:r>
          </a:p>
          <a:p>
            <a:pPr lvl="4">
              <a:buNone/>
            </a:pPr>
            <a:r>
              <a:rPr lang="en-US" sz="2200" dirty="0" smtClean="0"/>
              <a:t>MSB=0	</a:t>
            </a:r>
          </a:p>
          <a:p>
            <a:pPr lvl="4">
              <a:buNone/>
            </a:pPr>
            <a:r>
              <a:rPr lang="en-US" sz="2200" dirty="0" smtClean="0"/>
              <a:t>So SF=0,CF=OF=1</a:t>
            </a:r>
          </a:p>
          <a:p>
            <a:pPr lvl="4">
              <a:buNone/>
            </a:pPr>
            <a:r>
              <a:rPr lang="en-US" sz="2200" dirty="0" smtClean="0"/>
              <a:t>SF-Sign Flag		CF-Carry Flag</a:t>
            </a:r>
          </a:p>
          <a:p>
            <a:pPr lvl="4">
              <a:buNone/>
            </a:pPr>
            <a:r>
              <a:rPr lang="en-US" sz="2200" dirty="0" smtClean="0"/>
              <a:t>OF-Overflow Flag</a:t>
            </a:r>
          </a:p>
          <a:p>
            <a:endParaRPr lang="en-US" dirty="0" smtClean="0"/>
          </a:p>
          <a:p>
            <a:endParaRPr lang="en-US" dirty="0" smtClean="0"/>
          </a:p>
          <a:p>
            <a:endParaRPr lang="en-US" dirty="0" smtClean="0"/>
          </a:p>
          <a:p>
            <a:endParaRPr lang="en-US" dirty="0" smtClean="0"/>
          </a:p>
          <a:p>
            <a:endParaRPr lang="en-US" dirty="0"/>
          </a:p>
        </p:txBody>
      </p:sp>
      <p:cxnSp>
        <p:nvCxnSpPr>
          <p:cNvPr id="7" name="Straight Connector 6"/>
          <p:cNvCxnSpPr/>
          <p:nvPr/>
        </p:nvCxnSpPr>
        <p:spPr>
          <a:xfrm>
            <a:off x="2057400" y="4648200"/>
            <a:ext cx="68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48"/>
            <a:ext cx="7772400" cy="1143000"/>
          </a:xfrm>
        </p:spPr>
        <p:txBody>
          <a:bodyPr/>
          <a:lstStyle/>
          <a:p>
            <a:r>
              <a:rPr lang="en-US" dirty="0" smtClean="0"/>
              <a:t>DIV	</a:t>
            </a:r>
            <a:endParaRPr lang="en-US" dirty="0"/>
          </a:p>
        </p:txBody>
      </p:sp>
      <p:sp>
        <p:nvSpPr>
          <p:cNvPr id="3" name="Content Placeholder 2"/>
          <p:cNvSpPr>
            <a:spLocks noGrp="1"/>
          </p:cNvSpPr>
          <p:nvPr>
            <p:ph sz="quarter" idx="1"/>
          </p:nvPr>
        </p:nvSpPr>
        <p:spPr>
          <a:xfrm>
            <a:off x="838200" y="1066800"/>
            <a:ext cx="7924800" cy="5410200"/>
          </a:xfrm>
        </p:spPr>
        <p:txBody>
          <a:bodyPr>
            <a:noAutofit/>
          </a:bodyPr>
          <a:lstStyle/>
          <a:p>
            <a:r>
              <a:rPr lang="en-US" sz="2400" dirty="0" smtClean="0"/>
              <a:t>Divide an unsigned word by a byte.</a:t>
            </a:r>
          </a:p>
          <a:p>
            <a:endParaRPr lang="en-US" sz="2400" dirty="0" smtClean="0"/>
          </a:p>
          <a:p>
            <a:r>
              <a:rPr lang="en-US" sz="2400" dirty="0" smtClean="0"/>
              <a:t>The word must be in AX register.</a:t>
            </a:r>
          </a:p>
          <a:p>
            <a:r>
              <a:rPr lang="en-US" sz="2400" dirty="0" smtClean="0"/>
              <a:t>After division </a:t>
            </a:r>
          </a:p>
          <a:p>
            <a:pPr lvl="2"/>
            <a:r>
              <a:rPr lang="en-US" sz="1800" dirty="0" smtClean="0"/>
              <a:t>AL- 8 bit quotient</a:t>
            </a:r>
          </a:p>
          <a:p>
            <a:pPr lvl="2"/>
            <a:r>
              <a:rPr lang="en-US" sz="1800" dirty="0" smtClean="0"/>
              <a:t>AH -8 bit remainder</a:t>
            </a:r>
          </a:p>
          <a:p>
            <a:pPr lvl="2"/>
            <a:endParaRPr lang="en-US" sz="1800" dirty="0" smtClean="0"/>
          </a:p>
          <a:p>
            <a:pPr lvl="2"/>
            <a:r>
              <a:rPr lang="en-US" sz="1800" b="1" dirty="0" smtClean="0"/>
              <a:t>Example- DIV BH</a:t>
            </a:r>
          </a:p>
          <a:p>
            <a:pPr lvl="2"/>
            <a:r>
              <a:rPr lang="en-US" sz="1800" dirty="0" smtClean="0"/>
              <a:t>AX/BX</a:t>
            </a:r>
          </a:p>
          <a:p>
            <a:pPr lvl="2"/>
            <a:r>
              <a:rPr lang="en-US" sz="1800" dirty="0" smtClean="0"/>
              <a:t>AX-</a:t>
            </a:r>
            <a:r>
              <a:rPr lang="en-US" sz="1800" dirty="0" err="1" smtClean="0"/>
              <a:t>Divident</a:t>
            </a:r>
            <a:endParaRPr lang="en-US" sz="1800" dirty="0" smtClean="0"/>
          </a:p>
          <a:p>
            <a:pPr lvl="2"/>
            <a:r>
              <a:rPr lang="en-US" sz="1800" dirty="0" smtClean="0"/>
              <a:t>BX-Divisor</a:t>
            </a:r>
            <a:endParaRPr lang="en-US" sz="1800" dirty="0" smtClean="0"/>
          </a:p>
          <a:p>
            <a:pPr lvl="2"/>
            <a:r>
              <a:rPr lang="en-US" sz="1800" dirty="0" smtClean="0"/>
              <a:t>AL-Quotient =5EH</a:t>
            </a:r>
          </a:p>
          <a:p>
            <a:pPr lvl="2"/>
            <a:r>
              <a:rPr lang="en-US" sz="1800" dirty="0" smtClean="0"/>
              <a:t>AH-Remainder-65H</a:t>
            </a:r>
          </a:p>
          <a:p>
            <a:pPr lvl="2"/>
            <a:endParaRPr lang="en-US" sz="1800" dirty="0" smtClean="0"/>
          </a:p>
          <a:p>
            <a:pPr lvl="2"/>
            <a:r>
              <a:rPr lang="en-US" sz="1800" dirty="0" smtClean="0"/>
              <a:t>All flags are undefined.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613"/>
            <a:ext cx="7772400" cy="1143000"/>
          </a:xfrm>
        </p:spPr>
        <p:txBody>
          <a:bodyPr/>
          <a:lstStyle/>
          <a:p>
            <a:r>
              <a:rPr lang="en-US" dirty="0" smtClean="0"/>
              <a:t>DIV</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1027387"/>
            <a:ext cx="8610601" cy="1925426"/>
          </a:xfrm>
          <a:prstGeom prst="rect">
            <a:avLst/>
          </a:prstGeom>
          <a:noFill/>
          <a:ln w="9525">
            <a:noFill/>
            <a:miter lim="800000"/>
            <a:headEnd/>
            <a:tailEnd/>
          </a:ln>
          <a:effectLst/>
        </p:spPr>
      </p:pic>
      <p:pic>
        <p:nvPicPr>
          <p:cNvPr id="1027" name="Picture 3"/>
          <p:cNvPicPr>
            <a:picLocks noGrp="1" noChangeAspect="1" noChangeArrowheads="1"/>
          </p:cNvPicPr>
          <p:nvPr>
            <p:ph sz="quarter" idx="1"/>
          </p:nvPr>
        </p:nvPicPr>
        <p:blipFill>
          <a:blip r:embed="rId3"/>
          <a:srcRect/>
          <a:stretch>
            <a:fillRect/>
          </a:stretch>
        </p:blipFill>
        <p:spPr bwMode="auto">
          <a:xfrm>
            <a:off x="1066800" y="3276600"/>
            <a:ext cx="7162800" cy="331934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DIV</a:t>
            </a:r>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04800" y="1752600"/>
            <a:ext cx="8704634" cy="4495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IDIV</a:t>
            </a:r>
            <a:endParaRPr lang="en-US" dirty="0"/>
          </a:p>
        </p:txBody>
      </p:sp>
      <p:sp>
        <p:nvSpPr>
          <p:cNvPr id="3" name="Content Placeholder 2"/>
          <p:cNvSpPr>
            <a:spLocks noGrp="1"/>
          </p:cNvSpPr>
          <p:nvPr>
            <p:ph sz="quarter" idx="1"/>
          </p:nvPr>
        </p:nvSpPr>
        <p:spPr/>
        <p:txBody>
          <a:bodyPr/>
          <a:lstStyle/>
          <a:p>
            <a:r>
              <a:rPr lang="en-US" dirty="0" smtClean="0"/>
              <a:t>A signed word is divided by a signed byte</a:t>
            </a:r>
          </a:p>
          <a:p>
            <a:endParaRPr lang="en-US" dirty="0" smtClean="0"/>
          </a:p>
          <a:p>
            <a:r>
              <a:rPr lang="en-US" dirty="0" smtClean="0"/>
              <a:t>Example AX=03ABH</a:t>
            </a:r>
          </a:p>
          <a:p>
            <a:r>
              <a:rPr lang="en-US" dirty="0" smtClean="0"/>
              <a:t>BL=D3H</a:t>
            </a:r>
          </a:p>
          <a:p>
            <a:endParaRPr lang="en-US" dirty="0" smtClean="0"/>
          </a:p>
          <a:p>
            <a:r>
              <a:rPr lang="en-US" dirty="0" smtClean="0"/>
              <a:t>IDIV BL</a:t>
            </a:r>
          </a:p>
          <a:p>
            <a:endParaRPr lang="en-US" dirty="0" smtClean="0"/>
          </a:p>
          <a:p>
            <a:r>
              <a:rPr lang="en-US" dirty="0" smtClean="0"/>
              <a:t>Quotient in AL= ECH</a:t>
            </a:r>
          </a:p>
          <a:p>
            <a:r>
              <a:rPr lang="en-US" dirty="0" smtClean="0"/>
              <a:t>Remainder in AH =27H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General-Purpose Data Movement Instructions</a:t>
            </a:r>
            <a:endParaRPr lang="en-US" dirty="0"/>
          </a:p>
        </p:txBody>
      </p:sp>
      <p:sp>
        <p:nvSpPr>
          <p:cNvPr id="3" name="Content Placeholder 2"/>
          <p:cNvSpPr>
            <a:spLocks noGrp="1"/>
          </p:cNvSpPr>
          <p:nvPr>
            <p:ph sz="quarter" idx="1"/>
          </p:nvPr>
        </p:nvSpPr>
        <p:spPr/>
        <p:txBody>
          <a:bodyPr/>
          <a:lstStyle/>
          <a:p>
            <a:r>
              <a:rPr lang="en-US" dirty="0" smtClean="0"/>
              <a:t>MOV (Move) transfers a byte, word, or double-word from the source operand to the destination operand.</a:t>
            </a:r>
          </a:p>
          <a:p>
            <a:pPr lvl="3"/>
            <a:r>
              <a:rPr lang="en-US" dirty="0" smtClean="0"/>
              <a:t>To a register from memory</a:t>
            </a:r>
          </a:p>
          <a:p>
            <a:pPr lvl="3"/>
            <a:r>
              <a:rPr lang="en-US" dirty="0" smtClean="0"/>
              <a:t>To memory from a register</a:t>
            </a:r>
          </a:p>
          <a:p>
            <a:pPr lvl="3"/>
            <a:r>
              <a:rPr lang="en-US" dirty="0" smtClean="0"/>
              <a:t> Between general registers</a:t>
            </a:r>
          </a:p>
          <a:p>
            <a:pPr lvl="3"/>
            <a:r>
              <a:rPr lang="it-IT" dirty="0" smtClean="0"/>
              <a:t>Immediate data to a register</a:t>
            </a:r>
          </a:p>
          <a:p>
            <a:pPr lvl="3"/>
            <a:r>
              <a:rPr lang="en-US" dirty="0" smtClean="0"/>
              <a:t>Immediate data to a memory</a:t>
            </a:r>
          </a:p>
          <a:p>
            <a:pPr lvl="3"/>
            <a:endParaRPr lang="en-US" dirty="0" smtClean="0"/>
          </a:p>
          <a:p>
            <a:pPr lvl="3"/>
            <a:r>
              <a:rPr lang="en-US" dirty="0" smtClean="0">
                <a:solidFill>
                  <a:srgbClr val="FF0000"/>
                </a:solidFill>
              </a:rPr>
              <a:t>The MOV instruction cannot move from memory to memory or from segment register to segment register are not allowed.</a:t>
            </a:r>
            <a:endParaRPr lang="en-US" sz="1800" dirty="0" smtClean="0">
              <a:solidFill>
                <a:srgbClr val="FF0000"/>
              </a:solidFill>
            </a:endParaRPr>
          </a:p>
          <a:p>
            <a:pPr lvl="3"/>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a:t>
            </a:r>
            <a:endParaRPr lang="en-US" dirty="0"/>
          </a:p>
        </p:txBody>
      </p:sp>
      <p:sp>
        <p:nvSpPr>
          <p:cNvPr id="3" name="Content Placeholder 2"/>
          <p:cNvSpPr>
            <a:spLocks noGrp="1"/>
          </p:cNvSpPr>
          <p:nvPr>
            <p:ph sz="quarter" idx="1"/>
          </p:nvPr>
        </p:nvSpPr>
        <p:spPr/>
        <p:txBody>
          <a:bodyPr/>
          <a:lstStyle/>
          <a:p>
            <a:r>
              <a:rPr lang="en-US" dirty="0" smtClean="0"/>
              <a:t>The main difference between MUL and IMUL instruction is that IMUL operates on signed data.</a:t>
            </a:r>
          </a:p>
          <a:p>
            <a:r>
              <a:rPr lang="en-US" dirty="0" smtClean="0"/>
              <a:t>The main difference between DIV and IDIV instruction is that IDIV operates on signed data.</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and Sign Change</a:t>
            </a:r>
            <a:endParaRPr lang="en-US" dirty="0"/>
          </a:p>
        </p:txBody>
      </p:sp>
      <p:sp>
        <p:nvSpPr>
          <p:cNvPr id="3" name="Content Placeholder 2"/>
          <p:cNvSpPr>
            <a:spLocks noGrp="1"/>
          </p:cNvSpPr>
          <p:nvPr>
            <p:ph sz="quarter" idx="1"/>
          </p:nvPr>
        </p:nvSpPr>
        <p:spPr/>
        <p:txBody>
          <a:bodyPr/>
          <a:lstStyle/>
          <a:p>
            <a:r>
              <a:rPr lang="en-US" dirty="0" smtClean="0"/>
              <a:t>NEG(Negative Byte or Word or Double Word)</a:t>
            </a:r>
          </a:p>
          <a:p>
            <a:r>
              <a:rPr lang="en-US" dirty="0" smtClean="0"/>
              <a:t>CMP(Compare Byte or Word or Double word)</a:t>
            </a:r>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
            </a:r>
            <a:endParaRPr lang="en-US" dirty="0"/>
          </a:p>
        </p:txBody>
      </p:sp>
      <p:sp>
        <p:nvSpPr>
          <p:cNvPr id="3" name="Content Placeholder 2"/>
          <p:cNvSpPr>
            <a:spLocks noGrp="1"/>
          </p:cNvSpPr>
          <p:nvPr>
            <p:ph sz="quarter" idx="1"/>
          </p:nvPr>
        </p:nvSpPr>
        <p:spPr/>
        <p:txBody>
          <a:bodyPr>
            <a:normAutofit/>
          </a:bodyPr>
          <a:lstStyle/>
          <a:p>
            <a:r>
              <a:rPr lang="en-US" dirty="0" smtClean="0"/>
              <a:t>NEG(Negative Byte or Word or Double Word)</a:t>
            </a:r>
          </a:p>
          <a:p>
            <a:r>
              <a:rPr lang="en-US" dirty="0" smtClean="0"/>
              <a:t>Performs 2’s complement negation of the destination</a:t>
            </a:r>
          </a:p>
          <a:p>
            <a:r>
              <a:rPr lang="en-US" dirty="0" smtClean="0"/>
              <a:t>NEG AX</a:t>
            </a:r>
          </a:p>
          <a:p>
            <a:r>
              <a:rPr lang="en-US" dirty="0" smtClean="0"/>
              <a:t>Operation-  </a:t>
            </a:r>
          </a:p>
          <a:p>
            <a:pPr lvl="3"/>
            <a:r>
              <a:rPr lang="en-US" dirty="0" smtClean="0"/>
              <a:t>NEG Performs 2’s complement negation of the destination</a:t>
            </a:r>
          </a:p>
          <a:p>
            <a:pPr lvl="3"/>
            <a:r>
              <a:rPr lang="en-US" dirty="0" smtClean="0"/>
              <a:t>The 2’s complement is obtained by adding 1 to 1s complement of that number.</a:t>
            </a:r>
          </a:p>
          <a:p>
            <a:pPr lvl="3"/>
            <a:r>
              <a:rPr lang="en-US" dirty="0" smtClean="0"/>
              <a:t>It is useful for changing sign of a signed word or byte.</a:t>
            </a:r>
          </a:p>
          <a:p>
            <a:pPr lvl="3"/>
            <a:r>
              <a:rPr lang="en-US" dirty="0" smtClean="0"/>
              <a:t>An attempt to negate a byte that contains -128 or a word that contains -32,768 will result in no change and overflow flag is set.</a:t>
            </a:r>
          </a:p>
          <a:p>
            <a:pPr lvl="3"/>
            <a:r>
              <a:rPr lang="en-US" dirty="0" smtClean="0"/>
              <a:t>SF,ZF,OF,CF and AF and PF flags are affected.</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CMP	</a:t>
            </a:r>
            <a:endParaRPr lang="en-US" dirty="0"/>
          </a:p>
        </p:txBody>
      </p:sp>
      <p:sp>
        <p:nvSpPr>
          <p:cNvPr id="3" name="Content Placeholder 2"/>
          <p:cNvSpPr>
            <a:spLocks noGrp="1"/>
          </p:cNvSpPr>
          <p:nvPr>
            <p:ph sz="quarter" idx="1"/>
          </p:nvPr>
        </p:nvSpPr>
        <p:spPr/>
        <p:txBody>
          <a:bodyPr/>
          <a:lstStyle/>
          <a:p>
            <a:r>
              <a:rPr lang="en-US" dirty="0" smtClean="0"/>
              <a:t>Compare Byte or word or double word</a:t>
            </a:r>
          </a:p>
          <a:p>
            <a:r>
              <a:rPr lang="en-US" dirty="0" smtClean="0"/>
              <a:t>CMP BH,CL</a:t>
            </a:r>
          </a:p>
          <a:p>
            <a:r>
              <a:rPr lang="en-US" dirty="0" smtClean="0"/>
              <a:t>CMP </a:t>
            </a:r>
            <a:r>
              <a:rPr lang="en-US" dirty="0" err="1" smtClean="0"/>
              <a:t>Desination,Source</a:t>
            </a:r>
            <a:endParaRPr lang="en-US" dirty="0" smtClean="0"/>
          </a:p>
          <a:p>
            <a:pPr lvl="2"/>
            <a:r>
              <a:rPr lang="en-US" dirty="0" smtClean="0"/>
              <a:t>	The comparison is done by subtracting source from destination.</a:t>
            </a:r>
          </a:p>
          <a:p>
            <a:pPr lvl="2"/>
            <a:r>
              <a:rPr lang="en-US" dirty="0" smtClean="0"/>
              <a:t>	The result is not stored in either source or destination only flags are updated.</a:t>
            </a:r>
          </a:p>
          <a:p>
            <a:pPr lvl="2"/>
            <a:r>
              <a:rPr lang="en-US" dirty="0" smtClean="0"/>
              <a:t>	Both source and destination operand must be of same type.</a:t>
            </a:r>
          </a:p>
          <a:p>
            <a:pPr lvl="2">
              <a:buNone/>
            </a:pPr>
            <a:endParaRPr lang="en-US" dirty="0" smtClean="0"/>
          </a:p>
          <a:p>
            <a:pPr lvl="2">
              <a:buNone/>
            </a:pPr>
            <a:endParaRPr lang="en-US" dirty="0" smtClean="0"/>
          </a:p>
          <a:p>
            <a:endParaRPr lang="en-US" dirty="0"/>
          </a:p>
        </p:txBody>
      </p:sp>
      <p:graphicFrame>
        <p:nvGraphicFramePr>
          <p:cNvPr id="4" name="Table 3"/>
          <p:cNvGraphicFramePr>
            <a:graphicFrameLocks noGrp="1"/>
          </p:cNvGraphicFramePr>
          <p:nvPr/>
        </p:nvGraphicFramePr>
        <p:xfrm>
          <a:off x="1981200" y="4267200"/>
          <a:ext cx="6400800" cy="2016760"/>
        </p:xfrm>
        <a:graphic>
          <a:graphicData uri="http://schemas.openxmlformats.org/drawingml/2006/table">
            <a:tbl>
              <a:tblPr firstRow="1" bandRow="1">
                <a:tableStyleId>{5C22544A-7EE6-4342-B048-85BDC9FD1C3A}</a:tableStyleId>
              </a:tblPr>
              <a:tblGrid>
                <a:gridCol w="2301411"/>
                <a:gridCol w="1356189"/>
                <a:gridCol w="1143000"/>
                <a:gridCol w="1600200"/>
              </a:tblGrid>
              <a:tr h="142240">
                <a:tc>
                  <a:txBody>
                    <a:bodyPr/>
                    <a:lstStyle/>
                    <a:p>
                      <a:r>
                        <a:rPr lang="en-US" dirty="0" smtClean="0"/>
                        <a:t>Compare</a:t>
                      </a:r>
                      <a:endParaRPr lang="en-US" dirty="0"/>
                    </a:p>
                  </a:txBody>
                  <a:tcPr/>
                </a:tc>
                <a:tc>
                  <a:txBody>
                    <a:bodyPr/>
                    <a:lstStyle/>
                    <a:p>
                      <a:r>
                        <a:rPr lang="en-US" dirty="0" smtClean="0"/>
                        <a:t>CF</a:t>
                      </a:r>
                      <a:endParaRPr lang="en-US" dirty="0"/>
                    </a:p>
                  </a:txBody>
                  <a:tcPr/>
                </a:tc>
                <a:tc>
                  <a:txBody>
                    <a:bodyPr/>
                    <a:lstStyle/>
                    <a:p>
                      <a:r>
                        <a:rPr lang="en-US" dirty="0" smtClean="0"/>
                        <a:t>ZF</a:t>
                      </a:r>
                      <a:endParaRPr lang="en-US" dirty="0"/>
                    </a:p>
                  </a:txBody>
                  <a:tcPr/>
                </a:tc>
                <a:tc>
                  <a:txBody>
                    <a:bodyPr/>
                    <a:lstStyle/>
                    <a:p>
                      <a:r>
                        <a:rPr lang="en-US" dirty="0" smtClean="0"/>
                        <a:t>SF</a:t>
                      </a:r>
                      <a:endParaRPr lang="en-US" dirty="0"/>
                    </a:p>
                  </a:txBody>
                  <a:tcPr/>
                </a:tc>
              </a:tr>
              <a:tr h="370840">
                <a:tc>
                  <a:txBody>
                    <a:bodyPr/>
                    <a:lstStyle/>
                    <a:p>
                      <a:r>
                        <a:rPr lang="en-US" dirty="0" smtClean="0"/>
                        <a:t>Source&gt;Destination</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Source&lt;Destination</a:t>
                      </a:r>
                    </a:p>
                    <a:p>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Source=Destination</a:t>
                      </a:r>
                    </a:p>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Instructions</a:t>
            </a:r>
            <a:endParaRPr lang="en-US" dirty="0"/>
          </a:p>
        </p:txBody>
      </p:sp>
      <p:sp>
        <p:nvSpPr>
          <p:cNvPr id="3" name="Content Placeholder 2"/>
          <p:cNvSpPr>
            <a:spLocks noGrp="1"/>
          </p:cNvSpPr>
          <p:nvPr>
            <p:ph sz="quarter" idx="1"/>
          </p:nvPr>
        </p:nvSpPr>
        <p:spPr/>
        <p:txBody>
          <a:bodyPr/>
          <a:lstStyle/>
          <a:p>
            <a:r>
              <a:rPr lang="en-US" dirty="0" smtClean="0"/>
              <a:t>Boolean operation Instructions</a:t>
            </a:r>
          </a:p>
          <a:p>
            <a:pPr lvl="1"/>
            <a:r>
              <a:rPr lang="en-US" dirty="0" smtClean="0"/>
              <a:t>NOT	</a:t>
            </a:r>
          </a:p>
          <a:p>
            <a:pPr lvl="1"/>
            <a:r>
              <a:rPr lang="en-US" dirty="0" smtClean="0"/>
              <a:t>AND</a:t>
            </a:r>
          </a:p>
          <a:p>
            <a:pPr lvl="1"/>
            <a:r>
              <a:rPr lang="en-US" dirty="0" smtClean="0"/>
              <a:t>OR</a:t>
            </a:r>
          </a:p>
          <a:p>
            <a:pPr lvl="1"/>
            <a:r>
              <a:rPr lang="en-US" dirty="0" smtClean="0"/>
              <a:t>XOR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
            </a:r>
            <a:endParaRPr lang="en-US" dirty="0"/>
          </a:p>
        </p:txBody>
      </p:sp>
      <p:sp>
        <p:nvSpPr>
          <p:cNvPr id="3" name="Content Placeholder 2"/>
          <p:cNvSpPr>
            <a:spLocks noGrp="1"/>
          </p:cNvSpPr>
          <p:nvPr>
            <p:ph sz="quarter" idx="1"/>
          </p:nvPr>
        </p:nvSpPr>
        <p:spPr/>
        <p:txBody>
          <a:bodyPr/>
          <a:lstStyle/>
          <a:p>
            <a:r>
              <a:rPr lang="en-US" dirty="0" smtClean="0"/>
              <a:t>Not byte word or double word</a:t>
            </a:r>
          </a:p>
          <a:p>
            <a:r>
              <a:rPr lang="en-US" dirty="0" smtClean="0"/>
              <a:t>NOT Destination</a:t>
            </a:r>
          </a:p>
          <a:p>
            <a:endParaRPr lang="en-US" dirty="0" smtClean="0"/>
          </a:p>
          <a:p>
            <a:pPr lvl="1"/>
            <a:r>
              <a:rPr lang="en-US" dirty="0" smtClean="0"/>
              <a:t>Algorithm-		</a:t>
            </a:r>
          </a:p>
          <a:p>
            <a:pPr lvl="2"/>
            <a:r>
              <a:rPr lang="en-US" dirty="0" smtClean="0"/>
              <a:t>If bit is 1 turn it to 0</a:t>
            </a:r>
          </a:p>
          <a:p>
            <a:pPr lvl="2"/>
            <a:r>
              <a:rPr lang="en-US" dirty="0" smtClean="0"/>
              <a:t>If bit is 0 turn it to 1</a:t>
            </a:r>
          </a:p>
          <a:p>
            <a:pPr lvl="2"/>
            <a:endParaRPr lang="en-US" dirty="0" smtClean="0"/>
          </a:p>
          <a:p>
            <a:pPr lvl="2"/>
            <a:r>
              <a:rPr lang="en-US" dirty="0" smtClean="0"/>
              <a:t>NOT EAX</a:t>
            </a:r>
          </a:p>
          <a:p>
            <a:pPr lvl="2"/>
            <a:r>
              <a:rPr lang="en-US" dirty="0" smtClean="0"/>
              <a:t>This instruction complement the contents of EAX register.</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sp>
        <p:nvSpPr>
          <p:cNvPr id="3" name="Content Placeholder 2"/>
          <p:cNvSpPr>
            <a:spLocks noGrp="1"/>
          </p:cNvSpPr>
          <p:nvPr>
            <p:ph sz="quarter" idx="1"/>
          </p:nvPr>
        </p:nvSpPr>
        <p:spPr/>
        <p:txBody>
          <a:bodyPr/>
          <a:lstStyle/>
          <a:p>
            <a:r>
              <a:rPr lang="en-US" dirty="0" smtClean="0"/>
              <a:t>And byte word or double word</a:t>
            </a:r>
          </a:p>
          <a:p>
            <a:r>
              <a:rPr lang="en-US" dirty="0" smtClean="0"/>
              <a:t>Do logical AND operation</a:t>
            </a:r>
          </a:p>
          <a:p>
            <a:r>
              <a:rPr lang="en-US" dirty="0" smtClean="0"/>
              <a:t>AND AL,BL</a:t>
            </a:r>
          </a:p>
          <a:p>
            <a:pPr lvl="2"/>
            <a:r>
              <a:rPr lang="en-US" dirty="0" smtClean="0"/>
              <a:t>This instruction ANDs each bit of AL register with BL register and result is stored in AL register.</a:t>
            </a:r>
          </a:p>
          <a:p>
            <a:r>
              <a:rPr lang="en-US" dirty="0" smtClean="0"/>
              <a:t>Operation</a:t>
            </a:r>
          </a:p>
          <a:p>
            <a:pPr lvl="1"/>
            <a:r>
              <a:rPr lang="en-US" dirty="0" smtClean="0"/>
              <a:t>1 AND 1=1</a:t>
            </a:r>
          </a:p>
          <a:p>
            <a:pPr lvl="1"/>
            <a:r>
              <a:rPr lang="en-US" dirty="0" smtClean="0"/>
              <a:t>0 AND 1=0</a:t>
            </a:r>
          </a:p>
          <a:p>
            <a:pPr lvl="1"/>
            <a:r>
              <a:rPr lang="en-US" dirty="0" smtClean="0"/>
              <a:t>1 AND 0 =0</a:t>
            </a:r>
          </a:p>
          <a:p>
            <a:pPr lvl="1"/>
            <a:r>
              <a:rPr lang="en-US" dirty="0" smtClean="0"/>
              <a:t>0 AND 0=0</a:t>
            </a:r>
          </a:p>
          <a:p>
            <a:pPr lvl="1"/>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en-US" dirty="0"/>
          </a:p>
        </p:txBody>
      </p:sp>
      <p:sp>
        <p:nvSpPr>
          <p:cNvPr id="3" name="Content Placeholder 2"/>
          <p:cNvSpPr>
            <a:spLocks noGrp="1"/>
          </p:cNvSpPr>
          <p:nvPr>
            <p:ph sz="quarter" idx="1"/>
          </p:nvPr>
        </p:nvSpPr>
        <p:spPr/>
        <p:txBody>
          <a:bodyPr/>
          <a:lstStyle/>
          <a:p>
            <a:r>
              <a:rPr lang="en-US" dirty="0" smtClean="0"/>
              <a:t>Logical OR of two operands</a:t>
            </a:r>
          </a:p>
          <a:p>
            <a:r>
              <a:rPr lang="en-US" dirty="0" smtClean="0"/>
              <a:t>OR AL,BL</a:t>
            </a:r>
          </a:p>
          <a:p>
            <a:pPr lvl="1"/>
            <a:r>
              <a:rPr lang="en-US" dirty="0" smtClean="0"/>
              <a:t>This instruction ORs each bit of AL register with BL register and result is stored in AL register.</a:t>
            </a:r>
          </a:p>
          <a:p>
            <a:pPr lvl="1"/>
            <a:endParaRPr lang="en-US" dirty="0" smtClean="0"/>
          </a:p>
          <a:p>
            <a:r>
              <a:rPr lang="en-US" dirty="0" smtClean="0"/>
              <a:t>Operation</a:t>
            </a:r>
          </a:p>
          <a:p>
            <a:pPr lvl="1"/>
            <a:r>
              <a:rPr lang="en-US" dirty="0" smtClean="0"/>
              <a:t>1 OR 1=1</a:t>
            </a:r>
          </a:p>
          <a:p>
            <a:pPr lvl="1"/>
            <a:r>
              <a:rPr lang="en-US" dirty="0" smtClean="0"/>
              <a:t>0 OR 1=1</a:t>
            </a:r>
          </a:p>
          <a:p>
            <a:pPr lvl="1"/>
            <a:r>
              <a:rPr lang="en-US" dirty="0" smtClean="0"/>
              <a:t>1 OR 0 =1</a:t>
            </a:r>
          </a:p>
          <a:p>
            <a:pPr lvl="1"/>
            <a:r>
              <a:rPr lang="en-US" dirty="0" smtClean="0"/>
              <a:t>0 OR 0=0</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Exclusive OR BYTE or word or double word</a:t>
            </a:r>
          </a:p>
          <a:p>
            <a:r>
              <a:rPr lang="en-US" dirty="0" smtClean="0"/>
              <a:t>XOR Destination, Source</a:t>
            </a:r>
          </a:p>
          <a:p>
            <a:r>
              <a:rPr lang="en-US" dirty="0" smtClean="0"/>
              <a:t>XOR AL,BL</a:t>
            </a:r>
          </a:p>
          <a:p>
            <a:pPr lvl="1"/>
            <a:r>
              <a:rPr lang="en-US" dirty="0" smtClean="0"/>
              <a:t>This instruction XORs each bit of AL register with BL register and result is stored in AL register.</a:t>
            </a:r>
          </a:p>
          <a:p>
            <a:pPr lvl="1"/>
            <a:endParaRPr lang="en-US" b="1" dirty="0" smtClean="0"/>
          </a:p>
          <a:p>
            <a:endParaRPr lang="en-US" dirty="0" smtClean="0"/>
          </a:p>
          <a:p>
            <a:r>
              <a:rPr lang="en-US" dirty="0" smtClean="0"/>
              <a:t>Operation</a:t>
            </a:r>
          </a:p>
          <a:p>
            <a:pPr lvl="1"/>
            <a:r>
              <a:rPr lang="en-US" dirty="0" smtClean="0"/>
              <a:t>1 XOR 1=0</a:t>
            </a:r>
          </a:p>
          <a:p>
            <a:pPr lvl="1"/>
            <a:r>
              <a:rPr lang="en-US" dirty="0" smtClean="0"/>
              <a:t>0 XOR 1=1</a:t>
            </a:r>
          </a:p>
          <a:p>
            <a:pPr lvl="1"/>
            <a:r>
              <a:rPr lang="en-US" dirty="0" smtClean="0"/>
              <a:t>1 XOR 0 =1</a:t>
            </a:r>
          </a:p>
          <a:p>
            <a:pPr lvl="1"/>
            <a:r>
              <a:rPr lang="en-US" dirty="0" smtClean="0"/>
              <a:t>0 XOR 0=0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Test and Modify Instruction</a:t>
            </a:r>
            <a:endParaRPr lang="en-US" dirty="0"/>
          </a:p>
        </p:txBody>
      </p:sp>
      <p:sp>
        <p:nvSpPr>
          <p:cNvPr id="3" name="Content Placeholder 2"/>
          <p:cNvSpPr>
            <a:spLocks noGrp="1"/>
          </p:cNvSpPr>
          <p:nvPr>
            <p:ph sz="quarter" idx="1"/>
          </p:nvPr>
        </p:nvSpPr>
        <p:spPr/>
        <p:txBody>
          <a:bodyPr/>
          <a:lstStyle/>
          <a:p>
            <a:r>
              <a:rPr lang="en-US" dirty="0" smtClean="0"/>
              <a:t>BT</a:t>
            </a:r>
          </a:p>
          <a:p>
            <a:r>
              <a:rPr lang="en-US" dirty="0" smtClean="0"/>
              <a:t>BTS</a:t>
            </a:r>
          </a:p>
          <a:p>
            <a:r>
              <a:rPr lang="en-US" dirty="0" smtClean="0"/>
              <a:t>BTR</a:t>
            </a:r>
          </a:p>
          <a:p>
            <a:r>
              <a:rPr lang="en-US" dirty="0" smtClean="0"/>
              <a:t>BTC</a:t>
            </a:r>
          </a:p>
          <a:p>
            <a:r>
              <a:rPr lang="en-US" dirty="0" smtClean="0"/>
              <a:t>BSF</a:t>
            </a:r>
          </a:p>
          <a:p>
            <a:r>
              <a:rPr lang="en-US" dirty="0" smtClean="0"/>
              <a:t>BSR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dirty="0" smtClean="0"/>
              <a:t>MOVE Instruction</a:t>
            </a:r>
            <a:endParaRPr lang="en-US" dirty="0"/>
          </a:p>
        </p:txBody>
      </p:sp>
      <p:graphicFrame>
        <p:nvGraphicFramePr>
          <p:cNvPr id="4" name="Content Placeholder 3"/>
          <p:cNvGraphicFramePr>
            <a:graphicFrameLocks noGrp="1"/>
          </p:cNvGraphicFramePr>
          <p:nvPr>
            <p:ph sz="quarter" idx="1"/>
          </p:nvPr>
        </p:nvGraphicFramePr>
        <p:xfrm>
          <a:off x="914400" y="1143000"/>
          <a:ext cx="7772400" cy="5328920"/>
        </p:xfrm>
        <a:graphic>
          <a:graphicData uri="http://schemas.openxmlformats.org/drawingml/2006/table">
            <a:tbl>
              <a:tblPr firstRow="1" bandRow="1">
                <a:tableStyleId>{5C22544A-7EE6-4342-B048-85BDC9FD1C3A}</a:tableStyleId>
              </a:tblPr>
              <a:tblGrid>
                <a:gridCol w="762000"/>
                <a:gridCol w="1447800"/>
                <a:gridCol w="2057400"/>
                <a:gridCol w="3505200"/>
              </a:tblGrid>
              <a:tr h="370840">
                <a:tc>
                  <a:txBody>
                    <a:bodyPr/>
                    <a:lstStyle/>
                    <a:p>
                      <a:r>
                        <a:rPr lang="en-US" dirty="0" smtClean="0"/>
                        <a:t>Sr. No</a:t>
                      </a:r>
                      <a:endParaRPr lang="en-US" dirty="0"/>
                    </a:p>
                  </a:txBody>
                  <a:tcPr/>
                </a:tc>
                <a:tc>
                  <a:txBody>
                    <a:bodyPr/>
                    <a:lstStyle/>
                    <a:p>
                      <a:r>
                        <a:rPr lang="en-US" dirty="0" smtClean="0"/>
                        <a:t>Destination</a:t>
                      </a:r>
                      <a:endParaRPr lang="en-US" dirty="0"/>
                    </a:p>
                  </a:txBody>
                  <a:tcPr/>
                </a:tc>
                <a:tc>
                  <a:txBody>
                    <a:bodyPr/>
                    <a:lstStyle/>
                    <a:p>
                      <a:r>
                        <a:rPr lang="en-US" dirty="0" smtClean="0"/>
                        <a:t>Source</a:t>
                      </a:r>
                      <a:endParaRPr lang="en-US" dirty="0"/>
                    </a:p>
                  </a:txBody>
                  <a:tcPr/>
                </a:tc>
                <a:tc>
                  <a:txBody>
                    <a:bodyPr/>
                    <a:lstStyle/>
                    <a:p>
                      <a:r>
                        <a:rPr lang="en-US" dirty="0" smtClean="0"/>
                        <a:t>Example</a:t>
                      </a:r>
                      <a:endParaRPr lang="en-US" dirty="0"/>
                    </a:p>
                  </a:txBody>
                  <a:tcPr/>
                </a:tc>
              </a:tr>
              <a:tr h="370840">
                <a:tc>
                  <a:txBody>
                    <a:bodyPr/>
                    <a:lstStyle/>
                    <a:p>
                      <a:pPr marL="342900" indent="-342900">
                        <a:buFont typeface="+mj-lt"/>
                        <a:buNone/>
                      </a:pPr>
                      <a:r>
                        <a:rPr lang="en-US" dirty="0" smtClean="0"/>
                        <a:t>1</a:t>
                      </a:r>
                      <a:endParaRPr lang="en-US" dirty="0"/>
                    </a:p>
                  </a:txBody>
                  <a:tcPr/>
                </a:tc>
                <a:tc>
                  <a:txBody>
                    <a:bodyPr/>
                    <a:lstStyle/>
                    <a:p>
                      <a:r>
                        <a:rPr lang="en-US" dirty="0" smtClean="0"/>
                        <a:t>Memory</a:t>
                      </a:r>
                      <a:endParaRPr lang="en-US" dirty="0"/>
                    </a:p>
                  </a:txBody>
                  <a:tcPr/>
                </a:tc>
                <a:tc>
                  <a:txBody>
                    <a:bodyPr/>
                    <a:lstStyle/>
                    <a:p>
                      <a:r>
                        <a:rPr lang="en-US" dirty="0" smtClean="0"/>
                        <a:t>Accumulator</a:t>
                      </a:r>
                      <a:endParaRPr lang="en-US" dirty="0"/>
                    </a:p>
                  </a:txBody>
                  <a:tcPr/>
                </a:tc>
                <a:tc>
                  <a:txBody>
                    <a:bodyPr/>
                    <a:lstStyle/>
                    <a:p>
                      <a:r>
                        <a:rPr lang="en-US" dirty="0" smtClean="0"/>
                        <a:t>MOV [SI],AL</a:t>
                      </a:r>
                      <a:endParaRPr lang="en-US" dirty="0"/>
                    </a:p>
                  </a:txBody>
                  <a:tcPr/>
                </a:tc>
              </a:tr>
              <a:tr h="370840">
                <a:tc>
                  <a:txBody>
                    <a:bodyPr/>
                    <a:lstStyle/>
                    <a:p>
                      <a:pPr marL="342900" indent="-342900">
                        <a:buFont typeface="+mj-lt"/>
                        <a:buNone/>
                      </a:pP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Accumulator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Memory</a:t>
                      </a:r>
                    </a:p>
                    <a:p>
                      <a:endParaRPr lang="en-US" dirty="0"/>
                    </a:p>
                  </a:txBody>
                  <a:tcPr/>
                </a:tc>
                <a:tc>
                  <a:txBody>
                    <a:bodyPr/>
                    <a:lstStyle/>
                    <a:p>
                      <a:r>
                        <a:rPr lang="en-US" dirty="0" smtClean="0"/>
                        <a:t>MOV AX,[SI]</a:t>
                      </a:r>
                      <a:endParaRPr lang="en-US" dirty="0"/>
                    </a:p>
                  </a:txBody>
                  <a:tcPr/>
                </a:tc>
              </a:tr>
              <a:tr h="370840">
                <a:tc>
                  <a:txBody>
                    <a:bodyPr/>
                    <a:lstStyle/>
                    <a:p>
                      <a:pPr marL="342900" indent="-342900">
                        <a:buFont typeface="+mj-lt"/>
                        <a:buNone/>
                      </a:pPr>
                      <a:r>
                        <a:rPr lang="en-US" dirty="0" smtClean="0"/>
                        <a:t>3</a:t>
                      </a:r>
                      <a:endParaRPr lang="en-US" dirty="0"/>
                    </a:p>
                  </a:txBody>
                  <a:tcPr/>
                </a:tc>
                <a:tc>
                  <a:txBody>
                    <a:bodyPr/>
                    <a:lstStyle/>
                    <a:p>
                      <a:r>
                        <a:rPr lang="en-US" dirty="0" smtClean="0"/>
                        <a:t>Register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Register</a:t>
                      </a:r>
                    </a:p>
                    <a:p>
                      <a:endParaRPr lang="en-US" dirty="0"/>
                    </a:p>
                  </a:txBody>
                  <a:tcPr/>
                </a:tc>
                <a:tc>
                  <a:txBody>
                    <a:bodyPr/>
                    <a:lstStyle/>
                    <a:p>
                      <a:r>
                        <a:rPr lang="en-US" dirty="0" smtClean="0"/>
                        <a:t>MOV AX,BX</a:t>
                      </a:r>
                      <a:endParaRPr lang="en-US" dirty="0"/>
                    </a:p>
                  </a:txBody>
                  <a:tcPr/>
                </a:tc>
              </a:tr>
              <a:tr h="370840">
                <a:tc>
                  <a:txBody>
                    <a:bodyPr/>
                    <a:lstStyle/>
                    <a:p>
                      <a:pPr marL="342900" indent="-342900">
                        <a:buFont typeface="+mj-lt"/>
                        <a:buNone/>
                      </a:pPr>
                      <a:r>
                        <a:rPr lang="en-US" dirty="0" smtClean="0"/>
                        <a:t>4</a:t>
                      </a:r>
                      <a:endParaRPr lang="en-US" dirty="0"/>
                    </a:p>
                  </a:txBody>
                  <a:tcPr/>
                </a:tc>
                <a:tc>
                  <a:txBody>
                    <a:bodyPr/>
                    <a:lstStyle/>
                    <a:p>
                      <a:r>
                        <a:rPr lang="en-US" dirty="0" smtClean="0"/>
                        <a:t>Register </a:t>
                      </a:r>
                      <a:endParaRPr lang="en-US" dirty="0"/>
                    </a:p>
                  </a:txBody>
                  <a:tcPr/>
                </a:tc>
                <a:tc>
                  <a:txBody>
                    <a:bodyPr/>
                    <a:lstStyle/>
                    <a:p>
                      <a:r>
                        <a:rPr lang="en-US" dirty="0" smtClean="0"/>
                        <a:t>Memory</a:t>
                      </a:r>
                      <a:endParaRPr lang="en-US" dirty="0"/>
                    </a:p>
                  </a:txBody>
                  <a:tcPr/>
                </a:tc>
                <a:tc>
                  <a:txBody>
                    <a:bodyPr/>
                    <a:lstStyle/>
                    <a:p>
                      <a:r>
                        <a:rPr lang="en-US" dirty="0" smtClean="0"/>
                        <a:t>MOV</a:t>
                      </a:r>
                      <a:r>
                        <a:rPr lang="en-US" baseline="0" dirty="0" smtClean="0"/>
                        <a:t> AX ,</a:t>
                      </a:r>
                      <a:r>
                        <a:rPr lang="en-US" baseline="0" dirty="0" err="1" smtClean="0"/>
                        <a:t>Temp_result</a:t>
                      </a:r>
                      <a:endParaRPr lang="en-US" dirty="0"/>
                    </a:p>
                  </a:txBody>
                  <a:tcPr/>
                </a:tc>
              </a:tr>
              <a:tr h="370840">
                <a:tc>
                  <a:txBody>
                    <a:bodyPr/>
                    <a:lstStyle/>
                    <a:p>
                      <a:pPr marL="342900" indent="-342900">
                        <a:buFont typeface="+mj-lt"/>
                        <a:buNone/>
                      </a:pPr>
                      <a:r>
                        <a:rPr lang="en-US" dirty="0" smtClean="0"/>
                        <a:t>5</a:t>
                      </a:r>
                      <a:endParaRPr lang="en-US" dirty="0"/>
                    </a:p>
                  </a:txBody>
                  <a:tcPr/>
                </a:tc>
                <a:tc>
                  <a:txBody>
                    <a:bodyPr/>
                    <a:lstStyle/>
                    <a:p>
                      <a:r>
                        <a:rPr lang="en-US" dirty="0" smtClean="0"/>
                        <a:t>Register </a:t>
                      </a:r>
                      <a:endParaRPr lang="en-US" dirty="0"/>
                    </a:p>
                  </a:txBody>
                  <a:tcPr/>
                </a:tc>
                <a:tc>
                  <a:txBody>
                    <a:bodyPr/>
                    <a:lstStyle/>
                    <a:p>
                      <a:r>
                        <a:rPr lang="en-US" dirty="0" err="1" smtClean="0"/>
                        <a:t>Immidiate</a:t>
                      </a:r>
                      <a:endParaRPr lang="en-US" dirty="0"/>
                    </a:p>
                  </a:txBody>
                  <a:tcPr/>
                </a:tc>
                <a:tc>
                  <a:txBody>
                    <a:bodyPr/>
                    <a:lstStyle/>
                    <a:p>
                      <a:r>
                        <a:rPr lang="en-US" dirty="0" smtClean="0"/>
                        <a:t>MOV EAX,1234H</a:t>
                      </a:r>
                      <a:endParaRPr lang="en-US" dirty="0"/>
                    </a:p>
                  </a:txBody>
                  <a:tcPr/>
                </a:tc>
              </a:tr>
              <a:tr h="370840">
                <a:tc>
                  <a:txBody>
                    <a:bodyPr/>
                    <a:lstStyle/>
                    <a:p>
                      <a:pPr marL="342900" indent="-342900">
                        <a:buFont typeface="+mj-lt"/>
                        <a:buNone/>
                      </a:pPr>
                      <a:r>
                        <a:rPr lang="en-US" dirty="0" smtClean="0"/>
                        <a:t>6</a:t>
                      </a:r>
                      <a:endParaRPr lang="en-US" dirty="0"/>
                    </a:p>
                  </a:txBody>
                  <a:tcPr/>
                </a:tc>
                <a:tc>
                  <a:txBody>
                    <a:bodyPr/>
                    <a:lstStyle/>
                    <a:p>
                      <a:r>
                        <a:rPr lang="en-US" dirty="0" smtClean="0"/>
                        <a:t>Memory</a:t>
                      </a:r>
                      <a:endParaRPr lang="en-US" dirty="0"/>
                    </a:p>
                  </a:txBody>
                  <a:tcPr/>
                </a:tc>
                <a:tc>
                  <a:txBody>
                    <a:bodyPr/>
                    <a:lstStyle/>
                    <a:p>
                      <a:r>
                        <a:rPr lang="en-US" dirty="0" err="1" smtClean="0"/>
                        <a:t>Immidiate</a:t>
                      </a:r>
                      <a:endParaRPr lang="en-US" dirty="0"/>
                    </a:p>
                  </a:txBody>
                  <a:tcPr/>
                </a:tc>
                <a:tc>
                  <a:txBody>
                    <a:bodyPr/>
                    <a:lstStyle/>
                    <a:p>
                      <a:r>
                        <a:rPr lang="en-US" dirty="0" smtClean="0"/>
                        <a:t>MOV DAT[SI]</a:t>
                      </a:r>
                      <a:r>
                        <a:rPr lang="en-US" baseline="0" dirty="0" smtClean="0"/>
                        <a:t> [BX],15H</a:t>
                      </a:r>
                      <a:endParaRPr lang="en-US" dirty="0"/>
                    </a:p>
                  </a:txBody>
                  <a:tcPr/>
                </a:tc>
              </a:tr>
              <a:tr h="370840">
                <a:tc>
                  <a:txBody>
                    <a:bodyPr/>
                    <a:lstStyle/>
                    <a:p>
                      <a:pPr marL="342900" indent="-342900">
                        <a:buFont typeface="+mj-lt"/>
                        <a:buNone/>
                      </a:pPr>
                      <a:r>
                        <a:rPr lang="en-US" dirty="0" smtClean="0"/>
                        <a:t>7</a:t>
                      </a:r>
                      <a:endParaRPr lang="en-US" dirty="0"/>
                    </a:p>
                  </a:txBody>
                  <a:tcPr/>
                </a:tc>
                <a:tc>
                  <a:txBody>
                    <a:bodyPr/>
                    <a:lstStyle/>
                    <a:p>
                      <a:r>
                        <a:rPr lang="en-US" dirty="0" smtClean="0"/>
                        <a:t>Segment Register</a:t>
                      </a:r>
                      <a:endParaRPr lang="en-US" dirty="0"/>
                    </a:p>
                  </a:txBody>
                  <a:tcPr/>
                </a:tc>
                <a:tc>
                  <a:txBody>
                    <a:bodyPr/>
                    <a:lstStyle/>
                    <a:p>
                      <a:r>
                        <a:rPr lang="en-US" dirty="0" smtClean="0"/>
                        <a:t>Register</a:t>
                      </a:r>
                      <a:endParaRPr lang="en-US" dirty="0"/>
                    </a:p>
                  </a:txBody>
                  <a:tcPr/>
                </a:tc>
                <a:tc>
                  <a:txBody>
                    <a:bodyPr/>
                    <a:lstStyle/>
                    <a:p>
                      <a:r>
                        <a:rPr lang="en-US" dirty="0" smtClean="0"/>
                        <a:t>MOV DS,AX</a:t>
                      </a:r>
                      <a:endParaRPr lang="en-US" dirty="0"/>
                    </a:p>
                  </a:txBody>
                  <a:tcPr/>
                </a:tc>
              </a:tr>
              <a:tr h="370840">
                <a:tc>
                  <a:txBody>
                    <a:bodyPr/>
                    <a:lstStyle/>
                    <a:p>
                      <a:pPr marL="342900" indent="-342900">
                        <a:buFont typeface="+mj-lt"/>
                        <a:buNone/>
                      </a:pPr>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Segment Register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Memory</a:t>
                      </a:r>
                    </a:p>
                    <a:p>
                      <a:endParaRPr lang="en-US" dirty="0"/>
                    </a:p>
                  </a:txBody>
                  <a:tcPr/>
                </a:tc>
                <a:tc>
                  <a:txBody>
                    <a:bodyPr/>
                    <a:lstStyle/>
                    <a:p>
                      <a:r>
                        <a:rPr lang="en-US" dirty="0" smtClean="0"/>
                        <a:t>MOV DS,DAT[DI]</a:t>
                      </a:r>
                      <a:endParaRPr lang="en-US" dirty="0"/>
                    </a:p>
                  </a:txBody>
                  <a:tcPr/>
                </a:tc>
              </a:tr>
              <a:tr h="370840">
                <a:tc>
                  <a:txBody>
                    <a:bodyPr/>
                    <a:lstStyle/>
                    <a:p>
                      <a:pPr marL="342900" indent="-342900">
                        <a:buFont typeface="+mj-lt"/>
                        <a:buNone/>
                      </a:pPr>
                      <a:r>
                        <a:rPr lang="en-US" dirty="0" smtClean="0"/>
                        <a:t>9</a:t>
                      </a:r>
                      <a:endParaRPr lang="en-US" dirty="0"/>
                    </a:p>
                  </a:txBody>
                  <a:tcPr/>
                </a:tc>
                <a:tc>
                  <a:txBody>
                    <a:bodyPr/>
                    <a:lstStyle/>
                    <a:p>
                      <a:r>
                        <a:rPr lang="en-US" dirty="0" smtClean="0"/>
                        <a:t>Register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Segment Register</a:t>
                      </a:r>
                    </a:p>
                    <a:p>
                      <a:endParaRPr lang="en-US" dirty="0"/>
                    </a:p>
                  </a:txBody>
                  <a:tcPr/>
                </a:tc>
                <a:tc>
                  <a:txBody>
                    <a:bodyPr/>
                    <a:lstStyle/>
                    <a:p>
                      <a:r>
                        <a:rPr lang="en-US" dirty="0" smtClean="0"/>
                        <a:t>MOV BX,DS</a:t>
                      </a:r>
                      <a:endParaRPr lang="en-US"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Bit Test</a:t>
            </a:r>
          </a:p>
          <a:p>
            <a:pPr>
              <a:buNone/>
            </a:pPr>
            <a:endParaRPr lang="en-US" dirty="0" smtClean="0"/>
          </a:p>
          <a:p>
            <a:pPr lvl="1"/>
            <a:r>
              <a:rPr lang="en-US" dirty="0" smtClean="0"/>
              <a:t>Example BT EAX,05</a:t>
            </a:r>
          </a:p>
          <a:p>
            <a:pPr lvl="3"/>
            <a:r>
              <a:rPr lang="en-US" dirty="0" smtClean="0"/>
              <a:t>This instruction copies the bit 5 of the EAX register to the carry flag.</a:t>
            </a:r>
          </a:p>
          <a:p>
            <a:endParaRPr lang="en-US" dirty="0" smtClean="0"/>
          </a:p>
          <a:p>
            <a:r>
              <a:rPr lang="en-US" dirty="0" smtClean="0"/>
              <a:t>Algorithm</a:t>
            </a:r>
          </a:p>
          <a:p>
            <a:pPr lvl="1"/>
            <a:r>
              <a:rPr lang="en-US" dirty="0" smtClean="0"/>
              <a:t>CF=0 if  Bit =0,or </a:t>
            </a:r>
          </a:p>
          <a:p>
            <a:pPr lvl="1"/>
            <a:r>
              <a:rPr lang="en-US" dirty="0" smtClean="0"/>
              <a:t> CF=1 if Bit =1</a:t>
            </a:r>
          </a:p>
          <a:p>
            <a:pPr lvl="1"/>
            <a:endParaRPr lang="en-US" dirty="0" smtClean="0"/>
          </a:p>
          <a:p>
            <a:pPr lvl="1"/>
            <a:r>
              <a:rPr lang="en-US" dirty="0" smtClean="0"/>
              <a:t>The instruction tests the status of the specified bit in the instruction .The status  of that bit is copied to the carry flag.</a:t>
            </a:r>
          </a:p>
          <a:p>
            <a:pPr lvl="1"/>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Bit test and Set</a:t>
            </a:r>
          </a:p>
          <a:p>
            <a:r>
              <a:rPr lang="en-US" dirty="0" smtClean="0"/>
              <a:t>Algorithm- </a:t>
            </a:r>
          </a:p>
          <a:p>
            <a:pPr lvl="1"/>
            <a:r>
              <a:rPr lang="en-US" dirty="0" smtClean="0"/>
              <a:t>CF=0 if  Bit =0,and then bit=1</a:t>
            </a:r>
          </a:p>
          <a:p>
            <a:pPr lvl="1"/>
            <a:r>
              <a:rPr lang="en-US" dirty="0" smtClean="0"/>
              <a:t> CF=1 if Bit =1</a:t>
            </a:r>
          </a:p>
          <a:p>
            <a:endParaRPr lang="en-US" dirty="0" smtClean="0"/>
          </a:p>
          <a:p>
            <a:r>
              <a:rPr lang="en-US" dirty="0" smtClean="0"/>
              <a:t>This instruction test the status the specified bit in the instruction. The status of that bit is copied to the carry flag and then bit is set.</a:t>
            </a:r>
          </a:p>
          <a:p>
            <a:r>
              <a:rPr lang="en-US" b="1" dirty="0" smtClean="0"/>
              <a:t>BTS EAX,05</a:t>
            </a:r>
          </a:p>
          <a:p>
            <a:r>
              <a:rPr lang="en-US" dirty="0" smtClean="0"/>
              <a:t>This instruction copies the bit 5 of EAX register to carry flag.</a:t>
            </a:r>
          </a:p>
          <a:p>
            <a:pPr>
              <a:buNone/>
            </a:pPr>
            <a:r>
              <a:rPr lang="en-US" dirty="0" smtClean="0"/>
              <a:t>    and then BIT 5 of the EAX register is set.</a:t>
            </a:r>
          </a:p>
          <a:p>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Bit test and reset</a:t>
            </a:r>
          </a:p>
          <a:p>
            <a:r>
              <a:rPr lang="en-US" dirty="0" smtClean="0"/>
              <a:t>Algorithm</a:t>
            </a:r>
          </a:p>
          <a:p>
            <a:pPr lvl="1"/>
            <a:r>
              <a:rPr lang="en-US" dirty="0" smtClean="0"/>
              <a:t>CF=0 if bit =0 </a:t>
            </a:r>
          </a:p>
          <a:p>
            <a:pPr lvl="1"/>
            <a:r>
              <a:rPr lang="en-US" dirty="0" smtClean="0"/>
              <a:t>Or CF=1 if bit =1 and bit=0</a:t>
            </a:r>
          </a:p>
          <a:p>
            <a:pPr lvl="1"/>
            <a:r>
              <a:rPr lang="en-US" dirty="0" smtClean="0"/>
              <a:t>This instruction test the status the specified bit in the instruction. The status of that bit is copied to the carry flag and then bit is reset.</a:t>
            </a:r>
          </a:p>
          <a:p>
            <a:pPr lvl="1"/>
            <a:r>
              <a:rPr lang="en-US" dirty="0" smtClean="0"/>
              <a:t>BTR EAX,05</a:t>
            </a:r>
          </a:p>
          <a:p>
            <a:pPr lvl="2"/>
            <a:endParaRPr lang="en-US" dirty="0" smtClean="0"/>
          </a:p>
          <a:p>
            <a:r>
              <a:rPr lang="en-US" dirty="0" smtClean="0"/>
              <a:t>This instruction copies the bit 5 of EAX register to carry flag.</a:t>
            </a:r>
          </a:p>
          <a:p>
            <a:pPr>
              <a:buNone/>
            </a:pPr>
            <a:r>
              <a:rPr lang="en-US" dirty="0" smtClean="0"/>
              <a:t>    and then BIT 5 of the EAX register is reset.</a:t>
            </a:r>
          </a:p>
          <a:p>
            <a:pPr lvl="1"/>
            <a:endParaRPr lang="en-US" dirty="0" smtClean="0"/>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BTC	</a:t>
            </a:r>
            <a:endParaRPr lang="en-US" dirty="0"/>
          </a:p>
        </p:txBody>
      </p:sp>
      <p:sp>
        <p:nvSpPr>
          <p:cNvPr id="3" name="Content Placeholder 2"/>
          <p:cNvSpPr>
            <a:spLocks noGrp="1"/>
          </p:cNvSpPr>
          <p:nvPr>
            <p:ph sz="quarter" idx="1"/>
          </p:nvPr>
        </p:nvSpPr>
        <p:spPr/>
        <p:txBody>
          <a:bodyPr/>
          <a:lstStyle/>
          <a:p>
            <a:r>
              <a:rPr lang="en-US" dirty="0" smtClean="0"/>
              <a:t>Bit test and Complement</a:t>
            </a:r>
          </a:p>
          <a:p>
            <a:pPr lvl="1"/>
            <a:r>
              <a:rPr lang="en-US" dirty="0" smtClean="0"/>
              <a:t>Algorithm</a:t>
            </a:r>
          </a:p>
          <a:p>
            <a:pPr lvl="2"/>
            <a:r>
              <a:rPr lang="en-US" dirty="0" smtClean="0"/>
              <a:t>CF=0 if bit =0  then complement the bit</a:t>
            </a:r>
          </a:p>
          <a:p>
            <a:pPr lvl="2"/>
            <a:r>
              <a:rPr lang="en-US" dirty="0" smtClean="0"/>
              <a:t>Or CF=1 if bit =1 then complement the bit</a:t>
            </a:r>
          </a:p>
          <a:p>
            <a:pPr lvl="1"/>
            <a:r>
              <a:rPr lang="en-US" dirty="0" smtClean="0"/>
              <a:t>This instruction test the status the specified bit in the instruction. The status of that bit is copied to the carry flag and then bit is complemented.</a:t>
            </a:r>
          </a:p>
          <a:p>
            <a:pPr lvl="1"/>
            <a:r>
              <a:rPr lang="en-US" dirty="0" smtClean="0"/>
              <a:t>BTC EAX,05</a:t>
            </a:r>
          </a:p>
          <a:p>
            <a:r>
              <a:rPr lang="en-US" dirty="0" smtClean="0"/>
              <a:t>This instruction copies the bit 5 of EAX register to carry flag.</a:t>
            </a:r>
          </a:p>
          <a:p>
            <a:pPr>
              <a:buNone/>
            </a:pPr>
            <a:r>
              <a:rPr lang="en-US" dirty="0" smtClean="0"/>
              <a:t>    and then BIT 5 of the EAX register is complemented i.e. Bit5=0 then Bit5=1.</a:t>
            </a:r>
          </a:p>
          <a:p>
            <a:pPr lvl="1"/>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Instruction</a:t>
            </a:r>
            <a:endParaRPr lang="en-US" dirty="0"/>
          </a:p>
        </p:txBody>
      </p:sp>
      <p:sp>
        <p:nvSpPr>
          <p:cNvPr id="3" name="Content Placeholder 2"/>
          <p:cNvSpPr>
            <a:spLocks noGrp="1"/>
          </p:cNvSpPr>
          <p:nvPr>
            <p:ph sz="quarter" idx="1"/>
          </p:nvPr>
        </p:nvSpPr>
        <p:spPr/>
        <p:txBody>
          <a:bodyPr/>
          <a:lstStyle/>
          <a:p>
            <a:r>
              <a:rPr lang="en-US" dirty="0" smtClean="0"/>
              <a:t>In the shift we will shift either by a constant 1 or depending upon CL register(this register is default register of shift operation). </a:t>
            </a:r>
          </a:p>
          <a:p>
            <a:endParaRPr lang="en-US" dirty="0" smtClean="0"/>
          </a:p>
          <a:p>
            <a:r>
              <a:rPr lang="en-US" dirty="0" smtClean="0"/>
              <a:t>SHL/SHA</a:t>
            </a:r>
          </a:p>
          <a:p>
            <a:r>
              <a:rPr lang="en-US" dirty="0" smtClean="0"/>
              <a:t>SHR</a:t>
            </a:r>
          </a:p>
          <a:p>
            <a:r>
              <a:rPr lang="en-US" dirty="0" smtClean="0"/>
              <a:t>SAR</a:t>
            </a:r>
          </a:p>
          <a:p>
            <a:r>
              <a:rPr lang="en-US" dirty="0" smtClean="0"/>
              <a:t>SHLD</a:t>
            </a:r>
          </a:p>
          <a:p>
            <a:r>
              <a:rPr lang="en-US" dirty="0" smtClean="0"/>
              <a:t>SHRD</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SHL/SAL</a:t>
            </a:r>
            <a:endParaRPr lang="en-US" dirty="0"/>
          </a:p>
        </p:txBody>
      </p:sp>
      <p:sp>
        <p:nvSpPr>
          <p:cNvPr id="3" name="Content Placeholder 2"/>
          <p:cNvSpPr>
            <a:spLocks noGrp="1"/>
          </p:cNvSpPr>
          <p:nvPr>
            <p:ph sz="quarter" idx="1"/>
          </p:nvPr>
        </p:nvSpPr>
        <p:spPr/>
        <p:txBody>
          <a:bodyPr/>
          <a:lstStyle/>
          <a:p>
            <a:r>
              <a:rPr lang="en-US" dirty="0" smtClean="0"/>
              <a:t>Shift logical/arithmetic left byte or word or double word</a:t>
            </a:r>
          </a:p>
          <a:p>
            <a:r>
              <a:rPr lang="en-US" dirty="0" smtClean="0"/>
              <a:t>SAL/SHL Destination, Count</a:t>
            </a:r>
          </a:p>
          <a:p>
            <a:r>
              <a:rPr lang="en-US" dirty="0" smtClean="0"/>
              <a:t>SAL/SHL are two mnemonics for same instruction.</a:t>
            </a:r>
          </a:p>
          <a:p>
            <a:r>
              <a:rPr lang="en-US" dirty="0" smtClean="0"/>
              <a:t>This instruction shift each bit of specified destination ,some number of bit position to left. As left bit  is shifted out of the LSB position ,0 is put in the LSB position. The MSB will be shifted to the CF.</a:t>
            </a:r>
          </a:p>
          <a:p>
            <a:r>
              <a:rPr lang="en-US" dirty="0" smtClean="0"/>
              <a:t>Operation CF&lt;- MSB&lt;- LSB&lt;-0</a:t>
            </a:r>
          </a:p>
          <a:p>
            <a:endParaRPr lang="en-US" dirty="0" smtClean="0"/>
          </a:p>
        </p:txBody>
      </p:sp>
      <p:pic>
        <p:nvPicPr>
          <p:cNvPr id="6" name="Picture 2"/>
          <p:cNvPicPr>
            <a:picLocks noChangeAspect="1" noChangeArrowheads="1"/>
          </p:cNvPicPr>
          <p:nvPr/>
        </p:nvPicPr>
        <p:blipFill>
          <a:blip r:embed="rId2"/>
          <a:srcRect/>
          <a:stretch>
            <a:fillRect/>
          </a:stretch>
        </p:blipFill>
        <p:spPr bwMode="auto">
          <a:xfrm>
            <a:off x="1676400" y="4953000"/>
            <a:ext cx="4810125" cy="15621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	</a:t>
            </a:r>
            <a:endParaRPr lang="en-US" dirty="0"/>
          </a:p>
        </p:txBody>
      </p:sp>
      <p:sp>
        <p:nvSpPr>
          <p:cNvPr id="3" name="Content Placeholder 2"/>
          <p:cNvSpPr>
            <a:spLocks noGrp="1"/>
          </p:cNvSpPr>
          <p:nvPr>
            <p:ph sz="quarter" idx="1"/>
          </p:nvPr>
        </p:nvSpPr>
        <p:spPr/>
        <p:txBody>
          <a:bodyPr/>
          <a:lstStyle/>
          <a:p>
            <a:r>
              <a:rPr lang="en-US" dirty="0" smtClean="0"/>
              <a:t>Shift Right</a:t>
            </a:r>
          </a:p>
          <a:p>
            <a:r>
              <a:rPr lang="en-US" dirty="0" smtClean="0"/>
              <a:t>Shift all bit right the bit that goes off is set to CF. Zero bit is increased to the right most position.</a:t>
            </a:r>
          </a:p>
          <a:p>
            <a:r>
              <a:rPr lang="en-US" dirty="0" smtClean="0"/>
              <a:t>For multi bit shift CF will contain bit most recently shifted out from LSB position.</a:t>
            </a:r>
          </a:p>
          <a:p>
            <a:r>
              <a:rPr lang="en-US" dirty="0" smtClean="0"/>
              <a:t>Example- SHR AX,CL</a:t>
            </a:r>
          </a:p>
          <a:p>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1828800" y="4495800"/>
            <a:ext cx="5038725" cy="8286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SAR	</a:t>
            </a:r>
            <a:endParaRPr lang="en-US" dirty="0"/>
          </a:p>
        </p:txBody>
      </p:sp>
      <p:sp>
        <p:nvSpPr>
          <p:cNvPr id="5" name="Content Placeholder 4"/>
          <p:cNvSpPr>
            <a:spLocks noGrp="1"/>
          </p:cNvSpPr>
          <p:nvPr>
            <p:ph sz="quarter" idx="1"/>
          </p:nvPr>
        </p:nvSpPr>
        <p:spPr/>
        <p:txBody>
          <a:bodyPr/>
          <a:lstStyle/>
          <a:p>
            <a:r>
              <a:rPr lang="en-US" dirty="0" smtClean="0"/>
              <a:t>Shift Arithmetic right byte or word or double word.</a:t>
            </a:r>
          </a:p>
          <a:p>
            <a:r>
              <a:rPr lang="en-US" dirty="0" smtClean="0"/>
              <a:t>The SAR instruction (shift arithmetic right) operates like SHR, with one difference: the MSB retains its original value. </a:t>
            </a:r>
          </a:p>
          <a:p>
            <a:endParaRPr lang="en-US" dirty="0"/>
          </a:p>
        </p:txBody>
      </p:sp>
      <p:pic>
        <p:nvPicPr>
          <p:cNvPr id="7" name="Picture 2"/>
          <p:cNvPicPr>
            <a:picLocks noChangeAspect="1" noChangeArrowheads="1"/>
          </p:cNvPicPr>
          <p:nvPr/>
        </p:nvPicPr>
        <p:blipFill>
          <a:blip r:embed="rId2"/>
          <a:srcRect/>
          <a:stretch>
            <a:fillRect/>
          </a:stretch>
        </p:blipFill>
        <p:spPr bwMode="auto">
          <a:xfrm>
            <a:off x="1066800" y="2971800"/>
            <a:ext cx="7086600" cy="3300716"/>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SHLD and SHRD</a:t>
            </a:r>
            <a:endParaRPr lang="en-US" dirty="0"/>
          </a:p>
        </p:txBody>
      </p:sp>
      <p:sp>
        <p:nvSpPr>
          <p:cNvPr id="3" name="Content Placeholder 2"/>
          <p:cNvSpPr>
            <a:spLocks noGrp="1"/>
          </p:cNvSpPr>
          <p:nvPr>
            <p:ph sz="quarter" idx="1"/>
          </p:nvPr>
        </p:nvSpPr>
        <p:spPr/>
        <p:txBody>
          <a:bodyPr/>
          <a:lstStyle/>
          <a:p>
            <a:r>
              <a:rPr lang="en-US" dirty="0" smtClean="0"/>
              <a:t>SHLD- Shift Left double Precision</a:t>
            </a:r>
          </a:p>
          <a:p>
            <a:r>
              <a:rPr lang="en-US" dirty="0" smtClean="0"/>
              <a:t>This instruction is used to shift specified number of bits left from one operand to another operand.</a:t>
            </a:r>
          </a:p>
          <a:p>
            <a:r>
              <a:rPr lang="en-US" dirty="0" smtClean="0"/>
              <a:t>The source operand is a register.</a:t>
            </a:r>
          </a:p>
          <a:p>
            <a:r>
              <a:rPr lang="en-US" dirty="0" smtClean="0"/>
              <a:t>The destination can be register or memory location.</a:t>
            </a:r>
          </a:p>
          <a:p>
            <a:r>
              <a:rPr lang="en-US" dirty="0" smtClean="0"/>
              <a:t>Example – </a:t>
            </a:r>
          </a:p>
          <a:p>
            <a:pPr lvl="2"/>
            <a:r>
              <a:rPr lang="en-US" dirty="0" smtClean="0"/>
              <a:t>SHLD EAX,ECX,3</a:t>
            </a:r>
          </a:p>
          <a:p>
            <a:pPr lvl="2"/>
            <a:r>
              <a:rPr lang="en-US" dirty="0" smtClean="0"/>
              <a:t>This instruction shift upper 3 bits from ECX into lower 3 bits of EAX.</a:t>
            </a:r>
          </a:p>
          <a:p>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SHRD</a:t>
            </a:r>
            <a:endParaRPr lang="en-US" dirty="0"/>
          </a:p>
        </p:txBody>
      </p:sp>
      <p:sp>
        <p:nvSpPr>
          <p:cNvPr id="3" name="Content Placeholder 2"/>
          <p:cNvSpPr>
            <a:spLocks noGrp="1"/>
          </p:cNvSpPr>
          <p:nvPr>
            <p:ph sz="quarter" idx="1"/>
          </p:nvPr>
        </p:nvSpPr>
        <p:spPr/>
        <p:txBody>
          <a:bodyPr/>
          <a:lstStyle/>
          <a:p>
            <a:r>
              <a:rPr lang="en-US" dirty="0" smtClean="0"/>
              <a:t>SHLD- Shift right double Precision</a:t>
            </a:r>
          </a:p>
          <a:p>
            <a:r>
              <a:rPr lang="en-US" dirty="0" smtClean="0"/>
              <a:t>This instruction is used to shift specified number of bits right from one operand to another operand.</a:t>
            </a:r>
          </a:p>
          <a:p>
            <a:r>
              <a:rPr lang="en-US" dirty="0" smtClean="0"/>
              <a:t>The source operand is a register.</a:t>
            </a:r>
          </a:p>
          <a:p>
            <a:r>
              <a:rPr lang="en-US" dirty="0" smtClean="0"/>
              <a:t>The destination can be register or memory location.</a:t>
            </a:r>
          </a:p>
          <a:p>
            <a:r>
              <a:rPr lang="en-US" dirty="0" smtClean="0"/>
              <a:t>Example – </a:t>
            </a:r>
          </a:p>
          <a:p>
            <a:pPr lvl="2"/>
            <a:r>
              <a:rPr lang="en-US" dirty="0" smtClean="0"/>
              <a:t>SHLD EAX,ECX,3</a:t>
            </a:r>
          </a:p>
          <a:p>
            <a:pPr lvl="2"/>
            <a:r>
              <a:rPr lang="en-US" dirty="0" smtClean="0"/>
              <a:t>This instruction shift lower 3 bits from ECX into lower 3 bits of EAX.</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  </a:t>
            </a:r>
            <a:r>
              <a:rPr lang="en-US" dirty="0" err="1" smtClean="0"/>
              <a:t>CRn</a:t>
            </a:r>
            <a:r>
              <a:rPr lang="en-US" dirty="0" smtClean="0"/>
              <a:t>: Load/Store in control Register</a:t>
            </a:r>
            <a:endParaRPr lang="en-US" dirty="0"/>
          </a:p>
        </p:txBody>
      </p:sp>
      <p:sp>
        <p:nvSpPr>
          <p:cNvPr id="3" name="Content Placeholder 2"/>
          <p:cNvSpPr>
            <a:spLocks noGrp="1"/>
          </p:cNvSpPr>
          <p:nvPr>
            <p:ph sz="quarter" idx="1"/>
          </p:nvPr>
        </p:nvSpPr>
        <p:spPr/>
        <p:txBody>
          <a:bodyPr/>
          <a:lstStyle/>
          <a:p>
            <a:r>
              <a:rPr lang="en-US" dirty="0" smtClean="0"/>
              <a:t>MOV </a:t>
            </a:r>
            <a:r>
              <a:rPr lang="en-US" dirty="0" err="1" smtClean="0"/>
              <a:t>CRn</a:t>
            </a:r>
            <a:r>
              <a:rPr lang="en-US" dirty="0" smtClean="0"/>
              <a:t>-Load/store control register</a:t>
            </a:r>
          </a:p>
          <a:p>
            <a:r>
              <a:rPr lang="en-US" dirty="0" smtClean="0"/>
              <a:t>This instruction load or store content of control register.</a:t>
            </a:r>
          </a:p>
          <a:p>
            <a:pPr lvl="1"/>
            <a:r>
              <a:rPr lang="en-US" dirty="0" smtClean="0"/>
              <a:t>(CR0,CR1,CR2, CR3)</a:t>
            </a:r>
          </a:p>
          <a:p>
            <a:r>
              <a:rPr lang="en-US" dirty="0" smtClean="0"/>
              <a:t>The operand size of this instruction is always 32 bit.</a:t>
            </a:r>
          </a:p>
          <a:p>
            <a:endParaRPr lang="en-US" dirty="0" smtClean="0"/>
          </a:p>
          <a:p>
            <a:pPr lvl="2"/>
            <a:r>
              <a:rPr lang="en-US" b="1" i="1" dirty="0" smtClean="0"/>
              <a:t>MOV EAX,CR3</a:t>
            </a:r>
          </a:p>
          <a:p>
            <a:pPr lvl="2"/>
            <a:r>
              <a:rPr lang="en-US" b="1" i="1" dirty="0" smtClean="0"/>
              <a:t>MOV CR0,EAX</a:t>
            </a:r>
          </a:p>
          <a:p>
            <a:pPr lvl="2"/>
            <a:endParaRPr lang="en-US" b="1" i="1" dirty="0" smtClean="0"/>
          </a:p>
          <a:p>
            <a:pPr lvl="2"/>
            <a:endParaRPr lang="en-US" b="1" i="1" dirty="0" smtClean="0"/>
          </a:p>
          <a:p>
            <a:pPr lvl="2"/>
            <a:r>
              <a:rPr lang="en-US" b="1" i="1" dirty="0" smtClean="0"/>
              <a:t>Must be executed in privilege level 0 or in real mode.</a:t>
            </a:r>
            <a:endParaRPr lang="en-US" b="1" i="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Rotates</a:t>
            </a:r>
            <a:endParaRPr lang="en-US" dirty="0"/>
          </a:p>
        </p:txBody>
      </p:sp>
      <p:sp>
        <p:nvSpPr>
          <p:cNvPr id="5" name="Content Placeholder 4"/>
          <p:cNvSpPr>
            <a:spLocks noGrp="1"/>
          </p:cNvSpPr>
          <p:nvPr>
            <p:ph sz="quarter" idx="1"/>
          </p:nvPr>
        </p:nvSpPr>
        <p:spPr/>
        <p:txBody>
          <a:bodyPr/>
          <a:lstStyle/>
          <a:p>
            <a:r>
              <a:rPr lang="en-US" dirty="0" smtClean="0"/>
              <a:t>ROL</a:t>
            </a:r>
          </a:p>
          <a:p>
            <a:r>
              <a:rPr lang="en-US" dirty="0" smtClean="0"/>
              <a:t>ROR</a:t>
            </a:r>
          </a:p>
          <a:p>
            <a:r>
              <a:rPr lang="en-US" dirty="0" smtClean="0"/>
              <a:t>RCL</a:t>
            </a:r>
          </a:p>
          <a:p>
            <a:r>
              <a:rPr lang="en-US" dirty="0" smtClean="0"/>
              <a:t>RCR</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 	</a:t>
            </a:r>
            <a:endParaRPr lang="en-US" dirty="0"/>
          </a:p>
        </p:txBody>
      </p:sp>
      <p:sp>
        <p:nvSpPr>
          <p:cNvPr id="3" name="Content Placeholder 2"/>
          <p:cNvSpPr>
            <a:spLocks noGrp="1"/>
          </p:cNvSpPr>
          <p:nvPr>
            <p:ph sz="quarter" idx="1"/>
          </p:nvPr>
        </p:nvSpPr>
        <p:spPr>
          <a:xfrm>
            <a:off x="914400" y="1219200"/>
            <a:ext cx="7772400" cy="4800600"/>
          </a:xfrm>
        </p:spPr>
        <p:txBody>
          <a:bodyPr/>
          <a:lstStyle/>
          <a:p>
            <a:r>
              <a:rPr lang="en-US" dirty="0" err="1" smtClean="0"/>
              <a:t>Roate</a:t>
            </a:r>
            <a:r>
              <a:rPr lang="en-US" dirty="0" smtClean="0"/>
              <a:t> Left</a:t>
            </a:r>
          </a:p>
          <a:p>
            <a:r>
              <a:rPr lang="en-US" dirty="0" smtClean="0"/>
              <a:t>ROL </a:t>
            </a:r>
            <a:r>
              <a:rPr lang="en-US" dirty="0" err="1" smtClean="0"/>
              <a:t>Destination,Source</a:t>
            </a:r>
            <a:endParaRPr lang="en-US" dirty="0" smtClean="0"/>
          </a:p>
          <a:p>
            <a:r>
              <a:rPr lang="en-US" dirty="0" smtClean="0"/>
              <a:t>The instruction ROL (rotate left )shifts bits to the left .The </a:t>
            </a:r>
            <a:r>
              <a:rPr lang="en-US" dirty="0" err="1" smtClean="0"/>
              <a:t>msb</a:t>
            </a:r>
            <a:r>
              <a:rPr lang="en-US" dirty="0" smtClean="0"/>
              <a:t> is shifted into the rightmost bit . The CF also gets the bit shifted out of the </a:t>
            </a:r>
            <a:r>
              <a:rPr lang="en-US" dirty="0" err="1" smtClean="0"/>
              <a:t>msb</a:t>
            </a:r>
            <a:r>
              <a:rPr lang="en-US" dirty="0" smtClean="0"/>
              <a:t> .</a:t>
            </a:r>
          </a:p>
          <a:p>
            <a:r>
              <a:rPr lang="en-US" dirty="0" smtClean="0"/>
              <a:t>ROL AX,02H</a:t>
            </a:r>
          </a:p>
          <a:p>
            <a:endParaRPr lang="en-US" dirty="0"/>
          </a:p>
        </p:txBody>
      </p:sp>
      <p:pic>
        <p:nvPicPr>
          <p:cNvPr id="4" name="Picture 2"/>
          <p:cNvPicPr>
            <a:picLocks noChangeAspect="1" noChangeArrowheads="1"/>
          </p:cNvPicPr>
          <p:nvPr/>
        </p:nvPicPr>
        <p:blipFill>
          <a:blip r:embed="rId2"/>
          <a:srcRect/>
          <a:stretch>
            <a:fillRect/>
          </a:stretch>
        </p:blipFill>
        <p:spPr bwMode="auto">
          <a:xfrm>
            <a:off x="1219200" y="3886200"/>
            <a:ext cx="7467600" cy="2376488"/>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ROR</a:t>
            </a:r>
            <a:endParaRPr lang="en-US" dirty="0"/>
          </a:p>
        </p:txBody>
      </p:sp>
      <p:sp>
        <p:nvSpPr>
          <p:cNvPr id="3" name="Content Placeholder 2"/>
          <p:cNvSpPr>
            <a:spLocks noGrp="1"/>
          </p:cNvSpPr>
          <p:nvPr>
            <p:ph sz="quarter" idx="1"/>
          </p:nvPr>
        </p:nvSpPr>
        <p:spPr/>
        <p:txBody>
          <a:bodyPr/>
          <a:lstStyle/>
          <a:p>
            <a:r>
              <a:rPr lang="en-US" dirty="0" smtClean="0"/>
              <a:t>Rotate Right</a:t>
            </a:r>
          </a:p>
          <a:p>
            <a:r>
              <a:rPr lang="en-US" dirty="0" smtClean="0"/>
              <a:t>The instruction ROR (rotate right ) works just like ROL , except that the bits are rotate to the right .The rightmost bit is shifted into the MSB , and also into The CF.</a:t>
            </a:r>
            <a:endParaRPr lang="en-US" dirty="0"/>
          </a:p>
        </p:txBody>
      </p:sp>
      <p:pic>
        <p:nvPicPr>
          <p:cNvPr id="6" name="Picture 2"/>
          <p:cNvPicPr>
            <a:picLocks noChangeAspect="1" noChangeArrowheads="1"/>
          </p:cNvPicPr>
          <p:nvPr/>
        </p:nvPicPr>
        <p:blipFill>
          <a:blip r:embed="rId2"/>
          <a:srcRect/>
          <a:stretch>
            <a:fillRect/>
          </a:stretch>
        </p:blipFill>
        <p:spPr bwMode="auto">
          <a:xfrm>
            <a:off x="1143000" y="3657600"/>
            <a:ext cx="6743700" cy="23526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Instruction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TEST-Byte ,Word or Double Word</a:t>
            </a:r>
          </a:p>
          <a:p>
            <a:r>
              <a:rPr lang="en-US" dirty="0" smtClean="0"/>
              <a:t>Test </a:t>
            </a:r>
            <a:r>
              <a:rPr lang="en-US" dirty="0" err="1" smtClean="0"/>
              <a:t>dest</a:t>
            </a:r>
            <a:r>
              <a:rPr lang="en-US" dirty="0" smtClean="0"/>
              <a:t>, </a:t>
            </a:r>
            <a:r>
              <a:rPr lang="en-US" dirty="0" err="1" smtClean="0"/>
              <a:t>src</a:t>
            </a:r>
            <a:r>
              <a:rPr lang="en-US" dirty="0" smtClean="0"/>
              <a:t> –</a:t>
            </a:r>
          </a:p>
          <a:p>
            <a:r>
              <a:rPr lang="en-US" dirty="0" smtClean="0"/>
              <a:t> Performs (</a:t>
            </a:r>
            <a:r>
              <a:rPr lang="en-US" dirty="0" err="1" smtClean="0"/>
              <a:t>dest</a:t>
            </a:r>
            <a:r>
              <a:rPr lang="en-US" dirty="0" smtClean="0"/>
              <a:t>) AND (</a:t>
            </a:r>
            <a:r>
              <a:rPr lang="en-US" dirty="0" err="1" smtClean="0"/>
              <a:t>src</a:t>
            </a:r>
            <a:r>
              <a:rPr lang="en-US" dirty="0" smtClean="0"/>
              <a:t>) logical AND of two operands. - Flags are updated. - Result is not saved.</a:t>
            </a:r>
          </a:p>
          <a:p>
            <a:r>
              <a:rPr lang="en-US" dirty="0" smtClean="0"/>
              <a:t>Flags are affected .</a:t>
            </a:r>
          </a:p>
          <a:p>
            <a:pPr lvl="1"/>
            <a:r>
              <a:rPr lang="en-US" dirty="0" smtClean="0"/>
              <a:t>CF=0, OF=0, </a:t>
            </a:r>
          </a:p>
          <a:p>
            <a:pPr lvl="1"/>
            <a:r>
              <a:rPr lang="en-US" dirty="0" smtClean="0"/>
              <a:t>PF, SF, ZF Flags reflect the result.</a:t>
            </a:r>
          </a:p>
          <a:p>
            <a:pPr lvl="1"/>
            <a:r>
              <a:rPr lang="en-US" dirty="0" smtClean="0"/>
              <a:t>The TEST instruction works same as the AND operation, but unlike AND instruction, it does not change the first operand. So, if we need to check whether a number in a register is even or odd, we can also do this using the TEST instruction without changing the original number. </a:t>
            </a:r>
          </a:p>
          <a:p>
            <a:pPr lvl="8">
              <a:buNone/>
            </a:pPr>
            <a:r>
              <a:rPr lang="en-US" b="1" dirty="0" smtClean="0"/>
              <a:t>TEST AL, 01H</a:t>
            </a:r>
          </a:p>
          <a:p>
            <a:pPr lvl="8">
              <a:buNone/>
            </a:pPr>
            <a:r>
              <a:rPr lang="en-US" b="1" dirty="0" smtClean="0"/>
              <a:t> JZ EVEN_NUMBER</a:t>
            </a:r>
          </a:p>
          <a:p>
            <a:pPr lvl="1"/>
            <a:endParaRPr lang="en-US" dirty="0" smtClean="0"/>
          </a:p>
          <a:p>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Transfer Instruction</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The instructions that controls the program flow or allow changes in program flow are called as branch instruction or program control instruction.</a:t>
            </a:r>
          </a:p>
          <a:p>
            <a:pPr>
              <a:buNone/>
            </a:pPr>
            <a:r>
              <a:rPr lang="en-US" dirty="0" err="1" smtClean="0"/>
              <a:t>Genrally</a:t>
            </a:r>
            <a:r>
              <a:rPr lang="en-US" dirty="0" smtClean="0"/>
              <a:t> after execution of TEST or CMP instruction decision is made to change flow of program.</a:t>
            </a:r>
          </a:p>
          <a:p>
            <a:endParaRPr lang="en-US" dirty="0" smtClean="0"/>
          </a:p>
          <a:p>
            <a:r>
              <a:rPr lang="en-US" dirty="0" smtClean="0"/>
              <a:t>Unconditional Jump </a:t>
            </a:r>
          </a:p>
          <a:p>
            <a:r>
              <a:rPr lang="en-US" dirty="0" smtClean="0"/>
              <a:t>Conditional Jump </a:t>
            </a:r>
          </a:p>
          <a:p>
            <a:r>
              <a:rPr lang="en-US" dirty="0" smtClean="0"/>
              <a:t>Subroutine Call ,Return</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JUMP-Conditional</a:t>
            </a:r>
            <a:endParaRPr lang="en-US" dirty="0"/>
          </a:p>
        </p:txBody>
      </p:sp>
      <p:sp>
        <p:nvSpPr>
          <p:cNvPr id="3" name="Content Placeholder 2"/>
          <p:cNvSpPr>
            <a:spLocks noGrp="1"/>
          </p:cNvSpPr>
          <p:nvPr>
            <p:ph sz="quarter" idx="1"/>
          </p:nvPr>
        </p:nvSpPr>
        <p:spPr/>
        <p:txBody>
          <a:bodyPr>
            <a:normAutofit fontScale="92500"/>
          </a:bodyPr>
          <a:lstStyle/>
          <a:p>
            <a:r>
              <a:rPr lang="en-US" dirty="0" smtClean="0"/>
              <a:t>No high-level control structures in assembly language  The most common way to transfer control in assembly language is to use a conditional jump.</a:t>
            </a:r>
          </a:p>
          <a:p>
            <a:r>
              <a:rPr lang="en-US" dirty="0" smtClean="0"/>
              <a:t> This is a two-step process: </a:t>
            </a:r>
          </a:p>
          <a:p>
            <a:pPr lvl="2"/>
            <a:r>
              <a:rPr lang="en-US" dirty="0" smtClean="0"/>
              <a:t>1. First test the condition. </a:t>
            </a:r>
          </a:p>
          <a:p>
            <a:pPr lvl="2"/>
            <a:r>
              <a:rPr lang="en-US" dirty="0" smtClean="0"/>
              <a:t>2. Then jump if the condition is true or continue if it is false.</a:t>
            </a:r>
          </a:p>
          <a:p>
            <a:endParaRPr lang="en-US" dirty="0" smtClean="0"/>
          </a:p>
          <a:p>
            <a:r>
              <a:rPr lang="en-US" dirty="0" smtClean="0"/>
              <a:t> Conditional jump instructions can be divided into four groups:</a:t>
            </a:r>
          </a:p>
          <a:p>
            <a:pPr lvl="2"/>
            <a:r>
              <a:rPr lang="en-US" dirty="0" smtClean="0"/>
              <a:t> 3. Jumps based on the value of a single arithmetic flag</a:t>
            </a:r>
          </a:p>
          <a:p>
            <a:pPr lvl="2"/>
            <a:r>
              <a:rPr lang="en-US" dirty="0" smtClean="0"/>
              <a:t> 4. Jumps based on the value of CX or ECX </a:t>
            </a:r>
          </a:p>
          <a:p>
            <a:pPr lvl="2"/>
            <a:r>
              <a:rPr lang="en-US" dirty="0" smtClean="0"/>
              <a:t>5. Jumps based on comparisons of signed operands </a:t>
            </a:r>
          </a:p>
          <a:p>
            <a:pPr lvl="2"/>
            <a:r>
              <a:rPr lang="en-US" dirty="0" smtClean="0"/>
              <a:t>6. Jumps based on comparisons of unsigned operands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Condition</a:t>
            </a:r>
            <a:endParaRPr lang="en-US" dirty="0"/>
          </a:p>
        </p:txBody>
      </p:sp>
      <p:sp>
        <p:nvSpPr>
          <p:cNvPr id="3" name="Content Placeholder 2"/>
          <p:cNvSpPr>
            <a:spLocks noGrp="1"/>
          </p:cNvSpPr>
          <p:nvPr>
            <p:ph sz="quarter" idx="1"/>
          </p:nvPr>
        </p:nvSpPr>
        <p:spPr/>
        <p:txBody>
          <a:bodyPr/>
          <a:lstStyle/>
          <a:p>
            <a:r>
              <a:rPr lang="en-US" dirty="0" smtClean="0"/>
              <a:t>Conditional Jump Instruction</a:t>
            </a:r>
          </a:p>
          <a:p>
            <a:r>
              <a:rPr lang="en-US" sz="2000" dirty="0" err="1" smtClean="0"/>
              <a:t>Jcond</a:t>
            </a:r>
            <a:r>
              <a:rPr lang="en-US" sz="2000" dirty="0" smtClean="0"/>
              <a:t> destination      ; </a:t>
            </a:r>
            <a:r>
              <a:rPr lang="en-US" sz="2000" dirty="0" err="1" smtClean="0"/>
              <a:t>cond</a:t>
            </a:r>
            <a:r>
              <a:rPr lang="en-US" sz="2000" dirty="0" smtClean="0"/>
              <a:t> is the jump </a:t>
            </a:r>
            <a:r>
              <a:rPr lang="en-US" sz="2000" dirty="0" err="1" smtClean="0"/>
              <a:t>conditiontion</a:t>
            </a:r>
            <a:r>
              <a:rPr lang="en-US" sz="2000" dirty="0" smtClean="0"/>
              <a:t> has the following syntax:</a:t>
            </a:r>
          </a:p>
          <a:p>
            <a:endParaRPr lang="en-US" sz="2000" dirty="0" smtClean="0"/>
          </a:p>
          <a:p>
            <a:endParaRPr lang="en-US" sz="2000" dirty="0" smtClean="0"/>
          </a:p>
          <a:p>
            <a:endParaRPr lang="en-US" sz="2000" dirty="0"/>
          </a:p>
        </p:txBody>
      </p:sp>
      <p:pic>
        <p:nvPicPr>
          <p:cNvPr id="5" name="Picture 2"/>
          <p:cNvPicPr>
            <a:picLocks noChangeAspect="1" noChangeArrowheads="1"/>
          </p:cNvPicPr>
          <p:nvPr/>
        </p:nvPicPr>
        <p:blipFill>
          <a:blip r:embed="rId2"/>
          <a:srcRect/>
          <a:stretch>
            <a:fillRect/>
          </a:stretch>
        </p:blipFill>
        <p:spPr bwMode="auto">
          <a:xfrm>
            <a:off x="1447800" y="2286000"/>
            <a:ext cx="6543443" cy="3967189"/>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following table shows the jumps based on the value of CX and ECX: </a:t>
            </a:r>
          </a:p>
          <a:p>
            <a:endParaRPr lang="en-US" dirty="0"/>
          </a:p>
        </p:txBody>
      </p:sp>
      <p:pic>
        <p:nvPicPr>
          <p:cNvPr id="6" name="Picture 2"/>
          <p:cNvPicPr>
            <a:picLocks noChangeAspect="1" noChangeArrowheads="1"/>
          </p:cNvPicPr>
          <p:nvPr/>
        </p:nvPicPr>
        <p:blipFill>
          <a:blip r:embed="rId2"/>
          <a:srcRect/>
          <a:stretch>
            <a:fillRect/>
          </a:stretch>
        </p:blipFill>
        <p:spPr bwMode="auto">
          <a:xfrm>
            <a:off x="2362200" y="2590800"/>
            <a:ext cx="4391025" cy="1095375"/>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Condition</a:t>
            </a:r>
            <a:endParaRPr lang="en-US" dirty="0"/>
          </a:p>
        </p:txBody>
      </p:sp>
      <p:sp>
        <p:nvSpPr>
          <p:cNvPr id="3" name="Content Placeholder 2"/>
          <p:cNvSpPr>
            <a:spLocks noGrp="1"/>
          </p:cNvSpPr>
          <p:nvPr>
            <p:ph sz="quarter" idx="1"/>
          </p:nvPr>
        </p:nvSpPr>
        <p:spPr/>
        <p:txBody>
          <a:bodyPr>
            <a:normAutofit/>
          </a:bodyPr>
          <a:lstStyle/>
          <a:p>
            <a:r>
              <a:rPr lang="en-US" dirty="0" smtClean="0"/>
              <a:t>The Following table shows a list of signed jumps based on comparisons of signed Operands: </a:t>
            </a:r>
          </a:p>
          <a:p>
            <a:endParaRPr lang="en-US" dirty="0"/>
          </a:p>
        </p:txBody>
      </p:sp>
      <p:pic>
        <p:nvPicPr>
          <p:cNvPr id="6" name="Picture 2"/>
          <p:cNvPicPr>
            <a:picLocks noChangeAspect="1" noChangeArrowheads="1"/>
          </p:cNvPicPr>
          <p:nvPr/>
        </p:nvPicPr>
        <p:blipFill>
          <a:blip r:embed="rId2"/>
          <a:srcRect/>
          <a:stretch>
            <a:fillRect/>
          </a:stretch>
        </p:blipFill>
        <p:spPr bwMode="auto">
          <a:xfrm>
            <a:off x="1338263" y="2638425"/>
            <a:ext cx="6467475" cy="158115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Condition</a:t>
            </a:r>
            <a:endParaRPr lang="en-US" dirty="0"/>
          </a:p>
        </p:txBody>
      </p:sp>
      <p:sp>
        <p:nvSpPr>
          <p:cNvPr id="3" name="Content Placeholder 2"/>
          <p:cNvSpPr>
            <a:spLocks noGrp="1"/>
          </p:cNvSpPr>
          <p:nvPr>
            <p:ph sz="quarter" idx="1"/>
          </p:nvPr>
        </p:nvSpPr>
        <p:spPr/>
        <p:txBody>
          <a:bodyPr>
            <a:normAutofit/>
          </a:bodyPr>
          <a:lstStyle/>
          <a:p>
            <a:r>
              <a:rPr lang="en-US" dirty="0" smtClean="0"/>
              <a:t>The following table shows a list of signed jumps based on comparisons of unsigned operands:</a:t>
            </a:r>
          </a:p>
          <a:p>
            <a:endParaRPr lang="en-US" dirty="0"/>
          </a:p>
        </p:txBody>
      </p:sp>
      <p:pic>
        <p:nvPicPr>
          <p:cNvPr id="5" name="Picture 2"/>
          <p:cNvPicPr>
            <a:picLocks noChangeAspect="1" noChangeArrowheads="1"/>
          </p:cNvPicPr>
          <p:nvPr/>
        </p:nvPicPr>
        <p:blipFill>
          <a:blip r:embed="rId2"/>
          <a:srcRect/>
          <a:stretch>
            <a:fillRect/>
          </a:stretch>
        </p:blipFill>
        <p:spPr bwMode="auto">
          <a:xfrm>
            <a:off x="1447800" y="2667000"/>
            <a:ext cx="6296025" cy="15716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  </a:t>
            </a:r>
            <a:r>
              <a:rPr lang="en-US" dirty="0" err="1" smtClean="0"/>
              <a:t>DRn</a:t>
            </a:r>
            <a:r>
              <a:rPr lang="en-US" dirty="0" smtClean="0"/>
              <a:t>: Load/Store in Debug Register</a:t>
            </a:r>
            <a:endParaRPr lang="en-US" dirty="0"/>
          </a:p>
        </p:txBody>
      </p:sp>
      <p:sp>
        <p:nvSpPr>
          <p:cNvPr id="3" name="Content Placeholder 2"/>
          <p:cNvSpPr>
            <a:spLocks noGrp="1"/>
          </p:cNvSpPr>
          <p:nvPr>
            <p:ph sz="quarter" idx="1"/>
          </p:nvPr>
        </p:nvSpPr>
        <p:spPr/>
        <p:txBody>
          <a:bodyPr/>
          <a:lstStyle/>
          <a:p>
            <a:r>
              <a:rPr lang="en-US" dirty="0" smtClean="0"/>
              <a:t>MOV </a:t>
            </a:r>
            <a:r>
              <a:rPr lang="en-US" dirty="0" err="1" smtClean="0"/>
              <a:t>DRn</a:t>
            </a:r>
            <a:r>
              <a:rPr lang="en-US" dirty="0" smtClean="0"/>
              <a:t>-Load/store control register</a:t>
            </a:r>
          </a:p>
          <a:p>
            <a:r>
              <a:rPr lang="en-US" dirty="0" smtClean="0"/>
              <a:t>This instruction load or store content of debug register.</a:t>
            </a:r>
          </a:p>
          <a:p>
            <a:pPr lvl="2"/>
            <a:r>
              <a:rPr lang="en-US" dirty="0" smtClean="0"/>
              <a:t>(DR1, DR2, DR3, DR4, DR5, DR6, DR7)</a:t>
            </a:r>
          </a:p>
          <a:p>
            <a:r>
              <a:rPr lang="en-US" dirty="0" smtClean="0"/>
              <a:t>The operand size of this instruction is always 32 bit.</a:t>
            </a:r>
          </a:p>
          <a:p>
            <a:endParaRPr lang="en-US" dirty="0" smtClean="0"/>
          </a:p>
          <a:p>
            <a:pPr lvl="2"/>
            <a:r>
              <a:rPr lang="en-US" b="1" i="1" dirty="0" smtClean="0"/>
              <a:t>MOV EBX,DR3</a:t>
            </a:r>
          </a:p>
          <a:p>
            <a:pPr lvl="2"/>
            <a:r>
              <a:rPr lang="en-US" b="1" i="1" dirty="0" smtClean="0"/>
              <a:t>MOV DR3,EBX</a:t>
            </a:r>
          </a:p>
          <a:p>
            <a:endParaRPr lang="en-US"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Unconditional</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JMP, CALL, RET, INT and IRET instructions transfer control from one </a:t>
            </a:r>
            <a:r>
              <a:rPr lang="en-US" dirty="0" err="1" smtClean="0"/>
              <a:t>codesegment</a:t>
            </a:r>
            <a:r>
              <a:rPr lang="en-US" dirty="0" smtClean="0"/>
              <a:t> location to another. </a:t>
            </a:r>
          </a:p>
          <a:p>
            <a:r>
              <a:rPr lang="en-US" dirty="0" smtClean="0"/>
              <a:t>These locations can be within the same code segment (near control transfers) or in different code segments (far control transfers). The variants of these instructions that transfer control to other segments are discussed in a later section of this chapter. If the model of memory organization used in a particular 80386 application does not make segments visible to applications programmers, intersegment control transfers will not be used.</a:t>
            </a:r>
          </a:p>
          <a:p>
            <a:endParaRPr lang="en-US" dirty="0" smtClean="0"/>
          </a:p>
          <a:p>
            <a:r>
              <a:rPr lang="en-US" dirty="0" smtClean="0"/>
              <a:t>The JMP instruction is the only unconditional flow control instruction </a:t>
            </a:r>
          </a:p>
          <a:p>
            <a:r>
              <a:rPr lang="en-US" dirty="0" smtClean="0"/>
              <a:t>It unconditionally transfers control to another point in the program </a:t>
            </a:r>
          </a:p>
          <a:p>
            <a:r>
              <a:rPr lang="en-US" dirty="0" smtClean="0"/>
              <a:t>The location to be transferred to is known as the target address </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Instruction: JMP</a:t>
            </a:r>
            <a:endParaRPr lang="en-US" dirty="0"/>
          </a:p>
        </p:txBody>
      </p:sp>
      <p:sp>
        <p:nvSpPr>
          <p:cNvPr id="3" name="Content Placeholder 2"/>
          <p:cNvSpPr>
            <a:spLocks noGrp="1"/>
          </p:cNvSpPr>
          <p:nvPr>
            <p:ph sz="quarter" idx="1"/>
          </p:nvPr>
        </p:nvSpPr>
        <p:spPr/>
        <p:txBody>
          <a:bodyPr/>
          <a:lstStyle/>
          <a:p>
            <a:r>
              <a:rPr lang="en-US" dirty="0" smtClean="0"/>
              <a:t>The JMP instruction is the only unconditional flow control instruction </a:t>
            </a:r>
          </a:p>
          <a:p>
            <a:r>
              <a:rPr lang="en-US" dirty="0" smtClean="0"/>
              <a:t>It unconditionally transfers control to another point in the program </a:t>
            </a:r>
          </a:p>
          <a:p>
            <a:r>
              <a:rPr lang="en-US" dirty="0" smtClean="0"/>
              <a:t>The location to be transferred to is known as the target address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Instruction</a:t>
            </a:r>
            <a:endParaRPr lang="en-US" dirty="0"/>
          </a:p>
        </p:txBody>
      </p:sp>
      <p:sp>
        <p:nvSpPr>
          <p:cNvPr id="3" name="Content Placeholder 2"/>
          <p:cNvSpPr>
            <a:spLocks noGrp="1"/>
          </p:cNvSpPr>
          <p:nvPr>
            <p:ph sz="quarter" idx="1"/>
          </p:nvPr>
        </p:nvSpPr>
        <p:spPr/>
        <p:txBody>
          <a:bodyPr/>
          <a:lstStyle/>
          <a:p>
            <a:r>
              <a:rPr lang="en-US" dirty="0" smtClean="0"/>
              <a:t>Syntax:</a:t>
            </a:r>
          </a:p>
          <a:p>
            <a:pPr>
              <a:buNone/>
            </a:pPr>
            <a:r>
              <a:rPr lang="en-US" dirty="0" smtClean="0"/>
              <a:t>	JMP	destination</a:t>
            </a:r>
          </a:p>
          <a:p>
            <a:r>
              <a:rPr lang="en-US" dirty="0" smtClean="0"/>
              <a:t>Destination is a label in the same segment as the JMP.</a:t>
            </a:r>
          </a:p>
          <a:p>
            <a:r>
              <a:rPr lang="en-US" dirty="0" smtClean="0"/>
              <a:t>JMP can be used to get around the range restriction of a conditional jump</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Procedure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This Instruction is used to transfer execution to a subprogram or procedure. There are two basic types of CALL ’s :</a:t>
            </a:r>
          </a:p>
          <a:p>
            <a:r>
              <a:rPr lang="en-US" dirty="0" smtClean="0"/>
              <a:t>A Near CALL is a call to a procedure which is in the same code segment as the CALL instruction . </a:t>
            </a:r>
          </a:p>
          <a:p>
            <a:r>
              <a:rPr lang="en-US" dirty="0" smtClean="0"/>
              <a:t>Direct within-segment ( near or </a:t>
            </a:r>
            <a:r>
              <a:rPr lang="en-US" dirty="0" err="1" smtClean="0"/>
              <a:t>intrasegment</a:t>
            </a:r>
            <a:r>
              <a:rPr lang="en-US" dirty="0" smtClean="0"/>
              <a:t> )</a:t>
            </a:r>
          </a:p>
          <a:p>
            <a:pPr lvl="1"/>
            <a:r>
              <a:rPr lang="en-US" dirty="0" smtClean="0"/>
              <a:t> </a:t>
            </a:r>
            <a:r>
              <a:rPr lang="en-US" b="1" dirty="0" smtClean="0"/>
              <a:t>CALL MULTO ;</a:t>
            </a:r>
          </a:p>
          <a:p>
            <a:r>
              <a:rPr lang="en-US" dirty="0" smtClean="0"/>
              <a:t>MULTO is the name of the procedure. The assembler determines displacement of MULTO from the instruction after the CALL and codes this displacement in as part of the instruction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Return and Return-From-Interrupt Instruction</a:t>
            </a:r>
            <a:endParaRPr lang="en-US" dirty="0"/>
          </a:p>
        </p:txBody>
      </p:sp>
      <p:sp>
        <p:nvSpPr>
          <p:cNvPr id="3" name="Content Placeholder 2"/>
          <p:cNvSpPr>
            <a:spLocks noGrp="1"/>
          </p:cNvSpPr>
          <p:nvPr>
            <p:ph sz="quarter" idx="1"/>
          </p:nvPr>
        </p:nvSpPr>
        <p:spPr/>
        <p:txBody>
          <a:bodyPr/>
          <a:lstStyle/>
          <a:p>
            <a:r>
              <a:rPr lang="en-US" dirty="0" smtClean="0"/>
              <a:t>RET (Return From Procedure) terminates the execution of a procedure and transfers control through a back-link on the stack to the program that originally invoked the procedure. RET restores the value of EIP that was saved on the stack by the previous CALL instruction.</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Instruction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loop instructions are conditional jumps that use a value placed in ECX to specify the number of repetitions of a software loop. </a:t>
            </a:r>
          </a:p>
          <a:p>
            <a:r>
              <a:rPr lang="en-US" dirty="0" smtClean="0"/>
              <a:t>All loop instructions automatically decrement ECX and terminate the loop when ECX=0.Four of the five loop instructions specify a condition involving ZF that terminates the loop before ECX reaches zero.</a:t>
            </a:r>
          </a:p>
          <a:p>
            <a:r>
              <a:rPr lang="en-US" b="1" dirty="0" smtClean="0"/>
              <a:t>Loop Instruction-</a:t>
            </a:r>
          </a:p>
          <a:p>
            <a:r>
              <a:rPr lang="en-US" dirty="0" smtClean="0"/>
              <a:t>LOOPE (Loop While Equal) and LOOPZ (Loop While Zero)</a:t>
            </a:r>
          </a:p>
          <a:p>
            <a:r>
              <a:rPr lang="en-US" dirty="0" smtClean="0"/>
              <a:t>LOOPNE (Loop While Not Equal) and LOOPNZ (Loop While Not Zero)</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  </a:t>
            </a:r>
            <a:r>
              <a:rPr lang="en-US" dirty="0" err="1" smtClean="0"/>
              <a:t>TRn</a:t>
            </a:r>
            <a:r>
              <a:rPr lang="en-US" dirty="0" smtClean="0"/>
              <a:t>: Load/Store in Test Register</a:t>
            </a:r>
            <a:endParaRPr lang="en-US" dirty="0"/>
          </a:p>
        </p:txBody>
      </p:sp>
      <p:sp>
        <p:nvSpPr>
          <p:cNvPr id="3" name="Content Placeholder 2"/>
          <p:cNvSpPr>
            <a:spLocks noGrp="1"/>
          </p:cNvSpPr>
          <p:nvPr>
            <p:ph sz="quarter" idx="1"/>
          </p:nvPr>
        </p:nvSpPr>
        <p:spPr/>
        <p:txBody>
          <a:bodyPr/>
          <a:lstStyle/>
          <a:p>
            <a:r>
              <a:rPr lang="en-US" dirty="0" smtClean="0"/>
              <a:t>MOV </a:t>
            </a:r>
            <a:r>
              <a:rPr lang="en-US" dirty="0" err="1" smtClean="0"/>
              <a:t>TRn</a:t>
            </a:r>
            <a:r>
              <a:rPr lang="en-US" dirty="0" smtClean="0"/>
              <a:t>-Load/store test register</a:t>
            </a:r>
          </a:p>
          <a:p>
            <a:r>
              <a:rPr lang="en-US" dirty="0" smtClean="0"/>
              <a:t>This instruction load or store content of test register.</a:t>
            </a:r>
          </a:p>
          <a:p>
            <a:pPr lvl="2"/>
            <a:r>
              <a:rPr lang="en-US" dirty="0" smtClean="0"/>
              <a:t>(TR6 or TR7)</a:t>
            </a:r>
          </a:p>
          <a:p>
            <a:r>
              <a:rPr lang="en-US" dirty="0" smtClean="0"/>
              <a:t>The operand size of this instruction is always 32 bit.</a:t>
            </a:r>
          </a:p>
          <a:p>
            <a:endParaRPr lang="en-US" dirty="0" smtClean="0"/>
          </a:p>
          <a:p>
            <a:pPr lvl="2"/>
            <a:r>
              <a:rPr lang="en-US" b="1" i="1" dirty="0" smtClean="0"/>
              <a:t>MOV TR6,EBX</a:t>
            </a:r>
          </a:p>
          <a:p>
            <a:pPr lvl="2"/>
            <a:r>
              <a:rPr lang="en-US" b="1" i="1" dirty="0" smtClean="0"/>
              <a:t>MOV ECX ,TR3</a:t>
            </a:r>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XCHG (Exchange) Register/Memory with Register</a:t>
            </a:r>
            <a:endParaRPr lang="en-US" dirty="0"/>
          </a:p>
        </p:txBody>
      </p:sp>
      <p:sp>
        <p:nvSpPr>
          <p:cNvPr id="3" name="Content Placeholder 2"/>
          <p:cNvSpPr>
            <a:spLocks noGrp="1"/>
          </p:cNvSpPr>
          <p:nvPr>
            <p:ph sz="quarter" idx="1"/>
          </p:nvPr>
        </p:nvSpPr>
        <p:spPr/>
        <p:txBody>
          <a:bodyPr/>
          <a:lstStyle/>
          <a:p>
            <a:r>
              <a:rPr lang="en-US" dirty="0" smtClean="0"/>
              <a:t>XCHG (Exchange) swaps the contents of two operands. This instruction takes the place of three MOV instructions.</a:t>
            </a:r>
          </a:p>
          <a:p>
            <a:r>
              <a:rPr lang="en-US" dirty="0" smtClean="0"/>
              <a:t>It does not require a temporary location to save the contents of one operand while load the other is being loaded.</a:t>
            </a:r>
          </a:p>
          <a:p>
            <a:r>
              <a:rPr lang="en-US" dirty="0" smtClean="0"/>
              <a:t>The XCHG instruction can swap two byte operands, two word operands, or two double-word operands.</a:t>
            </a:r>
          </a:p>
          <a:p>
            <a:r>
              <a:rPr lang="en-US" dirty="0" smtClean="0"/>
              <a:t>The operands for the XCHG instruction may be two register operands, or a register operand with a memory operand.</a:t>
            </a:r>
          </a:p>
          <a:p>
            <a:r>
              <a:rPr lang="en-US" dirty="0" smtClean="0"/>
              <a:t>Example  </a:t>
            </a:r>
            <a:r>
              <a:rPr lang="en-US" b="1" i="1" dirty="0" smtClean="0"/>
              <a:t>XCHG EAX,EBX</a:t>
            </a:r>
          </a:p>
          <a:p>
            <a:pPr lvl="5">
              <a:buNone/>
            </a:pPr>
            <a:r>
              <a:rPr lang="en-US" dirty="0" smtClean="0"/>
              <a:t>EAX &lt;-&gt; EBX</a:t>
            </a:r>
          </a:p>
          <a:p>
            <a:pPr lvl="3"/>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1763</TotalTime>
  <Words>3241</Words>
  <Application>Microsoft Office PowerPoint</Application>
  <PresentationFormat>On-screen Show (4:3)</PresentationFormat>
  <Paragraphs>536</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Equity</vt:lpstr>
      <vt:lpstr>Applications Instruction Set</vt:lpstr>
      <vt:lpstr>Applications Instruction Set</vt:lpstr>
      <vt:lpstr>Data Movement Instructions</vt:lpstr>
      <vt:lpstr>General-Purpose Data Movement Instructions</vt:lpstr>
      <vt:lpstr>MOVE Instruction</vt:lpstr>
      <vt:lpstr>MOV  CRn: Load/Store in control Register</vt:lpstr>
      <vt:lpstr>MOV  DRn: Load/Store in Debug Register</vt:lpstr>
      <vt:lpstr>MOV  TRn: Load/Store in Test Register</vt:lpstr>
      <vt:lpstr>XCHG (Exchange) Register/Memory with Register</vt:lpstr>
      <vt:lpstr>XCHG (Exchange)</vt:lpstr>
      <vt:lpstr>Stack manipulation instructions</vt:lpstr>
      <vt:lpstr>PUSH </vt:lpstr>
      <vt:lpstr>PUSHA</vt:lpstr>
      <vt:lpstr>POP</vt:lpstr>
      <vt:lpstr>POPA</vt:lpstr>
      <vt:lpstr>Type Conversion Instructions</vt:lpstr>
      <vt:lpstr>CBW –Convert Byte to word</vt:lpstr>
      <vt:lpstr>CWD(Convert Word to Double Word)</vt:lpstr>
      <vt:lpstr>CWDE (Convert Word to Double Word Extended)</vt:lpstr>
      <vt:lpstr>CDQ</vt:lpstr>
      <vt:lpstr>MOVSX</vt:lpstr>
      <vt:lpstr>MOVZX</vt:lpstr>
      <vt:lpstr>Binary Arithmetic Instruction</vt:lpstr>
      <vt:lpstr>Binary Arithmetic Instruction</vt:lpstr>
      <vt:lpstr>Binary Arithmetic Instruction</vt:lpstr>
      <vt:lpstr>Binary Arithmetic Instruction</vt:lpstr>
      <vt:lpstr>Addition</vt:lpstr>
      <vt:lpstr>ADC  </vt:lpstr>
      <vt:lpstr>INC </vt:lpstr>
      <vt:lpstr>SUB </vt:lpstr>
      <vt:lpstr>SBB </vt:lpstr>
      <vt:lpstr>DEC  </vt:lpstr>
      <vt:lpstr>MUL </vt:lpstr>
      <vt:lpstr>Example-   AX- 009H * CX MUL CX:</vt:lpstr>
      <vt:lpstr>IMUL</vt:lpstr>
      <vt:lpstr>DIV </vt:lpstr>
      <vt:lpstr>DIV</vt:lpstr>
      <vt:lpstr>DIV</vt:lpstr>
      <vt:lpstr>IDIV</vt:lpstr>
      <vt:lpstr>Difference</vt:lpstr>
      <vt:lpstr>Comparison and Sign Change</vt:lpstr>
      <vt:lpstr>NEG</vt:lpstr>
      <vt:lpstr>CMP </vt:lpstr>
      <vt:lpstr>Logical Instructions</vt:lpstr>
      <vt:lpstr>NOT</vt:lpstr>
      <vt:lpstr>AND</vt:lpstr>
      <vt:lpstr>OR</vt:lpstr>
      <vt:lpstr>XOR</vt:lpstr>
      <vt:lpstr>Bit  Test and Modify Instruction</vt:lpstr>
      <vt:lpstr>BT </vt:lpstr>
      <vt:lpstr>BTS  </vt:lpstr>
      <vt:lpstr>BTR</vt:lpstr>
      <vt:lpstr>BTC </vt:lpstr>
      <vt:lpstr>Shift Instruction</vt:lpstr>
      <vt:lpstr>SHL/SAL</vt:lpstr>
      <vt:lpstr>SHR </vt:lpstr>
      <vt:lpstr>SAR </vt:lpstr>
      <vt:lpstr>SHLD and SHRD</vt:lpstr>
      <vt:lpstr>SHRD</vt:lpstr>
      <vt:lpstr>Rotates</vt:lpstr>
      <vt:lpstr>ROL  </vt:lpstr>
      <vt:lpstr>ROR</vt:lpstr>
      <vt:lpstr>Test Instruction</vt:lpstr>
      <vt:lpstr>Control Transfer Instruction</vt:lpstr>
      <vt:lpstr>JUMP-Conditional</vt:lpstr>
      <vt:lpstr>Jump Condition</vt:lpstr>
      <vt:lpstr>PowerPoint Presentation</vt:lpstr>
      <vt:lpstr>Jump Condition</vt:lpstr>
      <vt:lpstr>Jump Condition</vt:lpstr>
      <vt:lpstr>Unconditional</vt:lpstr>
      <vt:lpstr>Jump Instruction: JMP</vt:lpstr>
      <vt:lpstr>Jump Instruction</vt:lpstr>
      <vt:lpstr>CALL Procedure</vt:lpstr>
      <vt:lpstr> Return and Return-From-Interrupt Instruction</vt:lpstr>
      <vt:lpstr>Loop Instruction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Instruction Set</dc:title>
  <dc:creator>admin</dc:creator>
  <cp:lastModifiedBy>admin</cp:lastModifiedBy>
  <cp:revision>61</cp:revision>
  <dcterms:created xsi:type="dcterms:W3CDTF">2019-01-10T06:00:57Z</dcterms:created>
  <dcterms:modified xsi:type="dcterms:W3CDTF">2021-01-22T03:59:45Z</dcterms:modified>
</cp:coreProperties>
</file>