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70" d="100"/>
          <a:sy n="70" d="100"/>
        </p:scale>
        <p:origin x="181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19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08857"/>
            <a:ext cx="9144000" cy="52523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87086"/>
            <a:ext cx="9144000" cy="50564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2528"/>
            <a:ext cx="9144000" cy="510097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2686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87086"/>
            <a:ext cx="9144000" cy="5056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911134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On-screen Show (16:9)</PresentationFormat>
  <Paragraphs>35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38 531KAUSTUBH 20-21</cp:lastModifiedBy>
  <cp:revision>2</cp:revision>
  <dcterms:created xsi:type="dcterms:W3CDTF">2021-12-13T04:26:22Z</dcterms:created>
  <dcterms:modified xsi:type="dcterms:W3CDTF">2021-12-13T04:35:18Z</dcterms:modified>
</cp:coreProperties>
</file>