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68" r:id="rId6"/>
    <p:sldId id="274" r:id="rId7"/>
    <p:sldId id="269" r:id="rId8"/>
    <p:sldId id="270" r:id="rId9"/>
    <p:sldId id="271" r:id="rId10"/>
    <p:sldId id="273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838200"/>
            <a:ext cx="6172200" cy="18943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-I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048000"/>
            <a:ext cx="7010400" cy="3429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McClusky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Minimization Technique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D77535-B001-4484-8DAE-20E9F491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29283"/>
            <a:ext cx="82550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Essential Prime Implicants –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These are those sub cubes (groups) which cover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atleast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one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minterm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that can’t be covered by any other prime implicant.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Essential prime implicants(EPI)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are those prime implicants which always appear in final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Example: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4C93C1-C02E-4BD3-B2FF-AB56DE41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37261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9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9906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Solve this example with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Quine-McCluskey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Answer is </a:t>
            </a:r>
            <a:endParaRPr lang="en-IN" sz="2400" dirty="0"/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3669E-09DD-4F09-87F8-0CC04D813F7A}"/>
              </a:ext>
            </a:extLst>
          </p:cNvPr>
          <p:cNvSpPr txBox="1"/>
          <p:nvPr/>
        </p:nvSpPr>
        <p:spPr>
          <a:xfrm>
            <a:off x="1066800" y="1447800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)=∑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(4,5,6,8,10,13)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E90C18-9906-4E43-A39C-D2F568F2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2" y="4401084"/>
            <a:ext cx="4557815" cy="5232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23622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Boolean Equation Minimization Techniques – Quine-Mc-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Clusky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Method 	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Digital logic circuit is collection of logic gates, input signals that drive them and output they produce.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These circuits can be expressed in truth table or equations. Both gives behavior of circuit. But, how to build is not specified.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While designing our main goal is to design efficient circuit.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Efficient circuit uses less number of gates, operate with high speed and with less power.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One way is to minimize the logic functions.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Minimization Techniques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01000" cy="5029200"/>
          </a:xfrm>
        </p:spPr>
        <p:txBody>
          <a:bodyPr>
            <a:noAutofit/>
          </a:bodyPr>
          <a:lstStyle/>
          <a:p>
            <a:pPr algn="just"/>
            <a:r>
              <a:rPr lang="en-IN" sz="2300" dirty="0" err="1">
                <a:latin typeface="Times New Roman" pitchFamily="18" charset="0"/>
                <a:cs typeface="Times New Roman" pitchFamily="18" charset="0"/>
              </a:rPr>
              <a:t>Quine-McCluskey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Also called as method of prime implicants</a:t>
            </a:r>
          </a:p>
          <a:p>
            <a:pPr lvl="1" algn="just"/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The algorithm finds all possible groupings of 1’s through search, and then from that complete collection finds a minimal set that covers all min terms. Because this method searches for all possible solutions, and then selects the best, it can take a fair amount of computing time. It can take minutes to hours.</a:t>
            </a:r>
          </a:p>
          <a:p>
            <a:pPr lvl="1" algn="just"/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Similar to K-Map. But, represented in tabular form. Sometimes referred as tabulation method.</a:t>
            </a:r>
          </a:p>
          <a:p>
            <a:pPr lvl="1" algn="just"/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Why this method- K map can be used only </a:t>
            </a:r>
            <a:r>
              <a:rPr lang="en-IN" sz="23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6 variables.</a:t>
            </a:r>
          </a:p>
          <a:p>
            <a:pPr lvl="1" algn="just"/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This method we can use for many variables.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868362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Quine-McCluskey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53400" cy="51054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 1: Find Prime implicants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 2: Draw Prime implicant table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 3: Find Essential prime implicant from table.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92D5-7389-4D3E-9351-F97ABE0C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)=∑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(2,6,8,9,10,11,14,15)</a:t>
            </a: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Step 1: min terms with binary equivalent and group of min term with single 1, 2 one’s, 3 one’s &amp; 4 one’s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998537-D960-4C4E-B2D6-969AE8EF03A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169546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8D9E3-C29B-4949-9B49-FF5E93B87459}"/>
              </a:ext>
            </a:extLst>
          </p:cNvPr>
          <p:cNvSpPr txBox="1"/>
          <p:nvPr/>
        </p:nvSpPr>
        <p:spPr>
          <a:xfrm>
            <a:off x="4648200" y="62935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Referred by 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388282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467600" cy="38859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Quine-McCluskey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077200" cy="5943600"/>
          </a:xfrm>
        </p:spPr>
        <p:txBody>
          <a:bodyPr>
            <a:normAutofit/>
          </a:bodyPr>
          <a:lstStyle/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Step 2: Merging of min terms in group with single change in binary equivalent. Mark that change as –</a:t>
            </a: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</a:t>
            </a:r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Reference: Javatutorialpoint</a:t>
            </a:r>
            <a:endParaRPr lang="en-IN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10" y="1295400"/>
            <a:ext cx="6958922" cy="467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868362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Quine-McCluskey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5105400"/>
          </a:xfrm>
        </p:spPr>
        <p:txBody>
          <a:bodyPr/>
          <a:lstStyle/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Step 3: Same as step 2 merging in 4</a:t>
            </a: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Step 4: Remove repeated rows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2674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029200"/>
            <a:ext cx="6324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868362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Quine-McCluskey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5334000"/>
          </a:xfrm>
        </p:spPr>
        <p:txBody>
          <a:bodyPr>
            <a:normAutofit fontScale="92500"/>
          </a:bodyPr>
          <a:lstStyle/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Step 5: No further reduction possible. 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Prime implicant table</a:t>
            </a: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Step 6: Check min terms are prime implicants. 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Prime implicants who covers min terms are essential prime implicants.</a:t>
            </a:r>
          </a:p>
          <a:p>
            <a:pPr lvl="2"/>
            <a:r>
              <a:rPr lang="en-IN" dirty="0">
                <a:latin typeface="Times New Roman" pitchFamily="18" charset="0"/>
                <a:cs typeface="Times New Roman" pitchFamily="18" charset="0"/>
              </a:rPr>
              <a:t>YZ’ covers 2,6</a:t>
            </a:r>
          </a:p>
          <a:p>
            <a:pPr lvl="2"/>
            <a:r>
              <a:rPr lang="en-IN" dirty="0">
                <a:latin typeface="Times New Roman" pitchFamily="18" charset="0"/>
                <a:cs typeface="Times New Roman" pitchFamily="18" charset="0"/>
              </a:rPr>
              <a:t>WX’ covers 8,9</a:t>
            </a:r>
          </a:p>
          <a:p>
            <a:pPr lvl="2"/>
            <a:r>
              <a:rPr lang="en-IN" dirty="0">
                <a:latin typeface="Times New Roman" pitchFamily="18" charset="0"/>
                <a:cs typeface="Times New Roman" pitchFamily="18" charset="0"/>
              </a:rPr>
              <a:t>WY covers 15</a:t>
            </a:r>
          </a:p>
          <a:p>
            <a:pPr lvl="2"/>
            <a:r>
              <a:rPr lang="en-IN" dirty="0">
                <a:latin typeface="Times New Roman" pitchFamily="18" charset="0"/>
                <a:cs typeface="Times New Roman" pitchFamily="18" charset="0"/>
              </a:rPr>
              <a:t>All 3 are Essential prime implicants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Simplified Equation: f(W,X,Y,Z) = YZ’ + WX’ + WY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24050"/>
            <a:ext cx="6334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429</TotalTime>
  <Words>472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Schoolbook</vt:lpstr>
      <vt:lpstr>Roboto</vt:lpstr>
      <vt:lpstr>Times New Roman</vt:lpstr>
      <vt:lpstr>Wingdings</vt:lpstr>
      <vt:lpstr>Wingdings 2</vt:lpstr>
      <vt:lpstr>Oriel</vt:lpstr>
      <vt:lpstr>UNIT -I</vt:lpstr>
      <vt:lpstr>Content</vt:lpstr>
      <vt:lpstr>Introduction</vt:lpstr>
      <vt:lpstr>Minimization Techniques</vt:lpstr>
      <vt:lpstr>Quine-McCluskey</vt:lpstr>
      <vt:lpstr>E.g. f(W,X,Y,Z)=∑m(2,6,8,9,10,11,14,15)  Step 1: min terms with binary equivalent and group of min term with single 1, 2 one’s, 3 one’s &amp; 4 one’s</vt:lpstr>
      <vt:lpstr>Quine-McCluskey</vt:lpstr>
      <vt:lpstr>Quine-McCluskey</vt:lpstr>
      <vt:lpstr>Quine-McCluskey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-I</dc:title>
  <dc:creator>Admin</dc:creator>
  <cp:lastModifiedBy>Minal Zope</cp:lastModifiedBy>
  <cp:revision>53</cp:revision>
  <dcterms:created xsi:type="dcterms:W3CDTF">2006-08-16T00:00:00Z</dcterms:created>
  <dcterms:modified xsi:type="dcterms:W3CDTF">2020-07-22T08:47:04Z</dcterms:modified>
</cp:coreProperties>
</file>